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909065" y="5006162"/>
            <a:ext cx="2573305" cy="3615142"/>
          </a:xfrm>
          <a:prstGeom prst="rect">
            <a:avLst/>
          </a:prstGeom>
          <a:solidFill>
            <a:srgbClr val="70BF4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5720371" y="3116722"/>
            <a:ext cx="2573304" cy="1876739"/>
          </a:xfrm>
          <a:prstGeom prst="rect">
            <a:avLst/>
          </a:prstGeom>
          <a:solidFill>
            <a:srgbClr val="F5D328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9531677" y="2335271"/>
            <a:ext cx="2573305" cy="768752"/>
          </a:xfrm>
          <a:prstGeom prst="rect">
            <a:avLst/>
          </a:prstGeom>
          <a:solidFill>
            <a:srgbClr val="EC5C57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1909065" y="1394522"/>
            <a:ext cx="2573305" cy="928052"/>
          </a:xfrm>
          <a:prstGeom prst="rect">
            <a:avLst/>
          </a:prstGeom>
          <a:solidFill>
            <a:srgbClr val="70BF4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1781176" y="789132"/>
            <a:ext cx="282908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Low priority thread</a:t>
            </a:r>
          </a:p>
        </p:txBody>
      </p:sp>
      <p:sp>
        <p:nvSpPr>
          <p:cNvPr id="124" name="Shape 124"/>
          <p:cNvSpPr/>
          <p:nvPr/>
        </p:nvSpPr>
        <p:spPr>
          <a:xfrm>
            <a:off x="5592483" y="2594752"/>
            <a:ext cx="282908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High priority thread</a:t>
            </a:r>
          </a:p>
        </p:txBody>
      </p:sp>
      <p:sp>
        <p:nvSpPr>
          <p:cNvPr id="125" name="Shape 125"/>
          <p:cNvSpPr/>
          <p:nvPr/>
        </p:nvSpPr>
        <p:spPr>
          <a:xfrm>
            <a:off x="9403790" y="1741675"/>
            <a:ext cx="282908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ISR</a:t>
            </a:r>
          </a:p>
        </p:txBody>
      </p:sp>
      <p:sp>
        <p:nvSpPr>
          <p:cNvPr id="126" name="Shape 126"/>
          <p:cNvSpPr/>
          <p:nvPr/>
        </p:nvSpPr>
        <p:spPr>
          <a:xfrm flipV="1">
            <a:off x="1173652" y="1414953"/>
            <a:ext cx="3" cy="4925825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29" name="Group 129"/>
          <p:cNvGrpSpPr/>
          <p:nvPr/>
        </p:nvGrpSpPr>
        <p:grpSpPr>
          <a:xfrm>
            <a:off x="566129" y="3519074"/>
            <a:ext cx="1215050" cy="497958"/>
            <a:chOff x="0" y="0"/>
            <a:chExt cx="1215048" cy="497957"/>
          </a:xfrm>
        </p:grpSpPr>
        <p:sp>
          <p:nvSpPr>
            <p:cNvPr id="127" name="Shape 127"/>
            <p:cNvSpPr/>
            <p:nvPr/>
          </p:nvSpPr>
          <p:spPr>
            <a:xfrm>
              <a:off x="0" y="-1"/>
              <a:ext cx="1215050" cy="49795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6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28" name="Shape 128"/>
            <p:cNvSpPr/>
            <p:nvPr/>
          </p:nvSpPr>
          <p:spPr>
            <a:xfrm>
              <a:off x="0" y="77527"/>
              <a:ext cx="1215050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16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Time</a:t>
              </a:r>
            </a:p>
          </p:txBody>
        </p:sp>
      </p:grpSp>
      <p:sp>
        <p:nvSpPr>
          <p:cNvPr id="130" name="Shape 130"/>
          <p:cNvSpPr/>
          <p:nvPr/>
        </p:nvSpPr>
        <p:spPr>
          <a:xfrm>
            <a:off x="1044113" y="1419923"/>
            <a:ext cx="259081" cy="3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" name="Shape 131"/>
          <p:cNvSpPr/>
          <p:nvPr/>
        </p:nvSpPr>
        <p:spPr>
          <a:xfrm>
            <a:off x="4610254" y="2328921"/>
            <a:ext cx="4793538" cy="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Shape 132"/>
          <p:cNvSpPr/>
          <p:nvPr/>
        </p:nvSpPr>
        <p:spPr>
          <a:xfrm>
            <a:off x="8421561" y="3110371"/>
            <a:ext cx="982230" cy="2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Shape 133"/>
          <p:cNvSpPr/>
          <p:nvPr/>
        </p:nvSpPr>
        <p:spPr>
          <a:xfrm>
            <a:off x="4610255" y="4999811"/>
            <a:ext cx="982230" cy="2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Shape 134"/>
          <p:cNvSpPr/>
          <p:nvPr/>
        </p:nvSpPr>
        <p:spPr>
          <a:xfrm>
            <a:off x="9357469" y="3265818"/>
            <a:ext cx="292172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1500">
                <a:latin typeface="+mn-lt"/>
                <a:ea typeface="+mn-ea"/>
                <a:cs typeface="+mn-cs"/>
                <a:sym typeface="Helvetica"/>
              </a:defRPr>
            </a:pPr>
            <a:r>
              <a:t>The high priority thread i</a:t>
            </a:r>
            <a:r>
              <a:t>s</a:t>
            </a:r>
            <a:r>
              <a:t> scheduled immediatelly.</a:t>
            </a:r>
          </a:p>
        </p:txBody>
      </p:sp>
      <p:sp>
        <p:nvSpPr>
          <p:cNvPr id="135" name="Shape 135"/>
          <p:cNvSpPr/>
          <p:nvPr/>
        </p:nvSpPr>
        <p:spPr>
          <a:xfrm>
            <a:off x="9525327" y="2767471"/>
            <a:ext cx="258600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high.resume()</a:t>
            </a:r>
          </a:p>
        </p:txBody>
      </p:sp>
      <p:sp>
        <p:nvSpPr>
          <p:cNvPr id="136" name="Shape 136"/>
          <p:cNvSpPr/>
          <p:nvPr/>
        </p:nvSpPr>
        <p:spPr>
          <a:xfrm flipV="1">
            <a:off x="1913313" y="5610132"/>
            <a:ext cx="1" cy="1870574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137" name="Shape 137"/>
          <p:cNvSpPr/>
          <p:nvPr/>
        </p:nvSpPr>
        <p:spPr>
          <a:xfrm flipV="1">
            <a:off x="1902715" y="2348611"/>
            <a:ext cx="1" cy="2651202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Shape 138"/>
          <p:cNvSpPr/>
          <p:nvPr/>
        </p:nvSpPr>
        <p:spPr>
          <a:xfrm flipV="1">
            <a:off x="4482369" y="2328921"/>
            <a:ext cx="1" cy="2651202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