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913426" y="1199345"/>
            <a:ext cx="2272620" cy="91258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3535092" y="1406658"/>
            <a:ext cx="1029288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121" name="Shape 121"/>
          <p:cNvSpPr/>
          <p:nvPr/>
        </p:nvSpPr>
        <p:spPr>
          <a:xfrm>
            <a:off x="2913426" y="2066657"/>
            <a:ext cx="2272620" cy="6517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3535092" y="2143555"/>
            <a:ext cx="1029288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123" name="Shape 123"/>
          <p:cNvSpPr/>
          <p:nvPr/>
        </p:nvSpPr>
        <p:spPr>
          <a:xfrm>
            <a:off x="2913426" y="2690484"/>
            <a:ext cx="2272620" cy="104303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3535092" y="2963023"/>
            <a:ext cx="1029288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125" name="Shape 125"/>
          <p:cNvSpPr/>
          <p:nvPr/>
        </p:nvSpPr>
        <p:spPr>
          <a:xfrm>
            <a:off x="2913426" y="4691995"/>
            <a:ext cx="2272620" cy="91258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3535093" y="4899308"/>
            <a:ext cx="1029287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127" name="Shape 127"/>
          <p:cNvSpPr/>
          <p:nvPr/>
        </p:nvSpPr>
        <p:spPr>
          <a:xfrm>
            <a:off x="2913426" y="5601416"/>
            <a:ext cx="2272620" cy="543224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3535092" y="5624050"/>
            <a:ext cx="1029288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129" name="Shape 129"/>
          <p:cNvSpPr/>
          <p:nvPr/>
        </p:nvSpPr>
        <p:spPr>
          <a:xfrm>
            <a:off x="2913426" y="8325379"/>
            <a:ext cx="2272620" cy="912582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3535093" y="8532692"/>
            <a:ext cx="1029287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131" name="Shape 131"/>
          <p:cNvSpPr/>
          <p:nvPr/>
        </p:nvSpPr>
        <p:spPr>
          <a:xfrm>
            <a:off x="6104864" y="3756151"/>
            <a:ext cx="2272620" cy="91321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6912932" y="3963778"/>
            <a:ext cx="656484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33" name="Shape 133"/>
          <p:cNvSpPr/>
          <p:nvPr/>
        </p:nvSpPr>
        <p:spPr>
          <a:xfrm>
            <a:off x="6104864" y="6182509"/>
            <a:ext cx="2272620" cy="611128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6912932" y="6239095"/>
            <a:ext cx="656484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35" name="Shape 135"/>
          <p:cNvSpPr/>
          <p:nvPr/>
        </p:nvSpPr>
        <p:spPr>
          <a:xfrm>
            <a:off x="6104864" y="7650993"/>
            <a:ext cx="2272620" cy="6517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6912932" y="7727893"/>
            <a:ext cx="656484" cy="4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37" name="Shape 137"/>
          <p:cNvSpPr/>
          <p:nvPr/>
        </p:nvSpPr>
        <p:spPr>
          <a:xfrm>
            <a:off x="9266935" y="6816270"/>
            <a:ext cx="2272620" cy="812091"/>
          </a:xfrm>
          <a:prstGeom prst="rect">
            <a:avLst/>
          </a:prstGeom>
          <a:solidFill>
            <a:schemeClr val="accent5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0075003" y="6973337"/>
            <a:ext cx="656485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39" name="Shape 139"/>
          <p:cNvSpPr/>
          <p:nvPr/>
        </p:nvSpPr>
        <p:spPr>
          <a:xfrm>
            <a:off x="3276411" y="407699"/>
            <a:ext cx="1546650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Superloop</a:t>
            </a:r>
          </a:p>
        </p:txBody>
      </p:sp>
      <p:sp>
        <p:nvSpPr>
          <p:cNvPr id="140" name="Shape 140"/>
          <p:cNvSpPr/>
          <p:nvPr/>
        </p:nvSpPr>
        <p:spPr>
          <a:xfrm>
            <a:off x="3317900" y="785577"/>
            <a:ext cx="1463672" cy="40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(Background)</a:t>
            </a:r>
          </a:p>
        </p:txBody>
      </p:sp>
      <p:sp>
        <p:nvSpPr>
          <p:cNvPr id="141" name="Shape 141"/>
          <p:cNvSpPr/>
          <p:nvPr/>
        </p:nvSpPr>
        <p:spPr>
          <a:xfrm>
            <a:off x="6912932" y="2963023"/>
            <a:ext cx="656484" cy="497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42" name="Shape 142"/>
          <p:cNvSpPr/>
          <p:nvPr/>
        </p:nvSpPr>
        <p:spPr>
          <a:xfrm>
            <a:off x="6509338" y="3342384"/>
            <a:ext cx="1463672" cy="407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(Foreground)</a:t>
            </a:r>
          </a:p>
        </p:txBody>
      </p:sp>
      <p:sp>
        <p:nvSpPr>
          <p:cNvPr id="143" name="Shape 143"/>
          <p:cNvSpPr/>
          <p:nvPr/>
        </p:nvSpPr>
        <p:spPr>
          <a:xfrm>
            <a:off x="9584430" y="5990118"/>
            <a:ext cx="1637629" cy="4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Nested ISR</a:t>
            </a:r>
          </a:p>
        </p:txBody>
      </p:sp>
      <p:sp>
        <p:nvSpPr>
          <p:cNvPr id="144" name="Shape 144"/>
          <p:cNvSpPr/>
          <p:nvPr/>
        </p:nvSpPr>
        <p:spPr>
          <a:xfrm>
            <a:off x="9658787" y="6402502"/>
            <a:ext cx="1488915" cy="40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(Foreground)</a:t>
            </a:r>
          </a:p>
        </p:txBody>
      </p:sp>
      <p:sp>
        <p:nvSpPr>
          <p:cNvPr id="145" name="Shape 145"/>
          <p:cNvSpPr/>
          <p:nvPr/>
        </p:nvSpPr>
        <p:spPr>
          <a:xfrm flipV="1">
            <a:off x="2911097" y="6171192"/>
            <a:ext cx="1" cy="2122098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 flipV="1">
            <a:off x="5186045" y="6171192"/>
            <a:ext cx="1" cy="2122098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 flipV="1">
            <a:off x="2913426" y="3744834"/>
            <a:ext cx="1" cy="93584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 flipV="1">
            <a:off x="5186045" y="3744834"/>
            <a:ext cx="1" cy="93584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 flipV="1">
            <a:off x="6104864" y="6804952"/>
            <a:ext cx="1" cy="834725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 flipV="1">
            <a:off x="8377483" y="6804952"/>
            <a:ext cx="1" cy="834725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5323639" y="3744834"/>
            <a:ext cx="64363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5323639" y="6171192"/>
            <a:ext cx="64363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8500394" y="6804952"/>
            <a:ext cx="64363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5323639" y="8314062"/>
            <a:ext cx="64363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8500394" y="7639676"/>
            <a:ext cx="64363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5323639" y="4680677"/>
            <a:ext cx="64363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>
            <a:off x="1969324" y="1188027"/>
            <a:ext cx="80650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1969324" y="9249277"/>
            <a:ext cx="80650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 flipV="1">
            <a:off x="1988374" y="1185262"/>
            <a:ext cx="1" cy="805131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1374501" y="4822552"/>
            <a:ext cx="1215048" cy="8148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Infinite Loop</a:t>
            </a:r>
          </a:p>
        </p:txBody>
      </p:sp>
      <p:sp>
        <p:nvSpPr>
          <p:cNvPr id="161" name="Shape 161"/>
          <p:cNvSpPr/>
          <p:nvPr/>
        </p:nvSpPr>
        <p:spPr>
          <a:xfrm flipV="1">
            <a:off x="1119466" y="1188027"/>
            <a:ext cx="1" cy="4925822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511943" y="3292148"/>
            <a:ext cx="1215047" cy="497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63" name="Shape 163"/>
          <p:cNvSpPr/>
          <p:nvPr/>
        </p:nvSpPr>
        <p:spPr>
          <a:xfrm>
            <a:off x="989926" y="1192995"/>
            <a:ext cx="25908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