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73125" y="2540000"/>
            <a:ext cx="3534188" cy="3534188"/>
          </a:xfrm>
          <a:prstGeom prst="ellipse">
            <a:avLst/>
          </a:prstGeom>
          <a:ln w="381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0" name="Shape 120"/>
          <p:cNvSpPr/>
          <p:nvPr/>
        </p:nvSpPr>
        <p:spPr>
          <a:xfrm>
            <a:off x="6280150" y="2571750"/>
            <a:ext cx="3534188" cy="3534188"/>
          </a:xfrm>
          <a:prstGeom prst="ellipse">
            <a:avLst/>
          </a:prstGeom>
          <a:ln w="381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1" name="Shape 121"/>
          <p:cNvSpPr/>
          <p:nvPr/>
        </p:nvSpPr>
        <p:spPr>
          <a:xfrm>
            <a:off x="11687175" y="2571750"/>
            <a:ext cx="3534188" cy="3534188"/>
          </a:xfrm>
          <a:prstGeom prst="ellipse">
            <a:avLst/>
          </a:prstGeom>
          <a:ln w="381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2" name="Shape 122"/>
          <p:cNvSpPr/>
          <p:nvPr/>
        </p:nvSpPr>
        <p:spPr>
          <a:xfrm>
            <a:off x="9115012" y="8001000"/>
            <a:ext cx="3534188" cy="3534188"/>
          </a:xfrm>
          <a:prstGeom prst="ellipse">
            <a:avLst/>
          </a:prstGeom>
          <a:ln w="381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3" name="Shape 123"/>
          <p:cNvSpPr/>
          <p:nvPr/>
        </p:nvSpPr>
        <p:spPr>
          <a:xfrm>
            <a:off x="14410531" y="8001000"/>
            <a:ext cx="3534188" cy="3534188"/>
          </a:xfrm>
          <a:prstGeom prst="ellipse">
            <a:avLst/>
          </a:prstGeom>
          <a:ln w="381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4" name="Shape 124"/>
          <p:cNvSpPr/>
          <p:nvPr/>
        </p:nvSpPr>
        <p:spPr>
          <a:xfrm>
            <a:off x="19706049" y="8001000"/>
            <a:ext cx="3534189" cy="3534188"/>
          </a:xfrm>
          <a:prstGeom prst="ellipse">
            <a:avLst/>
          </a:prstGeom>
          <a:ln w="381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5" name="Shape 125"/>
          <p:cNvSpPr/>
          <p:nvPr/>
        </p:nvSpPr>
        <p:spPr>
          <a:xfrm>
            <a:off x="1348985" y="3930856"/>
            <a:ext cx="258246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126" name="Shape 126"/>
          <p:cNvSpPr/>
          <p:nvPr/>
        </p:nvSpPr>
        <p:spPr>
          <a:xfrm>
            <a:off x="7291668" y="3962606"/>
            <a:ext cx="151115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ready</a:t>
            </a:r>
          </a:p>
        </p:txBody>
      </p:sp>
      <p:sp>
        <p:nvSpPr>
          <p:cNvPr id="127" name="Shape 127"/>
          <p:cNvSpPr/>
          <p:nvPr/>
        </p:nvSpPr>
        <p:spPr>
          <a:xfrm>
            <a:off x="12431298" y="3930856"/>
            <a:ext cx="2045941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running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463501" y="9391856"/>
            <a:ext cx="2837211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suspended</a:t>
            </a:r>
          </a:p>
        </p:txBody>
      </p:sp>
      <p:sp>
        <p:nvSpPr>
          <p:cNvPr id="129" name="Shape 129"/>
          <p:cNvSpPr/>
          <p:nvPr/>
        </p:nvSpPr>
        <p:spPr>
          <a:xfrm>
            <a:off x="14801312" y="9391856"/>
            <a:ext cx="275262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terminated</a:t>
            </a:r>
          </a:p>
        </p:txBody>
      </p:sp>
      <p:sp>
        <p:nvSpPr>
          <p:cNvPr id="130" name="Shape 130"/>
          <p:cNvSpPr/>
          <p:nvPr/>
        </p:nvSpPr>
        <p:spPr>
          <a:xfrm>
            <a:off x="20181414" y="9391856"/>
            <a:ext cx="2583459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destroyed</a:t>
            </a:r>
          </a:p>
        </p:txBody>
      </p:sp>
      <p:sp>
        <p:nvSpPr>
          <p:cNvPr id="131" name="Shape 131"/>
          <p:cNvSpPr/>
          <p:nvPr/>
        </p:nvSpPr>
        <p:spPr>
          <a:xfrm>
            <a:off x="4435342" y="4329863"/>
            <a:ext cx="181677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5" name="Shape 145"/>
          <p:cNvSpPr/>
          <p:nvPr/>
        </p:nvSpPr>
        <p:spPr>
          <a:xfrm>
            <a:off x="9628270" y="3288542"/>
            <a:ext cx="2279578" cy="180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6221"/>
                </a:moveTo>
                <a:cubicBezTo>
                  <a:pt x="7682" y="-4631"/>
                  <a:pt x="14882" y="-5379"/>
                  <a:pt x="21600" y="13978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>
            <a:off x="9581791" y="5233685"/>
            <a:ext cx="2198906" cy="172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3892" y="20967"/>
                  <a:pt x="6692" y="21600"/>
                  <a:pt x="0" y="1899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 flipH="1" flipV="1">
            <a:off x="8820098" y="5956393"/>
            <a:ext cx="1259261" cy="21687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5" name="Shape 135"/>
          <p:cNvSpPr/>
          <p:nvPr/>
        </p:nvSpPr>
        <p:spPr>
          <a:xfrm>
            <a:off x="12668249" y="9829053"/>
            <a:ext cx="17232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6" name="Shape 136"/>
          <p:cNvSpPr/>
          <p:nvPr/>
        </p:nvSpPr>
        <p:spPr>
          <a:xfrm>
            <a:off x="17963768" y="9829053"/>
            <a:ext cx="17232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7" name="Shape 137"/>
          <p:cNvSpPr/>
          <p:nvPr/>
        </p:nvSpPr>
        <p:spPr>
          <a:xfrm flipH="1" flipV="1">
            <a:off x="14157954" y="5956393"/>
            <a:ext cx="1259260" cy="2168719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8" name="Shape 138"/>
          <p:cNvSpPr/>
          <p:nvPr/>
        </p:nvSpPr>
        <p:spPr>
          <a:xfrm flipH="1">
            <a:off x="11662272" y="5970893"/>
            <a:ext cx="1145506" cy="223151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9" name="Shape 139"/>
          <p:cNvSpPr/>
          <p:nvPr/>
        </p:nvSpPr>
        <p:spPr>
          <a:xfrm>
            <a:off x="8603020" y="6779364"/>
            <a:ext cx="1764780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resume()</a:t>
            </a:r>
          </a:p>
        </p:txBody>
      </p:sp>
      <p:sp>
        <p:nvSpPr>
          <p:cNvPr id="140" name="Shape 140"/>
          <p:cNvSpPr/>
          <p:nvPr/>
        </p:nvSpPr>
        <p:spPr>
          <a:xfrm>
            <a:off x="11261183" y="6732743"/>
            <a:ext cx="1975930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suspend()</a:t>
            </a:r>
          </a:p>
        </p:txBody>
      </p:sp>
      <p:sp>
        <p:nvSpPr>
          <p:cNvPr id="141" name="Shape 141"/>
          <p:cNvSpPr/>
          <p:nvPr/>
        </p:nvSpPr>
        <p:spPr>
          <a:xfrm>
            <a:off x="14240932" y="6732743"/>
            <a:ext cx="1065846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exit()</a:t>
            </a:r>
          </a:p>
        </p:txBody>
      </p:sp>
      <p:sp>
        <p:nvSpPr>
          <p:cNvPr id="142" name="Shape 142"/>
          <p:cNvSpPr/>
          <p:nvPr/>
        </p:nvSpPr>
        <p:spPr>
          <a:xfrm>
            <a:off x="13060474" y="9168018"/>
            <a:ext cx="938784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kill()</a:t>
            </a:r>
          </a:p>
        </p:txBody>
      </p:sp>
      <p:sp>
        <p:nvSpPr>
          <p:cNvPr id="143" name="Shape 143"/>
          <p:cNvSpPr/>
          <p:nvPr/>
        </p:nvSpPr>
        <p:spPr>
          <a:xfrm>
            <a:off x="4556870" y="3600248"/>
            <a:ext cx="157372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thread()</a:t>
            </a:r>
          </a:p>
        </p:txBody>
      </p:sp>
      <p:sp>
        <p:nvSpPr>
          <p:cNvPr id="144" name="Shape 144"/>
          <p:cNvSpPr/>
          <p:nvPr/>
        </p:nvSpPr>
        <p:spPr>
          <a:xfrm>
            <a:off x="9773023" y="2689225"/>
            <a:ext cx="1955466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scheduler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