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2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36C1EA9B-5B47-490F-A1E9-F98CB59203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226932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20B0F113-E6BC-4F12-A0DC-D22AC24E5107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0" i="0" baseline="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F8A2761-D360-4310-805E-8442D187200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168733B-2BEE-4602-986A-6C412523B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9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hyperlink" Target="https://geo.nyu.edu/catalog/nyu_2451_34572" TargetMode="Externa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8D56C1-7D64-450D-B790-37144F3926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1153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CE9256E5-C941-4951-A98F-D1A4AA989A4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ES" sz="600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AEBDD-A25A-4A44-AD25-EC2C71047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Coursera </a:t>
            </a:r>
            <a:r>
              <a:rPr lang="es-ES" dirty="0" err="1"/>
              <a:t>capstone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06013-831E-4D2D-AE3E-F65CE64C5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Finding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neighborhood</a:t>
            </a:r>
            <a:r>
              <a:rPr lang="es-ES" dirty="0"/>
              <a:t> in Brooklyn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BC34112-B44C-4EC0-9A49-0B39B06775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0444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F63F66D-6ED4-42BA-968C-F10B3974E6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00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76BAD-CFDE-46A0-A185-A19E6AED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Goal</a:t>
            </a:r>
            <a:r>
              <a:rPr lang="en-US" dirty="0"/>
              <a:t>: find the perfect location to live in </a:t>
            </a:r>
            <a:r>
              <a:rPr lang="en-US" dirty="0" err="1"/>
              <a:t>brooklyn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69C3-9CD4-4D70-88A8-F857873C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moving to a new city, one faces several challenges like selecting the perfect location to stay and which neighborhoods are good for living</a:t>
            </a:r>
          </a:p>
          <a:p>
            <a:r>
              <a:rPr lang="en-US" sz="2400" dirty="0"/>
              <a:t>What neighborhoods are similar and what kind of venues can be found in each location in Brooklyn?</a:t>
            </a:r>
          </a:p>
          <a:p>
            <a:r>
              <a:rPr lang="en-US" sz="2400" dirty="0"/>
              <a:t>This project intends to cluster the neighborhoods in Brooklyn according to their characteristics in order to give the best recommendation</a:t>
            </a:r>
          </a:p>
          <a:p>
            <a:r>
              <a:rPr lang="en-US" sz="2400" dirty="0"/>
              <a:t>It can also be used in the future by any other person interested in moving to a new city without having enough information about the different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50297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E070F74-825F-4819-B4A0-9F26DFF1605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6285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8828CFD-830C-4715-A354-66CE5EEAE0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ES" sz="400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E6088-AB3D-44D1-8207-16394756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Data </a:t>
            </a:r>
            <a:r>
              <a:rPr lang="es-ES" b="1" u="sng" dirty="0" err="1"/>
              <a:t>acqusition</a:t>
            </a:r>
            <a:r>
              <a:rPr lang="es-ES" dirty="0"/>
              <a:t>: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data </a:t>
            </a:r>
            <a:r>
              <a:rPr lang="es-ES" dirty="0" err="1"/>
              <a:t>sources</a:t>
            </a:r>
            <a:r>
              <a:rPr lang="es-ES" dirty="0"/>
              <a:t> Will be </a:t>
            </a:r>
            <a:r>
              <a:rPr lang="es-ES" dirty="0" err="1"/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4186-EC26-4A9A-83E2-EEB18472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Dataset containing information about the different neighborhoods that exist in each borough in New York as well as the </a:t>
            </a:r>
            <a:r>
              <a:rPr lang="en-US" sz="2400" dirty="0" err="1"/>
              <a:t>the</a:t>
            </a:r>
            <a:r>
              <a:rPr lang="en-US" sz="2400" dirty="0"/>
              <a:t> latitude and longitude coordinates of each neighborhood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>
                <a:hlinkClick r:id="rId7"/>
              </a:rPr>
              <a:t>https://geo.nyu.edu/catalog/nyu_2451_34572</a:t>
            </a:r>
            <a:endParaRPr lang="en-US" sz="2200" dirty="0"/>
          </a:p>
          <a:p>
            <a:pPr marL="228600" lvl="1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Information of the different venues that exist in each neighborhood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Foursquare API</a:t>
            </a:r>
          </a:p>
        </p:txBody>
      </p:sp>
    </p:spTree>
    <p:extLst>
      <p:ext uri="{BB962C8B-B14F-4D97-AF65-F5344CB8AC3E}">
        <p14:creationId xmlns:p14="http://schemas.microsoft.com/office/powerpoint/2010/main" val="217010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C43E3C6-0C15-4167-8188-ECDD4A95D9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86262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0C8B5B7-C255-45CE-9334-CE209513CF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ES" sz="360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B1CF2-48D5-4322-9AF0-AC69F511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u="sng" dirty="0" err="1"/>
              <a:t>Methodology</a:t>
            </a:r>
            <a:r>
              <a:rPr lang="es-ES" dirty="0"/>
              <a:t>: After </a:t>
            </a:r>
            <a:r>
              <a:rPr lang="es-ES" dirty="0" err="1"/>
              <a:t>the</a:t>
            </a:r>
            <a:r>
              <a:rPr lang="es-ES" dirty="0"/>
              <a:t> data </a:t>
            </a:r>
            <a:r>
              <a:rPr lang="es-ES" dirty="0" err="1"/>
              <a:t>preparation</a:t>
            </a:r>
            <a:r>
              <a:rPr lang="es-ES" dirty="0"/>
              <a:t>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obtain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similar </a:t>
            </a:r>
            <a:r>
              <a:rPr lang="es-ES" dirty="0" err="1"/>
              <a:t>areas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2BB0-558F-4353-A29C-C1A2B0A5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4748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Data </a:t>
            </a:r>
            <a:r>
              <a:rPr lang="es-ES" dirty="0" err="1"/>
              <a:t>Preparation</a:t>
            </a:r>
            <a:r>
              <a:rPr lang="es-ES" dirty="0"/>
              <a:t>: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/>
              <a:t>Transform the dataset into a </a:t>
            </a:r>
            <a:r>
              <a:rPr lang="en-US" i="1" dirty="0"/>
              <a:t>pandas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and complement it with the information of the longitude and latitude of the neighborhoods using </a:t>
            </a:r>
            <a:r>
              <a:rPr lang="en-US" i="1" dirty="0" err="1"/>
              <a:t>geopy</a:t>
            </a:r>
            <a:r>
              <a:rPr lang="en-US" i="1" dirty="0"/>
              <a:t> library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/>
              <a:t>Filter only the neighborhoods in Brooklyn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/>
              <a:t>Complement this data with the information about the existing venues in each area using Foursquare API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/>
              <a:t>Analyze the unique values for the venues in each neighborhoods and preparation of the clustering process</a:t>
            </a:r>
          </a:p>
          <a:p>
            <a:pPr marL="685800" lvl="1" indent="-457200">
              <a:buFont typeface="+mj-lt"/>
              <a:buAutoNum type="alphaL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K-Means Clustering: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/>
              <a:t>Fit K-Means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US" dirty="0"/>
              <a:t>Examine the clusters and provide a recommendation according to the preferences of each client</a:t>
            </a:r>
          </a:p>
        </p:txBody>
      </p:sp>
    </p:spTree>
    <p:extLst>
      <p:ext uri="{BB962C8B-B14F-4D97-AF65-F5344CB8AC3E}">
        <p14:creationId xmlns:p14="http://schemas.microsoft.com/office/powerpoint/2010/main" val="107629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F3590C2-C723-46BB-ADB2-2F686E4A7E4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0109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1B087B2-A5F7-4F70-AC0A-E16ECE6365B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ES" sz="360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0C4CE-7006-4F9D-A65D-94845075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u="sng" dirty="0"/>
              <a:t>RESULTS</a:t>
            </a:r>
            <a:r>
              <a:rPr lang="es-ES" dirty="0"/>
              <a:t>: </a:t>
            </a:r>
            <a:r>
              <a:rPr lang="es-ES" dirty="0" err="1"/>
              <a:t>five</a:t>
            </a:r>
            <a:r>
              <a:rPr lang="es-ES" dirty="0"/>
              <a:t> </a:t>
            </a:r>
            <a:r>
              <a:rPr lang="es-ES" dirty="0" err="1"/>
              <a:t>clusters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Neighbor-hoods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359D2-6B7B-4B90-B0AB-5CBB8431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156" y="2085975"/>
            <a:ext cx="4357688" cy="42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8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37439BC-39A0-4635-938D-19BAE9A1733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3662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B6D78AD-8DF6-4CB9-A6C7-ADC99A75C6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s-ES" sz="3600" dirty="0">
              <a:latin typeface="Corbel" panose="020B0503020204020204" pitchFamily="34" charset="0"/>
              <a:ea typeface="+mj-ea"/>
              <a:cs typeface="+mj-cs"/>
              <a:sym typeface="Corbel" panose="020B05030202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22ED47-0AD8-425E-A9F4-32269C19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/>
              <a:t>Now</a:t>
            </a:r>
            <a:r>
              <a:rPr lang="es-ES" sz="3600" dirty="0"/>
              <a:t> </a:t>
            </a:r>
            <a:r>
              <a:rPr lang="es-ES" sz="3600" dirty="0" err="1"/>
              <a:t>anyone</a:t>
            </a:r>
            <a:r>
              <a:rPr lang="es-ES" sz="3600" dirty="0"/>
              <a:t> can </a:t>
            </a:r>
            <a:r>
              <a:rPr lang="es-ES" sz="3600" dirty="0" err="1"/>
              <a:t>choose</a:t>
            </a:r>
            <a:r>
              <a:rPr lang="es-ES" sz="3600" dirty="0"/>
              <a:t> </a:t>
            </a:r>
            <a:r>
              <a:rPr lang="es-ES" sz="3600" dirty="0" err="1"/>
              <a:t>between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defined</a:t>
            </a:r>
            <a:r>
              <a:rPr lang="es-ES" sz="3600" dirty="0"/>
              <a:t> </a:t>
            </a:r>
            <a:r>
              <a:rPr lang="es-ES" sz="3600" dirty="0" err="1"/>
              <a:t>clusters</a:t>
            </a:r>
            <a:r>
              <a:rPr lang="es-ES" sz="3600" dirty="0"/>
              <a:t> </a:t>
            </a:r>
            <a:r>
              <a:rPr lang="es-ES" sz="3600" dirty="0" err="1"/>
              <a:t>when</a:t>
            </a:r>
            <a:r>
              <a:rPr lang="es-ES" sz="3600" dirty="0"/>
              <a:t> </a:t>
            </a:r>
            <a:r>
              <a:rPr lang="es-ES" sz="3600" dirty="0" err="1"/>
              <a:t>looking</a:t>
            </a:r>
            <a:r>
              <a:rPr lang="es-ES" sz="3600" dirty="0"/>
              <a:t> </a:t>
            </a:r>
            <a:r>
              <a:rPr lang="es-ES" sz="3600" dirty="0" err="1"/>
              <a:t>for</a:t>
            </a:r>
            <a:r>
              <a:rPr lang="es-ES" sz="3600" dirty="0"/>
              <a:t> </a:t>
            </a:r>
            <a:r>
              <a:rPr lang="es-ES" sz="3600" dirty="0" err="1"/>
              <a:t>the</a:t>
            </a:r>
            <a:r>
              <a:rPr lang="es-ES" sz="3600" dirty="0"/>
              <a:t> </a:t>
            </a:r>
            <a:r>
              <a:rPr lang="es-ES" sz="3600" dirty="0" err="1"/>
              <a:t>perfect</a:t>
            </a:r>
            <a:r>
              <a:rPr lang="es-ES" sz="3600" dirty="0"/>
              <a:t> </a:t>
            </a:r>
            <a:r>
              <a:rPr lang="es-ES" sz="3600" dirty="0" err="1"/>
              <a:t>neighborhood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9783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74VU7jkXFTYaEkjgFmD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r0jiCEYPh_I2Lm5elY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Gi6gKrxIuabOYRP0t9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Hi0RDc68YzVMyqg8uYk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SQN1S1yc.XHXXeZtP0F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_okY4NvBIPvGT8GI27lc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0AWP7xDS_s4z9sCXi1Z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249</TotalTime>
  <Words>296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Wingdings</vt:lpstr>
      <vt:lpstr>Banded</vt:lpstr>
      <vt:lpstr>think-cell Slide</vt:lpstr>
      <vt:lpstr>Coursera capstone project</vt:lpstr>
      <vt:lpstr>Goal: find the perfect location to live in brooklyn</vt:lpstr>
      <vt:lpstr>Data acqusition: two different data sources Will be used</vt:lpstr>
      <vt:lpstr>Methodology: After the data preparation K-means clustering is used to obtain the groups of similar areas</vt:lpstr>
      <vt:lpstr>RESULTS: five clusters of Neighbor-hoods with different characteristics  </vt:lpstr>
      <vt:lpstr>Now anyone can choose between the defined clusters when looking for the perfect neighborhood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Carlos de los Santos Escribano</dc:creator>
  <cp:lastModifiedBy>Carlos de los Santos Escribano</cp:lastModifiedBy>
  <cp:revision>6</cp:revision>
  <dcterms:created xsi:type="dcterms:W3CDTF">2020-08-13T09:11:15Z</dcterms:created>
  <dcterms:modified xsi:type="dcterms:W3CDTF">2020-08-13T13:20:20Z</dcterms:modified>
</cp:coreProperties>
</file>