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Old Standard TT"/>
      <p:regular r:id="rId40"/>
      <p:bold r:id="rId41"/>
      <p: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regular.fntdata"/><Relationship Id="rId20" Type="http://schemas.openxmlformats.org/officeDocument/2006/relationships/slide" Target="slides/slide15.xml"/><Relationship Id="rId42" Type="http://schemas.openxmlformats.org/officeDocument/2006/relationships/font" Target="fonts/OldStandardTT-italic.fntdata"/><Relationship Id="rId41" Type="http://schemas.openxmlformats.org/officeDocument/2006/relationships/font" Target="fonts/OldStandardT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f0ac1ab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f0ac1ab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f0ac1aba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f0ac1aba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f0ac1aba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f0ac1aba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f0ac1aba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f0ac1aba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f0ac1aba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f0ac1aba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f0ac1aba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f0ac1aba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f0ac1aba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f0ac1aba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f0ac1aba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f0ac1aba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f0ac1aba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f0ac1aba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f0ac1aba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f0ac1aba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f0ac1ab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f0ac1ab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f0ac1aba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f0ac1aba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f0ac1aba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f0ac1aba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f0ac1aba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f0ac1aba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f0ac1aba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f0ac1aba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f0ac1aba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f0ac1aba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f0ac1aba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f0ac1aba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0ac1aba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f0ac1aba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f0ac1aba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f0ac1aba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f0ac1aba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f0ac1aba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f0ac1aba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f0ac1aba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f0ac1ab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f0ac1ab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f0ac1aba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f0ac1aba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f0ac1aba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f0ac1aba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f0ac1aba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f0ac1aba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f0ac1aba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f0ac1aba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f0ac1aba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f0ac1aba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f0ac1ab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f0ac1ab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f0ac1aba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f0ac1aba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f0ac1ab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f0ac1ab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f0ac1aba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f0ac1aba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f0ac1aba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f0ac1ab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f0ac1aba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f0ac1aba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</a:t>
            </a:r>
            <a:r>
              <a:rPr lang="en"/>
              <a:t>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Setting of a failover Domain Control for a domain.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Gerez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Installation.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679100"/>
            <a:ext cx="24144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last screen shows a resume of the selected items to install.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0" y="1210625"/>
            <a:ext cx="5295346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Installation.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556225"/>
            <a:ext cx="24144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</a:t>
            </a:r>
            <a:r>
              <a:rPr lang="en"/>
              <a:t>click</a:t>
            </a:r>
            <a:r>
              <a:rPr lang="en"/>
              <a:t> install the installation process will take several minutes.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0" y="1210625"/>
            <a:ext cx="4844244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Installation.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71600"/>
            <a:ext cx="2414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Once finished, close the wizard.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0" y="1210625"/>
            <a:ext cx="5337141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139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398225"/>
            <a:ext cx="24144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better to enroll this machine to the domain to get access to the primary Domain </a:t>
            </a:r>
            <a:r>
              <a:rPr lang="en"/>
              <a:t>controller</a:t>
            </a:r>
            <a:r>
              <a:rPr lang="en"/>
              <a:t> to configure the second domain in this machine.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600" y="1210625"/>
            <a:ext cx="4536571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73450" y="177325"/>
            <a:ext cx="85206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793200"/>
            <a:ext cx="24144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Confirm with credentials to allow this machine into the domain T10.local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700" y="1171600"/>
            <a:ext cx="4403422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158225"/>
            <a:ext cx="85206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647250"/>
            <a:ext cx="24144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 to the warning sign in the dashboard to start the post deployment configuration. Select promote this server to a domain controller.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300" y="1422350"/>
            <a:ext cx="5084450" cy="31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225150"/>
            <a:ext cx="85206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371900"/>
            <a:ext cx="2414400" cy="3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 new wizard that will open start by selecting Add a domain controller to an existing domain and set the domain name. After pressing select you will be asked for credentials to confirm. Use your credentials in the domain T10.local.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0" y="1210625"/>
            <a:ext cx="4928235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49950" y="2155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749325"/>
            <a:ext cx="24144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will be ask to select a domain from the forest in case that your domain have more than one forest.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775" y="1264825"/>
            <a:ext cx="4726851" cy="36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273450" y="158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810750"/>
            <a:ext cx="24144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asked use Administrator privileges for credentials to perform the task.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500" y="1210475"/>
            <a:ext cx="4659324" cy="374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69075" y="244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600100"/>
            <a:ext cx="24144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Domain control options select read only domain controller(RODC) leave the rest as default and set credentials for DSRM, that are in case you need to restore your domain </a:t>
            </a:r>
            <a:r>
              <a:rPr lang="en"/>
              <a:t>controller</a:t>
            </a:r>
            <a:r>
              <a:rPr lang="en"/>
              <a:t>.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800" y="1426300"/>
            <a:ext cx="4434526" cy="35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/>
          <p:nvPr/>
        </p:nvSpPr>
        <p:spPr>
          <a:xfrm>
            <a:off x="4319750" y="2767475"/>
            <a:ext cx="1307700" cy="201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Directory Installation.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2414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the server I will install this domain control, are already installed DNS and DHCP. First go to Manage and chose Add Roles and Features.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0" y="1210625"/>
            <a:ext cx="6113101" cy="26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282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424550"/>
            <a:ext cx="24144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a warning about DNS. We need to create a secondary Zone in this DNS server to </a:t>
            </a:r>
            <a:r>
              <a:rPr lang="en"/>
              <a:t>allocate</a:t>
            </a:r>
            <a:r>
              <a:rPr lang="en"/>
              <a:t> the information that will receive from the primary controller. We can do this before to finish this wizard by open the DNS </a:t>
            </a:r>
            <a:r>
              <a:rPr lang="en"/>
              <a:t>management</a:t>
            </a:r>
            <a:r>
              <a:rPr lang="en"/>
              <a:t> and create a </a:t>
            </a:r>
            <a:r>
              <a:rPr lang="en"/>
              <a:t>secondary</a:t>
            </a:r>
            <a:r>
              <a:rPr lang="en"/>
              <a:t> zone.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425" y="1476125"/>
            <a:ext cx="4818225" cy="3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292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837100"/>
            <a:ext cx="24144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DNS management click to create a secondary zone and follow this wizard. The zone will be secondary, a copy from the primary server.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600" y="1457000"/>
            <a:ext cx="4534150" cy="35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1582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810750"/>
            <a:ext cx="24144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 the local domain name to the zone.</a:t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200" y="1253900"/>
            <a:ext cx="5279901" cy="36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292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793200"/>
            <a:ext cx="24144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 you will set from </a:t>
            </a:r>
            <a:r>
              <a:rPr lang="en"/>
              <a:t>which</a:t>
            </a:r>
            <a:r>
              <a:rPr lang="en"/>
              <a:t> server this DNS will receive copies. 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049" y="1380575"/>
            <a:ext cx="4850125" cy="33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273450" y="2155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2030200"/>
            <a:ext cx="24144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 the ip address or name of the primary server.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650" y="1298525"/>
            <a:ext cx="4713950" cy="32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282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898525"/>
            <a:ext cx="24144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Finish the wizard, now you have a secondary zone to receive copies from the master DNS.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051" y="1430700"/>
            <a:ext cx="4229175" cy="33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186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810750"/>
            <a:ext cx="24144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Get to the previous step and reintroduce all the information. Continue with the settings as before.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950" y="1311350"/>
            <a:ext cx="4778449" cy="35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78625" y="177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784425"/>
            <a:ext cx="24144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RODC options leave the defaults.</a:t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847" y="1307075"/>
            <a:ext cx="4606178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22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71600"/>
            <a:ext cx="2414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you can select from where replicate information. We have a domain </a:t>
            </a:r>
            <a:r>
              <a:rPr lang="en"/>
              <a:t>controller</a:t>
            </a:r>
            <a:r>
              <a:rPr lang="en"/>
              <a:t> with the main DHCP and a second with a failover DHCP. You can choose any of them, but is </a:t>
            </a:r>
            <a:r>
              <a:rPr lang="en"/>
              <a:t>recommended</a:t>
            </a:r>
            <a:r>
              <a:rPr lang="en"/>
              <a:t> to replicate from the second DHCP since if the primary server fails, still all the network will receive ip addresses from the failover and you will need replications from that one. 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600" y="1303150"/>
            <a:ext cx="4720274" cy="34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435975" y="244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2223300"/>
            <a:ext cx="24144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Leave paths as default and continue with next.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150" y="1297875"/>
            <a:ext cx="5221999" cy="35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Installation.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2414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Follow the directions of the wizard. This is the first creen, click next.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0" y="1210625"/>
            <a:ext cx="5372253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913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1837100"/>
            <a:ext cx="24144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last screen allow to check the configuration before installation.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425" y="1105475"/>
            <a:ext cx="5094544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196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784425"/>
            <a:ext cx="24144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view script allow to see the </a:t>
            </a:r>
            <a:r>
              <a:rPr lang="en"/>
              <a:t>commands</a:t>
            </a:r>
            <a:r>
              <a:rPr lang="en"/>
              <a:t> that will be executed on installation.</a:t>
            </a:r>
            <a:endParaRPr/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835" y="1278400"/>
            <a:ext cx="4498815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148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Configuration as a secondary Domain Controller for T10.local domain.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494775"/>
            <a:ext cx="24144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finished it will show that all it was ok and that this is a replica of the primary controller and will work as a failover in case the other fails, click install.</a:t>
            </a:r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450" y="1250525"/>
            <a:ext cx="4608525" cy="34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Replication in the failover AD.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71600"/>
            <a:ext cx="2414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Once installation finished we can check that all the informations is replicated on this new Active Directory from the original.</a:t>
            </a:r>
            <a:endParaRPr/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0" y="1210625"/>
            <a:ext cx="532340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resolution from the new DNS.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55600" y="1577438"/>
            <a:ext cx="2414400" cy="29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the same machine we can check that DNS can resolve now any address on the domain T10.local.</a:t>
            </a:r>
            <a:endParaRPr/>
          </a:p>
        </p:txBody>
      </p:sp>
      <p:pic>
        <p:nvPicPr>
          <p:cNvPr id="292" name="Google Shape;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100" y="1171600"/>
            <a:ext cx="3903943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Installation.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03550"/>
            <a:ext cx="2414400" cy="30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Select role based or feature based installation and click next.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0" y="1210625"/>
            <a:ext cx="5363635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Installation.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2414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Server Selection select the server , we have just one then select next.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0" y="1210625"/>
            <a:ext cx="5299417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Installation.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2414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Select in server roles, Active Directory. You can read the description to get more information about the role.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0" y="1210625"/>
            <a:ext cx="5383068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Installation.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670325"/>
            <a:ext cx="2414400" cy="28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server roles add the </a:t>
            </a:r>
            <a:r>
              <a:rPr lang="en"/>
              <a:t>features</a:t>
            </a:r>
            <a:r>
              <a:rPr lang="en"/>
              <a:t> asked as necessary for this installation.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0" y="1210625"/>
            <a:ext cx="4471846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Installation.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766875"/>
            <a:ext cx="2414400" cy="28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features be sure at the group policy management is selected. 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0" y="1210625"/>
            <a:ext cx="5267102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Active Directory Installation.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740550"/>
            <a:ext cx="2414400" cy="28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</a:t>
            </a:r>
            <a:r>
              <a:rPr lang="en"/>
              <a:t>is</a:t>
            </a:r>
            <a:r>
              <a:rPr lang="en"/>
              <a:t> just informative, but notice that is </a:t>
            </a:r>
            <a:r>
              <a:rPr lang="en"/>
              <a:t>recommended</a:t>
            </a:r>
            <a:r>
              <a:rPr lang="en"/>
              <a:t> to have a </a:t>
            </a:r>
            <a:r>
              <a:rPr lang="en"/>
              <a:t>minimum</a:t>
            </a:r>
            <a:r>
              <a:rPr lang="en"/>
              <a:t> of 2 domain controllers on the domain.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0" y="1210625"/>
            <a:ext cx="5431009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