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  <p:sldId id="257" r:id="rId5"/>
    <p:sldId id="258" r:id="rId6"/>
    <p:sldId id="308" r:id="rId7"/>
    <p:sldId id="307" r:id="rId8"/>
    <p:sldId id="279" r:id="rId9"/>
    <p:sldId id="261" r:id="rId10"/>
    <p:sldId id="280" r:id="rId11"/>
    <p:sldId id="283" r:id="rId12"/>
    <p:sldId id="286" r:id="rId13"/>
    <p:sldId id="285" r:id="rId14"/>
    <p:sldId id="306" r:id="rId15"/>
    <p:sldId id="304" r:id="rId16"/>
    <p:sldId id="305" r:id="rId17"/>
    <p:sldId id="284" r:id="rId18"/>
    <p:sldId id="298" r:id="rId19"/>
    <p:sldId id="297" r:id="rId20"/>
    <p:sldId id="29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0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0397-1091-4871-960B-BD4D804AAE0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0E88E33-C5BA-44AE-B7F1-71EC26CD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9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0397-1091-4871-960B-BD4D804AAE0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E88E33-C5BA-44AE-B7F1-71EC26CD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4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0397-1091-4871-960B-BD4D804AAE0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E88E33-C5BA-44AE-B7F1-71EC26CDE19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8444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0397-1091-4871-960B-BD4D804AAE0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E88E33-C5BA-44AE-B7F1-71EC26CD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47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0397-1091-4871-960B-BD4D804AAE0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E88E33-C5BA-44AE-B7F1-71EC26CDE19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1653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0397-1091-4871-960B-BD4D804AAE0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E88E33-C5BA-44AE-B7F1-71EC26CD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0397-1091-4871-960B-BD4D804AAE0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8E33-C5BA-44AE-B7F1-71EC26CD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60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0397-1091-4871-960B-BD4D804AAE0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8E33-C5BA-44AE-B7F1-71EC26CD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0397-1091-4871-960B-BD4D804AAE0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8E33-C5BA-44AE-B7F1-71EC26CD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0397-1091-4871-960B-BD4D804AAE0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E88E33-C5BA-44AE-B7F1-71EC26CD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2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0397-1091-4871-960B-BD4D804AAE0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E88E33-C5BA-44AE-B7F1-71EC26CD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3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0397-1091-4871-960B-BD4D804AAE0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E88E33-C5BA-44AE-B7F1-71EC26CD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5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0397-1091-4871-960B-BD4D804AAE0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8E33-C5BA-44AE-B7F1-71EC26CD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3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0397-1091-4871-960B-BD4D804AAE0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8E33-C5BA-44AE-B7F1-71EC26CD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5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0397-1091-4871-960B-BD4D804AAE0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8E33-C5BA-44AE-B7F1-71EC26CD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2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0397-1091-4871-960B-BD4D804AAE0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E88E33-C5BA-44AE-B7F1-71EC26CD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3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C0397-1091-4871-960B-BD4D804AAE0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0E88E33-C5BA-44AE-B7F1-71EC26CD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89CD-4B8E-10EC-67FE-BBA8AA24F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0350"/>
            <a:ext cx="9144000" cy="2371725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Task: Above-and-Beyond 0</a:t>
            </a: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5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9D8C9-98E1-94EA-6A09-545C7039B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5000-ADF6-BFE6-B8BD-23130CD8F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4913"/>
            <a:ext cx="9144000" cy="754733"/>
          </a:xfrm>
        </p:spPr>
        <p:txBody>
          <a:bodyPr>
            <a:noAutofit/>
          </a:bodyPr>
          <a:lstStyle/>
          <a:p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Active Directory Installation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A6B46-449C-3776-88BD-40521C33C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064" y="1813800"/>
            <a:ext cx="4511431" cy="2027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B8DF5-F8FB-72E7-650F-7B38F2727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064" y="4125051"/>
            <a:ext cx="5311600" cy="1646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B1A842-EF43-BD13-67D4-76CA735DFE11}"/>
              </a:ext>
            </a:extLst>
          </p:cNvPr>
          <p:cNvSpPr txBox="1"/>
          <p:nvPr/>
        </p:nvSpPr>
        <p:spPr>
          <a:xfrm>
            <a:off x="2094271" y="1809571"/>
            <a:ext cx="2035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other Options Page and the Paths page leave the default settings and click “Next”.</a:t>
            </a:r>
          </a:p>
        </p:txBody>
      </p:sp>
    </p:spTree>
    <p:extLst>
      <p:ext uri="{BB962C8B-B14F-4D97-AF65-F5344CB8AC3E}">
        <p14:creationId xmlns:p14="http://schemas.microsoft.com/office/powerpoint/2010/main" val="14714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96360-0A23-0944-9DE8-4FF5652C6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DFC8-B5D8-F2D1-94EE-544E7F259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4913"/>
            <a:ext cx="9144000" cy="754733"/>
          </a:xfrm>
        </p:spPr>
        <p:txBody>
          <a:bodyPr>
            <a:noAutofit/>
          </a:bodyPr>
          <a:lstStyle/>
          <a:p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Active Directory Installation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F9F2C-512F-42A4-419B-2E002C46D404}"/>
              </a:ext>
            </a:extLst>
          </p:cNvPr>
          <p:cNvSpPr txBox="1"/>
          <p:nvPr/>
        </p:nvSpPr>
        <p:spPr>
          <a:xfrm>
            <a:off x="1873046" y="2300748"/>
            <a:ext cx="18140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options then click “Next”.</a:t>
            </a:r>
          </a:p>
          <a:p>
            <a:endParaRPr lang="en-US" dirty="0"/>
          </a:p>
          <a:p>
            <a:r>
              <a:rPr lang="en-US" dirty="0"/>
              <a:t>Once Prerequisite Check is completed click “Install”.</a:t>
            </a:r>
          </a:p>
          <a:p>
            <a:endParaRPr lang="en-US" dirty="0"/>
          </a:p>
          <a:p>
            <a:r>
              <a:rPr lang="en-US" dirty="0"/>
              <a:t>The Server will automatically restart.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CB75E-292D-13FA-BD59-6FEF6014A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926" y="2300748"/>
            <a:ext cx="4106473" cy="2757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72411C-1042-DCD7-A323-ADF4FEC69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097" y="2300748"/>
            <a:ext cx="3818265" cy="275794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F1DA2B-BCAD-9696-5454-267CB6D416DD}"/>
              </a:ext>
            </a:extLst>
          </p:cNvPr>
          <p:cNvCxnSpPr>
            <a:cxnSpLocks/>
          </p:cNvCxnSpPr>
          <p:nvPr/>
        </p:nvCxnSpPr>
        <p:spPr>
          <a:xfrm flipH="1">
            <a:off x="11081174" y="4600321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14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4D469-CFCE-8C20-6FB8-721A0B5DE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E68A-F56E-5B94-B600-6EFA8ED8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9413"/>
            <a:ext cx="9144000" cy="754733"/>
          </a:xfrm>
        </p:spPr>
        <p:txBody>
          <a:bodyPr>
            <a:noAutofit/>
          </a:bodyPr>
          <a:lstStyle/>
          <a:p>
            <a:pPr algn="ctr"/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Join Windows Computer to a Domain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42E3E-683A-7E9A-50AF-D571BF941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005811"/>
            <a:ext cx="4901830" cy="3865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0A404B-D157-18F5-7BEB-EC40F4CD243F}"/>
              </a:ext>
            </a:extLst>
          </p:cNvPr>
          <p:cNvSpPr txBox="1"/>
          <p:nvPr/>
        </p:nvSpPr>
        <p:spPr>
          <a:xfrm>
            <a:off x="1962150" y="2115982"/>
            <a:ext cx="1657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Windows computer you want to join to the domain, go to Settings &gt; About &gt; Advanced System Settings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F2C58B-4877-DA2D-D2D2-E5633E4D5EA2}"/>
              </a:ext>
            </a:extLst>
          </p:cNvPr>
          <p:cNvCxnSpPr>
            <a:cxnSpLocks/>
          </p:cNvCxnSpPr>
          <p:nvPr/>
        </p:nvCxnSpPr>
        <p:spPr>
          <a:xfrm flipH="1">
            <a:off x="5181600" y="1807357"/>
            <a:ext cx="863230" cy="26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5F38C5-A566-F8EE-0D9A-20C3DED82C01}"/>
              </a:ext>
            </a:extLst>
          </p:cNvPr>
          <p:cNvCxnSpPr>
            <a:cxnSpLocks/>
          </p:cNvCxnSpPr>
          <p:nvPr/>
        </p:nvCxnSpPr>
        <p:spPr>
          <a:xfrm flipH="1">
            <a:off x="4955990" y="4885638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27D40D-B987-0C81-76BC-11173C8F06DF}"/>
              </a:ext>
            </a:extLst>
          </p:cNvPr>
          <p:cNvCxnSpPr>
            <a:cxnSpLocks/>
          </p:cNvCxnSpPr>
          <p:nvPr/>
        </p:nvCxnSpPr>
        <p:spPr>
          <a:xfrm flipH="1">
            <a:off x="7453311" y="5112428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83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79816-32C9-B41C-366D-19C9CD9FD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EDEB-C2A9-912C-1B99-B4D59E1A5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4913"/>
            <a:ext cx="9144000" cy="754733"/>
          </a:xfrm>
        </p:spPr>
        <p:txBody>
          <a:bodyPr>
            <a:noAutofit/>
          </a:bodyPr>
          <a:lstStyle/>
          <a:p>
            <a:pPr algn="ctr"/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Join Windows Computer to a Domain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B641F3-736E-9019-A52B-65DEA5D74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794" y="2488710"/>
            <a:ext cx="5502117" cy="32997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D6D080-55C0-BB82-5B57-A024776E1DD4}"/>
              </a:ext>
            </a:extLst>
          </p:cNvPr>
          <p:cNvSpPr txBox="1"/>
          <p:nvPr/>
        </p:nvSpPr>
        <p:spPr>
          <a:xfrm>
            <a:off x="2266951" y="1923030"/>
            <a:ext cx="2233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“Computer Name” tab</a:t>
            </a:r>
          </a:p>
          <a:p>
            <a:endParaRPr lang="en-US" dirty="0"/>
          </a:p>
          <a:p>
            <a:r>
              <a:rPr lang="en-US" dirty="0"/>
              <a:t>Click ”Change” to rename the computer or change its domain or workgroup</a:t>
            </a:r>
          </a:p>
          <a:p>
            <a:endParaRPr lang="en-US" dirty="0"/>
          </a:p>
          <a:p>
            <a:r>
              <a:rPr lang="en-US" dirty="0"/>
              <a:t>Select “Domain” then enter the domain name</a:t>
            </a:r>
          </a:p>
          <a:p>
            <a:endParaRPr lang="en-US" dirty="0"/>
          </a:p>
          <a:p>
            <a:r>
              <a:rPr lang="en-US" dirty="0"/>
              <a:t>Select OK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484C59-254B-6A30-DB36-FB7CE09C6945}"/>
              </a:ext>
            </a:extLst>
          </p:cNvPr>
          <p:cNvCxnSpPr>
            <a:cxnSpLocks/>
          </p:cNvCxnSpPr>
          <p:nvPr/>
        </p:nvCxnSpPr>
        <p:spPr>
          <a:xfrm flipH="1">
            <a:off x="7443786" y="3742638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868885-B971-54F9-1648-110141F934DC}"/>
              </a:ext>
            </a:extLst>
          </p:cNvPr>
          <p:cNvCxnSpPr>
            <a:cxnSpLocks/>
          </p:cNvCxnSpPr>
          <p:nvPr/>
        </p:nvCxnSpPr>
        <p:spPr>
          <a:xfrm flipH="1">
            <a:off x="8558211" y="4176437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DD75D6-E2FB-D229-4B94-3EE43A476B21}"/>
              </a:ext>
            </a:extLst>
          </p:cNvPr>
          <p:cNvCxnSpPr>
            <a:cxnSpLocks/>
          </p:cNvCxnSpPr>
          <p:nvPr/>
        </p:nvCxnSpPr>
        <p:spPr>
          <a:xfrm flipH="1">
            <a:off x="5438775" y="2345835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F57CF3-8090-8FCB-5776-ADDADC236F25}"/>
              </a:ext>
            </a:extLst>
          </p:cNvPr>
          <p:cNvCxnSpPr>
            <a:cxnSpLocks/>
          </p:cNvCxnSpPr>
          <p:nvPr/>
        </p:nvCxnSpPr>
        <p:spPr>
          <a:xfrm flipH="1">
            <a:off x="9410700" y="4961838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3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4301F-48A5-7B8F-287A-8D3306ED4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266A-B518-8A00-1FC1-83F360164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4913"/>
            <a:ext cx="9144000" cy="754733"/>
          </a:xfrm>
        </p:spPr>
        <p:txBody>
          <a:bodyPr>
            <a:noAutofit/>
          </a:bodyPr>
          <a:lstStyle/>
          <a:p>
            <a:pPr algn="ctr"/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Join Windows Computer to a Domain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36FD6-C4BA-93E2-B215-118E6F98E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6" y="1824869"/>
            <a:ext cx="5257446" cy="4553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6C01-6026-953C-2EF7-E6DB9AAE4575}"/>
              </a:ext>
            </a:extLst>
          </p:cNvPr>
          <p:cNvSpPr txBox="1"/>
          <p:nvPr/>
        </p:nvSpPr>
        <p:spPr>
          <a:xfrm>
            <a:off x="2105025" y="1824869"/>
            <a:ext cx="217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welcome confirmation is received, click OK, then OK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A884C9-8961-53B7-3125-49BA9A21D3C5}"/>
              </a:ext>
            </a:extLst>
          </p:cNvPr>
          <p:cNvCxnSpPr>
            <a:cxnSpLocks/>
          </p:cNvCxnSpPr>
          <p:nvPr/>
        </p:nvCxnSpPr>
        <p:spPr>
          <a:xfrm flipH="1">
            <a:off x="9681809" y="4580838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476427-9043-723B-6914-5C23FC5C4557}"/>
              </a:ext>
            </a:extLst>
          </p:cNvPr>
          <p:cNvCxnSpPr>
            <a:cxnSpLocks/>
          </p:cNvCxnSpPr>
          <p:nvPr/>
        </p:nvCxnSpPr>
        <p:spPr>
          <a:xfrm flipH="1">
            <a:off x="6824661" y="5428563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94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82FBA-8C49-CEB2-31D7-EADD681C5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820C-BF39-2810-8539-F6C749DD9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4913"/>
            <a:ext cx="9144000" cy="75473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</a:rPr>
              <a:t>Install Cockpit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C67739-AFB5-8610-4FA6-8F58A2B2B0C5}"/>
              </a:ext>
            </a:extLst>
          </p:cNvPr>
          <p:cNvCxnSpPr>
            <a:cxnSpLocks/>
          </p:cNvCxnSpPr>
          <p:nvPr/>
        </p:nvCxnSpPr>
        <p:spPr>
          <a:xfrm flipH="1">
            <a:off x="10948986" y="637488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95127D2-3C05-BC02-8266-EB5A05897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72" y="1657894"/>
            <a:ext cx="6904318" cy="335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ED29C-16A6-387E-004A-9CFB679B8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912" y="2153037"/>
            <a:ext cx="5662151" cy="2133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20504F-7CE9-E0B5-E685-9697242D4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761" y="5651775"/>
            <a:ext cx="6309907" cy="2057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6B2A73-1E36-DADC-2C76-6D4558167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696" y="5971809"/>
            <a:ext cx="4198984" cy="1828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F292AD-07F9-A34F-CFDF-2C51B8424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9774" y="2471929"/>
            <a:ext cx="5639289" cy="2057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D640AE-16A7-5FE7-C506-60D5EDCFD7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6696" y="2774548"/>
            <a:ext cx="6812870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8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6FD03-D1C2-EAFF-3770-266553DA1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B85A-E076-2D54-8DD8-6661DE3DB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4913"/>
            <a:ext cx="9144000" cy="754733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</a:rPr>
              <a:t>Join a Linux Machine to a Domain Using Cockpit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27652-9DA5-FA6F-54A2-C493D8F7E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318" y="1809751"/>
            <a:ext cx="4751396" cy="4416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87AF13-6898-C565-03F1-698997925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608" y="1809751"/>
            <a:ext cx="2354784" cy="1623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A6F4B7-B46F-26B0-56B5-2EF58B060F03}"/>
              </a:ext>
            </a:extLst>
          </p:cNvPr>
          <p:cNvSpPr txBox="1"/>
          <p:nvPr/>
        </p:nvSpPr>
        <p:spPr>
          <a:xfrm>
            <a:off x="1657351" y="1714500"/>
            <a:ext cx="27717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IP configuration to make sure DNS is pointing to the DNS server the Domain is using</a:t>
            </a:r>
          </a:p>
          <a:p>
            <a:r>
              <a:rPr lang="en-US" dirty="0"/>
              <a:t>(Once DNS and DCHP is set up in active Directory this step should already be done for you)</a:t>
            </a:r>
          </a:p>
          <a:p>
            <a:endParaRPr lang="en-US" dirty="0"/>
          </a:p>
          <a:p>
            <a:r>
              <a:rPr lang="en-US" dirty="0"/>
              <a:t>Get The IP address of the machine cockpit is installed on</a:t>
            </a:r>
          </a:p>
          <a:p>
            <a:endParaRPr lang="en-US" dirty="0"/>
          </a:p>
          <a:p>
            <a:r>
              <a:rPr lang="en-US" dirty="0"/>
              <a:t>Open a web-browser and enter the &lt;IP Address&gt;:9090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E43590-16BA-EABC-BB64-47E69AF07635}"/>
              </a:ext>
            </a:extLst>
          </p:cNvPr>
          <p:cNvCxnSpPr>
            <a:cxnSpLocks/>
          </p:cNvCxnSpPr>
          <p:nvPr/>
        </p:nvCxnSpPr>
        <p:spPr>
          <a:xfrm flipH="1">
            <a:off x="5548311" y="4723713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13D51-94EF-3989-0FD7-1718FA945F2D}"/>
              </a:ext>
            </a:extLst>
          </p:cNvPr>
          <p:cNvCxnSpPr>
            <a:cxnSpLocks/>
          </p:cNvCxnSpPr>
          <p:nvPr/>
        </p:nvCxnSpPr>
        <p:spPr>
          <a:xfrm flipH="1">
            <a:off x="5548311" y="3590238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A47276-B61B-9B6C-84AF-BCC3F93D0CAE}"/>
              </a:ext>
            </a:extLst>
          </p:cNvPr>
          <p:cNvCxnSpPr>
            <a:cxnSpLocks/>
          </p:cNvCxnSpPr>
          <p:nvPr/>
        </p:nvCxnSpPr>
        <p:spPr>
          <a:xfrm flipH="1">
            <a:off x="11634786" y="2085288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34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849A7-7D37-1859-7E79-A2F08754A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1B9E-BA1D-C3C3-CC7E-C25BF30C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4913"/>
            <a:ext cx="9144000" cy="754733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</a:rPr>
              <a:t>Join a Linux Machine to a Domain Using Cockpit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015FF-E4B3-EAF2-3255-0D630742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614" y="2005303"/>
            <a:ext cx="3767868" cy="3823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7577FB-FAA2-2F9E-6A20-303B85BD4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482" y="2015920"/>
            <a:ext cx="4456838" cy="822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A94BF1-6B16-D91D-438F-B560431A6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482" y="2893496"/>
            <a:ext cx="4213307" cy="2251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C4B45-B380-5FF5-F18C-69265C76C2C9}"/>
              </a:ext>
            </a:extLst>
          </p:cNvPr>
          <p:cNvSpPr txBox="1"/>
          <p:nvPr/>
        </p:nvSpPr>
        <p:spPr>
          <a:xfrm>
            <a:off x="1981200" y="1903909"/>
            <a:ext cx="1733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in using credentials for the machine</a:t>
            </a:r>
          </a:p>
          <a:p>
            <a:endParaRPr lang="en-US" dirty="0"/>
          </a:p>
          <a:p>
            <a:r>
              <a:rPr lang="en-US" dirty="0"/>
              <a:t>Change limited access settings and turn on administrator access</a:t>
            </a:r>
          </a:p>
          <a:p>
            <a:endParaRPr lang="en-US" dirty="0"/>
          </a:p>
          <a:p>
            <a:r>
              <a:rPr lang="en-US" dirty="0"/>
              <a:t>Scroll down and select “join Domain”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FA4782-685F-B296-D90A-BE157F4B18A5}"/>
              </a:ext>
            </a:extLst>
          </p:cNvPr>
          <p:cNvCxnSpPr>
            <a:cxnSpLocks/>
          </p:cNvCxnSpPr>
          <p:nvPr/>
        </p:nvCxnSpPr>
        <p:spPr>
          <a:xfrm flipH="1">
            <a:off x="11063737" y="1924749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B32CCB-6FC0-AB5A-A24F-D4F18397850B}"/>
              </a:ext>
            </a:extLst>
          </p:cNvPr>
          <p:cNvCxnSpPr>
            <a:cxnSpLocks/>
          </p:cNvCxnSpPr>
          <p:nvPr/>
        </p:nvCxnSpPr>
        <p:spPr>
          <a:xfrm flipH="1">
            <a:off x="10010775" y="3771081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4AE734-3FB8-526F-DFB3-B1F2FDC751B6}"/>
              </a:ext>
            </a:extLst>
          </p:cNvPr>
          <p:cNvCxnSpPr>
            <a:cxnSpLocks/>
          </p:cNvCxnSpPr>
          <p:nvPr/>
        </p:nvCxnSpPr>
        <p:spPr>
          <a:xfrm flipH="1">
            <a:off x="6096000" y="4269246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54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B183E-322C-C2DE-DDC7-CCB7646B9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082B9C-8265-FFD6-F825-0B106EF62C4D}"/>
              </a:ext>
            </a:extLst>
          </p:cNvPr>
          <p:cNvCxnSpPr>
            <a:cxnSpLocks/>
          </p:cNvCxnSpPr>
          <p:nvPr/>
        </p:nvCxnSpPr>
        <p:spPr>
          <a:xfrm flipH="1">
            <a:off x="10948986" y="637488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795A823-7A0A-3BEE-B6CE-0639A1098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899" y="3028950"/>
            <a:ext cx="3752693" cy="2683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B8AE23-5D44-5A7A-2B43-4C98C3557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592" y="3028950"/>
            <a:ext cx="4257000" cy="221984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F981FBE-D0F4-F820-BB29-518098956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413" y="457356"/>
            <a:ext cx="8915399" cy="16667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</a:rPr>
              <a:t>Join a Linux Machine to a Domain Using Cockpit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8C38F-6FD5-B929-F60D-70F068829093}"/>
              </a:ext>
            </a:extLst>
          </p:cNvPr>
          <p:cNvSpPr txBox="1"/>
          <p:nvPr/>
        </p:nvSpPr>
        <p:spPr>
          <a:xfrm>
            <a:off x="2190750" y="2657474"/>
            <a:ext cx="1590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Domain credentials then click “Join”</a:t>
            </a:r>
          </a:p>
        </p:txBody>
      </p:sp>
    </p:spTree>
    <p:extLst>
      <p:ext uri="{BB962C8B-B14F-4D97-AF65-F5344CB8AC3E}">
        <p14:creationId xmlns:p14="http://schemas.microsoft.com/office/powerpoint/2010/main" val="2949210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04ABF-A6D1-440C-098C-6DFF45D95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C4B2-90E5-CE6C-E458-347A37F54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3238"/>
            <a:ext cx="9144000" cy="754733"/>
          </a:xfrm>
        </p:spPr>
        <p:txBody>
          <a:bodyPr>
            <a:noAutofit/>
          </a:bodyPr>
          <a:lstStyle/>
          <a:p>
            <a:pPr algn="ctr"/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dirty="0"/>
            </a:br>
            <a:r>
              <a:rPr lang="en-US" dirty="0"/>
              <a:t>Check Active Directory for Joined Computers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F8D5B-4A3B-0152-E812-33E9845E5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423" y="2091574"/>
            <a:ext cx="3063505" cy="1623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F7516-48DB-4C4F-5BB7-88753BA91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928" y="2091574"/>
            <a:ext cx="4130398" cy="26748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516808-2014-F00A-CD6A-B87ADEE41F75}"/>
              </a:ext>
            </a:extLst>
          </p:cNvPr>
          <p:cNvSpPr txBox="1"/>
          <p:nvPr/>
        </p:nvSpPr>
        <p:spPr>
          <a:xfrm>
            <a:off x="1762125" y="2181224"/>
            <a:ext cx="29562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Domain Controller go to server manager</a:t>
            </a:r>
          </a:p>
          <a:p>
            <a:endParaRPr lang="en-US" dirty="0"/>
          </a:p>
          <a:p>
            <a:r>
              <a:rPr lang="en-US" dirty="0"/>
              <a:t>In the right hand corner select the “Tools” tab</a:t>
            </a:r>
          </a:p>
          <a:p>
            <a:endParaRPr lang="en-US" dirty="0"/>
          </a:p>
          <a:p>
            <a:r>
              <a:rPr lang="en-US" dirty="0"/>
              <a:t>Select “Active Directory User and Computers”</a:t>
            </a:r>
          </a:p>
          <a:p>
            <a:endParaRPr lang="en-US" dirty="0"/>
          </a:p>
          <a:p>
            <a:r>
              <a:rPr lang="en-US" dirty="0"/>
              <a:t>Select desired Domain and then the “Computer” folder</a:t>
            </a:r>
          </a:p>
          <a:p>
            <a:endParaRPr lang="en-US" dirty="0"/>
          </a:p>
          <a:p>
            <a:r>
              <a:rPr lang="en-US" dirty="0"/>
              <a:t>All domain computers should be listed.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2CA45B-8E1E-DB9C-84C2-5E575C5AFEF2}"/>
              </a:ext>
            </a:extLst>
          </p:cNvPr>
          <p:cNvCxnSpPr>
            <a:cxnSpLocks/>
          </p:cNvCxnSpPr>
          <p:nvPr/>
        </p:nvCxnSpPr>
        <p:spPr>
          <a:xfrm flipH="1" flipV="1">
            <a:off x="6691311" y="2381249"/>
            <a:ext cx="782268" cy="60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EC445E-64AD-2D47-0F2D-2FDF8D219237}"/>
              </a:ext>
            </a:extLst>
          </p:cNvPr>
          <p:cNvCxnSpPr>
            <a:cxnSpLocks/>
          </p:cNvCxnSpPr>
          <p:nvPr/>
        </p:nvCxnSpPr>
        <p:spPr>
          <a:xfrm flipH="1" flipV="1">
            <a:off x="6889008" y="3215897"/>
            <a:ext cx="584571" cy="45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E02EE4-66A9-649E-1F1E-A24B1BECCA6E}"/>
              </a:ext>
            </a:extLst>
          </p:cNvPr>
          <p:cNvCxnSpPr>
            <a:cxnSpLocks/>
          </p:cNvCxnSpPr>
          <p:nvPr/>
        </p:nvCxnSpPr>
        <p:spPr>
          <a:xfrm flipH="1">
            <a:off x="8773183" y="3286125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1CDAC3-86DA-2B53-15AF-B60B84D48375}"/>
              </a:ext>
            </a:extLst>
          </p:cNvPr>
          <p:cNvCxnSpPr>
            <a:cxnSpLocks/>
          </p:cNvCxnSpPr>
          <p:nvPr/>
        </p:nvCxnSpPr>
        <p:spPr>
          <a:xfrm flipH="1">
            <a:off x="8520111" y="3005579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E993063-C62B-8D94-4A98-3F0382CC0C76}"/>
              </a:ext>
            </a:extLst>
          </p:cNvPr>
          <p:cNvSpPr/>
          <p:nvPr/>
        </p:nvSpPr>
        <p:spPr>
          <a:xfrm>
            <a:off x="10429875" y="2903174"/>
            <a:ext cx="1314450" cy="1863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E48073-328D-9A10-F7E8-701D4AC97FCD}"/>
              </a:ext>
            </a:extLst>
          </p:cNvPr>
          <p:cNvCxnSpPr>
            <a:cxnSpLocks/>
          </p:cNvCxnSpPr>
          <p:nvPr/>
        </p:nvCxnSpPr>
        <p:spPr>
          <a:xfrm flipH="1">
            <a:off x="11453607" y="2181224"/>
            <a:ext cx="412613" cy="64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26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89CD-4B8E-10EC-67FE-BBA8AA24F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"/>
            <a:ext cx="9144000" cy="2371725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Task: </a:t>
            </a:r>
            <a:r>
              <a:rPr lang="en-US" b="1" i="0">
                <a:solidFill>
                  <a:srgbClr val="24292E"/>
                </a:solidFill>
                <a:effectLst/>
                <a:latin typeface="-apple-system"/>
              </a:rPr>
              <a:t>Above-and-Beyond 0</a:t>
            </a: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7B510-2593-0A55-CAB9-ECE0AEE2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371" y="1159472"/>
            <a:ext cx="7127030" cy="569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8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89CD-4B8E-10EC-67FE-BBA8AA24F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3176"/>
            <a:ext cx="9144000" cy="4351648"/>
          </a:xfrm>
        </p:spPr>
        <p:txBody>
          <a:bodyPr>
            <a:noAutofit/>
          </a:bodyPr>
          <a:lstStyle/>
          <a:p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b="1" dirty="0">
                <a:solidFill>
                  <a:srgbClr val="24292E"/>
                </a:solidFill>
                <a:latin typeface="-apple-system"/>
              </a:rPr>
              <a:t>Active Directory Installation</a:t>
            </a: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4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90835-E976-A7BF-7FF4-FFDE575F8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F0E2-A57B-05B4-8DC2-0BE523891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3238"/>
            <a:ext cx="9144000" cy="754733"/>
          </a:xfrm>
        </p:spPr>
        <p:txBody>
          <a:bodyPr>
            <a:noAutofit/>
          </a:bodyPr>
          <a:lstStyle/>
          <a:p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120AE-222E-375C-CC4F-01C5C535D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609" y="1300604"/>
            <a:ext cx="3238781" cy="21109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B700DC-70BC-F7C6-6A8B-42F6D7446211}"/>
              </a:ext>
            </a:extLst>
          </p:cNvPr>
          <p:cNvCxnSpPr>
            <a:cxnSpLocks/>
          </p:cNvCxnSpPr>
          <p:nvPr/>
        </p:nvCxnSpPr>
        <p:spPr>
          <a:xfrm flipH="1" flipV="1">
            <a:off x="6557681" y="2188125"/>
            <a:ext cx="833437" cy="223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3EE80A3-6211-4C73-EF93-56E96C0B0160}"/>
              </a:ext>
            </a:extLst>
          </p:cNvPr>
          <p:cNvSpPr txBox="1">
            <a:spLocks/>
          </p:cNvSpPr>
          <p:nvPr/>
        </p:nvSpPr>
        <p:spPr>
          <a:xfrm>
            <a:off x="1913540" y="189247"/>
            <a:ext cx="9144000" cy="754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b="1">
                <a:solidFill>
                  <a:srgbClr val="24292E"/>
                </a:solidFill>
                <a:latin typeface="-apple-system"/>
              </a:rPr>
            </a:br>
            <a:br>
              <a:rPr lang="en-US" b="1">
                <a:solidFill>
                  <a:srgbClr val="24292E"/>
                </a:solidFill>
                <a:latin typeface="-apple-system"/>
              </a:rPr>
            </a:br>
            <a:br>
              <a:rPr lang="en-US" b="1">
                <a:solidFill>
                  <a:srgbClr val="24292E"/>
                </a:solidFill>
                <a:latin typeface="-apple-system"/>
              </a:rPr>
            </a:br>
            <a:br>
              <a:rPr lang="en-US" b="1">
                <a:solidFill>
                  <a:srgbClr val="24292E"/>
                </a:solidFill>
                <a:latin typeface="-apple-system"/>
              </a:rPr>
            </a:br>
            <a:br>
              <a:rPr lang="en-US" b="1">
                <a:solidFill>
                  <a:srgbClr val="24292E"/>
                </a:solidFill>
                <a:latin typeface="-apple-system"/>
              </a:rPr>
            </a:br>
            <a:br>
              <a:rPr lang="en-US" b="1">
                <a:solidFill>
                  <a:srgbClr val="24292E"/>
                </a:solidFill>
                <a:latin typeface="-apple-system"/>
              </a:rPr>
            </a:br>
            <a:br>
              <a:rPr lang="en-US" b="1">
                <a:solidFill>
                  <a:srgbClr val="24292E"/>
                </a:solidFill>
                <a:latin typeface="-apple-system"/>
              </a:rPr>
            </a:br>
            <a:br>
              <a:rPr lang="en-US" b="1">
                <a:solidFill>
                  <a:srgbClr val="24292E"/>
                </a:solidFill>
                <a:latin typeface="-apple-system"/>
              </a:rPr>
            </a:br>
            <a:br>
              <a:rPr lang="en-US" b="1">
                <a:solidFill>
                  <a:srgbClr val="24292E"/>
                </a:solidFill>
                <a:latin typeface="-apple-system"/>
              </a:rPr>
            </a:br>
            <a:br>
              <a:rPr lang="en-US" b="1">
                <a:solidFill>
                  <a:srgbClr val="24292E"/>
                </a:solidFill>
                <a:latin typeface="-apple-system"/>
              </a:rPr>
            </a:br>
            <a:br>
              <a:rPr lang="en-US" b="1">
                <a:solidFill>
                  <a:srgbClr val="24292E"/>
                </a:solidFill>
                <a:latin typeface="-apple-system"/>
              </a:rPr>
            </a:br>
            <a:br>
              <a:rPr lang="en-US" b="1">
                <a:solidFill>
                  <a:srgbClr val="24292E"/>
                </a:solidFill>
                <a:latin typeface="-apple-system"/>
              </a:rPr>
            </a:br>
            <a:br>
              <a:rPr lang="en-US" b="1">
                <a:solidFill>
                  <a:srgbClr val="24292E"/>
                </a:solidFill>
                <a:latin typeface="-apple-system"/>
              </a:rPr>
            </a:br>
            <a:br>
              <a:rPr lang="en-US" b="1">
                <a:solidFill>
                  <a:srgbClr val="24292E"/>
                </a:solidFill>
                <a:latin typeface="-apple-system"/>
              </a:rPr>
            </a:br>
            <a:br>
              <a:rPr lang="en-US" b="1">
                <a:solidFill>
                  <a:srgbClr val="24292E"/>
                </a:solidFill>
                <a:latin typeface="-apple-system"/>
              </a:rPr>
            </a:br>
            <a:br>
              <a:rPr lang="en-US"/>
            </a:br>
            <a:r>
              <a:rPr lang="en-US" sz="4800"/>
              <a:t>Active Directory Installation</a:t>
            </a:r>
            <a:endParaRPr lang="en-US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2B6BE9-9331-0F82-8281-690035877F74}"/>
              </a:ext>
            </a:extLst>
          </p:cNvPr>
          <p:cNvSpPr txBox="1"/>
          <p:nvPr/>
        </p:nvSpPr>
        <p:spPr>
          <a:xfrm>
            <a:off x="2181226" y="1814513"/>
            <a:ext cx="22383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server manager</a:t>
            </a:r>
          </a:p>
          <a:p>
            <a:endParaRPr lang="en-US" dirty="0"/>
          </a:p>
          <a:p>
            <a:r>
              <a:rPr lang="en-US" dirty="0"/>
              <a:t>Select the “Manage” Tab</a:t>
            </a:r>
          </a:p>
          <a:p>
            <a:endParaRPr lang="en-US" dirty="0"/>
          </a:p>
          <a:p>
            <a:r>
              <a:rPr lang="en-US" dirty="0"/>
              <a:t>Select “Roles and Features”</a:t>
            </a:r>
          </a:p>
          <a:p>
            <a:endParaRPr lang="en-US" dirty="0"/>
          </a:p>
          <a:p>
            <a:r>
              <a:rPr lang="en-US" dirty="0"/>
              <a:t>Select the default and click “Next”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555B0-6218-E324-C02C-C01B21AFE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459" y="3146410"/>
            <a:ext cx="5022949" cy="352234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01147A-E8F2-55A3-2753-42D93CD04172}"/>
              </a:ext>
            </a:extLst>
          </p:cNvPr>
          <p:cNvCxnSpPr>
            <a:cxnSpLocks/>
          </p:cNvCxnSpPr>
          <p:nvPr/>
        </p:nvCxnSpPr>
        <p:spPr>
          <a:xfrm flipH="1">
            <a:off x="8582095" y="3483085"/>
            <a:ext cx="819079" cy="63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0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43B0A-32EA-E440-77C4-00D6BB1CD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06F8-73BB-BAB0-0B03-9F2D0219E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3238"/>
            <a:ext cx="9144000" cy="754733"/>
          </a:xfrm>
        </p:spPr>
        <p:txBody>
          <a:bodyPr>
            <a:noAutofit/>
          </a:bodyPr>
          <a:lstStyle/>
          <a:p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9DA5B-E78D-17FE-28EA-B1163A0AC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21" y="971337"/>
            <a:ext cx="7361558" cy="49153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F3B8F2-5193-BBEB-0C63-22E00423B89C}"/>
              </a:ext>
            </a:extLst>
          </p:cNvPr>
          <p:cNvCxnSpPr/>
          <p:nvPr/>
        </p:nvCxnSpPr>
        <p:spPr>
          <a:xfrm flipH="1">
            <a:off x="7415213" y="5243513"/>
            <a:ext cx="62865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79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C1AE3-3B45-E3A8-86C0-58A23ADF3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AFAC-8E25-5839-CD5E-BC835ECCE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40" y="189247"/>
            <a:ext cx="9144000" cy="754733"/>
          </a:xfrm>
        </p:spPr>
        <p:txBody>
          <a:bodyPr>
            <a:noAutofit/>
          </a:bodyPr>
          <a:lstStyle/>
          <a:p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dirty="0"/>
            </a:br>
            <a:r>
              <a:rPr lang="en-US" sz="4800" dirty="0"/>
              <a:t>Active Directory Installation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3906F-E82E-4F2A-0E9B-B81536BF9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494" y="1443479"/>
            <a:ext cx="2758611" cy="330894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8A479A-ADFB-A9AA-DE06-BD0C2DFEF3F8}"/>
              </a:ext>
            </a:extLst>
          </p:cNvPr>
          <p:cNvCxnSpPr>
            <a:cxnSpLocks/>
          </p:cNvCxnSpPr>
          <p:nvPr/>
        </p:nvCxnSpPr>
        <p:spPr>
          <a:xfrm flipH="1">
            <a:off x="6791325" y="1855639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77377C2-C429-07F3-818D-F8CC28500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588" y="1443479"/>
            <a:ext cx="2956816" cy="33454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09C605-0C03-AE62-F0B2-5162324BC609}"/>
              </a:ext>
            </a:extLst>
          </p:cNvPr>
          <p:cNvCxnSpPr>
            <a:cxnSpLocks/>
          </p:cNvCxnSpPr>
          <p:nvPr/>
        </p:nvCxnSpPr>
        <p:spPr>
          <a:xfrm flipH="1">
            <a:off x="5781675" y="2705325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C2465-77D0-2189-FE84-7CB167116801}"/>
              </a:ext>
            </a:extLst>
          </p:cNvPr>
          <p:cNvCxnSpPr>
            <a:cxnSpLocks/>
          </p:cNvCxnSpPr>
          <p:nvPr/>
        </p:nvCxnSpPr>
        <p:spPr>
          <a:xfrm flipH="1">
            <a:off x="10288105" y="3510560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54B7EE-2F0C-6B10-319C-9A0494940FC3}"/>
              </a:ext>
            </a:extLst>
          </p:cNvPr>
          <p:cNvSpPr txBox="1"/>
          <p:nvPr/>
        </p:nvSpPr>
        <p:spPr>
          <a:xfrm>
            <a:off x="1913540" y="1332574"/>
            <a:ext cx="2391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 “Roles”</a:t>
            </a:r>
          </a:p>
          <a:p>
            <a:r>
              <a:rPr lang="en-US" dirty="0"/>
              <a:t>Select the “Active Directory Domain Services” and the “DNS Server” options.</a:t>
            </a:r>
          </a:p>
          <a:p>
            <a:endParaRPr lang="en-US" dirty="0"/>
          </a:p>
          <a:p>
            <a:r>
              <a:rPr lang="en-US" dirty="0"/>
              <a:t>Under “Features” make sure that “Group Policy Manager” is selected.</a:t>
            </a:r>
          </a:p>
          <a:p>
            <a:endParaRPr lang="en-US" dirty="0"/>
          </a:p>
          <a:p>
            <a:r>
              <a:rPr lang="en-US" dirty="0"/>
              <a:t>Click Next and then click Next on the following two pages.</a:t>
            </a:r>
          </a:p>
        </p:txBody>
      </p:sp>
    </p:spTree>
    <p:extLst>
      <p:ext uri="{BB962C8B-B14F-4D97-AF65-F5344CB8AC3E}">
        <p14:creationId xmlns:p14="http://schemas.microsoft.com/office/powerpoint/2010/main" val="71895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89CD-4B8E-10EC-67FE-BBA8AA24F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4913"/>
            <a:ext cx="9144000" cy="754733"/>
          </a:xfrm>
        </p:spPr>
        <p:txBody>
          <a:bodyPr>
            <a:noAutofit/>
          </a:bodyPr>
          <a:lstStyle/>
          <a:p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Active Directory Installation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73F56-9B84-2E06-34D2-D6FE25832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266" y="2773450"/>
            <a:ext cx="3939025" cy="279867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7DA211-DAD8-BD7E-4272-029A34E38E4D}"/>
              </a:ext>
            </a:extLst>
          </p:cNvPr>
          <p:cNvCxnSpPr>
            <a:cxnSpLocks/>
          </p:cNvCxnSpPr>
          <p:nvPr/>
        </p:nvCxnSpPr>
        <p:spPr>
          <a:xfrm flipH="1">
            <a:off x="7230539" y="5132601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AD0256F-33FD-8576-BD53-9A30C9B85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564" y="2823478"/>
            <a:ext cx="3919746" cy="2798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FA602F-0086-D517-7AC7-C345E713BBE6}"/>
              </a:ext>
            </a:extLst>
          </p:cNvPr>
          <p:cNvSpPr txBox="1"/>
          <p:nvPr/>
        </p:nvSpPr>
        <p:spPr>
          <a:xfrm>
            <a:off x="2014538" y="2500313"/>
            <a:ext cx="1673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“Install”</a:t>
            </a:r>
          </a:p>
          <a:p>
            <a:endParaRPr lang="en-US" dirty="0"/>
          </a:p>
          <a:p>
            <a:r>
              <a:rPr lang="en-US" dirty="0"/>
              <a:t>Once the Installation has finished</a:t>
            </a:r>
          </a:p>
          <a:p>
            <a:r>
              <a:rPr lang="en-US" dirty="0"/>
              <a:t>Click “Close”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59ECEA-C425-5903-40FE-69EBC9BC4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3534" y="5200237"/>
            <a:ext cx="743776" cy="3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9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E8A28-DD6B-8B7F-14D6-CB7301C09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04B2-4510-979C-0504-91EA6CE37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4913"/>
            <a:ext cx="9144000" cy="754733"/>
          </a:xfrm>
        </p:spPr>
        <p:txBody>
          <a:bodyPr>
            <a:noAutofit/>
          </a:bodyPr>
          <a:lstStyle/>
          <a:p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Active Directory Installation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A75C0-B73B-DA14-BFF8-7750ECAF0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121" y="1824851"/>
            <a:ext cx="3596952" cy="320829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F01F0A-85EF-69ED-9F41-5BAC5E96C3D1}"/>
              </a:ext>
            </a:extLst>
          </p:cNvPr>
          <p:cNvCxnSpPr>
            <a:cxnSpLocks/>
          </p:cNvCxnSpPr>
          <p:nvPr/>
        </p:nvCxnSpPr>
        <p:spPr>
          <a:xfrm flipH="1">
            <a:off x="6662736" y="2979013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27806E2-7114-DD44-4355-5882B6A78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816" y="2270267"/>
            <a:ext cx="4359018" cy="1988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56166D-BEFB-FD82-0250-E1DB2E42C42F}"/>
              </a:ext>
            </a:extLst>
          </p:cNvPr>
          <p:cNvSpPr txBox="1"/>
          <p:nvPr/>
        </p:nvSpPr>
        <p:spPr>
          <a:xfrm>
            <a:off x="1757363" y="1824851"/>
            <a:ext cx="21037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the exclamation flag and then select “Promote this server to domain controller”.</a:t>
            </a:r>
          </a:p>
          <a:p>
            <a:endParaRPr lang="en-US" dirty="0"/>
          </a:p>
          <a:p>
            <a:r>
              <a:rPr lang="en-US" dirty="0"/>
              <a:t>When the Active Directory Domain Services Configuration Wizard opens, Select “Add a new forest”. </a:t>
            </a:r>
          </a:p>
          <a:p>
            <a:endParaRPr lang="en-US" dirty="0"/>
          </a:p>
          <a:p>
            <a:r>
              <a:rPr lang="en-US" dirty="0"/>
              <a:t>Enter your Domain name and click ”Next”.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B09BF2-5497-6D9B-98E6-5576C925CDC3}"/>
              </a:ext>
            </a:extLst>
          </p:cNvPr>
          <p:cNvCxnSpPr>
            <a:cxnSpLocks/>
          </p:cNvCxnSpPr>
          <p:nvPr/>
        </p:nvCxnSpPr>
        <p:spPr>
          <a:xfrm flipH="1">
            <a:off x="8815386" y="2836138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A91BA1-20A9-E5F1-12C6-582C9DC712BF}"/>
              </a:ext>
            </a:extLst>
          </p:cNvPr>
          <p:cNvCxnSpPr>
            <a:cxnSpLocks/>
          </p:cNvCxnSpPr>
          <p:nvPr/>
        </p:nvCxnSpPr>
        <p:spPr>
          <a:xfrm flipH="1">
            <a:off x="10825161" y="3286125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5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B7941-AA93-B2EA-9072-5A29DBBE1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7EA8D6-6287-6C07-987E-9D221AFC2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693" y="2121582"/>
            <a:ext cx="3910230" cy="2648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5B7896-66E0-1270-85B8-DDFB66031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4913"/>
            <a:ext cx="9144000" cy="754733"/>
          </a:xfrm>
        </p:spPr>
        <p:txBody>
          <a:bodyPr>
            <a:noAutofit/>
          </a:bodyPr>
          <a:lstStyle/>
          <a:p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Active Directory Installation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8AFB7-D626-7D62-BA4D-ACB0D7A5C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147" y="2119249"/>
            <a:ext cx="4039546" cy="261950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4B9F54-1A8B-FEE7-8570-DDD6EF79E450}"/>
              </a:ext>
            </a:extLst>
          </p:cNvPr>
          <p:cNvCxnSpPr>
            <a:cxnSpLocks/>
          </p:cNvCxnSpPr>
          <p:nvPr/>
        </p:nvCxnSpPr>
        <p:spPr>
          <a:xfrm flipH="1">
            <a:off x="7225801" y="3823140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8ADF99-1CB1-EC74-AF80-85CC518F9F30}"/>
              </a:ext>
            </a:extLst>
          </p:cNvPr>
          <p:cNvCxnSpPr>
            <a:cxnSpLocks/>
          </p:cNvCxnSpPr>
          <p:nvPr/>
        </p:nvCxnSpPr>
        <p:spPr>
          <a:xfrm flipH="1">
            <a:off x="10668000" y="4300005"/>
            <a:ext cx="6572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2A016F-B6E9-219C-4438-E87523F52766}"/>
              </a:ext>
            </a:extLst>
          </p:cNvPr>
          <p:cNvSpPr txBox="1"/>
          <p:nvPr/>
        </p:nvSpPr>
        <p:spPr>
          <a:xfrm>
            <a:off x="1828800" y="2119249"/>
            <a:ext cx="15466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a DSRM Password </a:t>
            </a:r>
          </a:p>
          <a:p>
            <a:endParaRPr lang="en-US" dirty="0"/>
          </a:p>
          <a:p>
            <a:r>
              <a:rPr lang="en-US" dirty="0"/>
              <a:t>Click ”Next”</a:t>
            </a:r>
          </a:p>
          <a:p>
            <a:endParaRPr lang="en-US" dirty="0"/>
          </a:p>
          <a:p>
            <a:r>
              <a:rPr lang="en-US" dirty="0"/>
              <a:t>On the DNS Options page click “Next”</a:t>
            </a:r>
          </a:p>
        </p:txBody>
      </p:sp>
    </p:spTree>
    <p:extLst>
      <p:ext uri="{BB962C8B-B14F-4D97-AF65-F5344CB8AC3E}">
        <p14:creationId xmlns:p14="http://schemas.microsoft.com/office/powerpoint/2010/main" val="28434837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984B215A919E48B94B971D838F3982" ma:contentTypeVersion="14" ma:contentTypeDescription="Create a new document." ma:contentTypeScope="" ma:versionID="ce37d2ab71f1d8acfe8ab3319fe275a8">
  <xsd:schema xmlns:xsd="http://www.w3.org/2001/XMLSchema" xmlns:xs="http://www.w3.org/2001/XMLSchema" xmlns:p="http://schemas.microsoft.com/office/2006/metadata/properties" xmlns:ns2="36c1e60c-cf42-427c-9d1d-b53229373a75" xmlns:ns3="43a43716-e12e-45cb-8a6e-0dea5812705c" targetNamespace="http://schemas.microsoft.com/office/2006/metadata/properties" ma:root="true" ma:fieldsID="524e299ccb0c6edd81374fda93c49e0b" ns2:_="" ns3:_="">
    <xsd:import namespace="36c1e60c-cf42-427c-9d1d-b53229373a75"/>
    <xsd:import namespace="43a43716-e12e-45cb-8a6e-0dea5812705c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c1e60c-cf42-427c-9d1d-b53229373a7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461ed3f3-80a3-4625-a339-da1aff4a87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43716-e12e-45cb-8a6e-0dea5812705c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0a39974-19fd-44d2-b73a-a5f31df452cd}" ma:internalName="TaxCatchAll" ma:showField="CatchAllData" ma:web="43a43716-e12e-45cb-8a6e-0dea581270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5E0EA-2032-47FF-92A7-0A7A51F838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3ADC90-D388-4007-B811-48D29119E3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c1e60c-cf42-427c-9d1d-b53229373a75"/>
    <ds:schemaRef ds:uri="43a43716-e12e-45cb-8a6e-0dea581270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15710</TotalTime>
  <Words>582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Century Gothic</vt:lpstr>
      <vt:lpstr>Wingdings 3</vt:lpstr>
      <vt:lpstr>Wisp</vt:lpstr>
      <vt:lpstr>        Task: Above-and-Beyond 0  </vt:lpstr>
      <vt:lpstr>        Task: Above-and-Beyond 0  </vt:lpstr>
      <vt:lpstr>              Active Directory Installation  </vt:lpstr>
      <vt:lpstr>                </vt:lpstr>
      <vt:lpstr>                </vt:lpstr>
      <vt:lpstr>                Active Directory Installation</vt:lpstr>
      <vt:lpstr>Active Directory Installation</vt:lpstr>
      <vt:lpstr>Active Directory Installation</vt:lpstr>
      <vt:lpstr>Active Directory Installation</vt:lpstr>
      <vt:lpstr>Active Directory Installation</vt:lpstr>
      <vt:lpstr>Active Directory Installation</vt:lpstr>
      <vt:lpstr>Join Windows Computer to a Domain</vt:lpstr>
      <vt:lpstr>Join Windows Computer to a Domain</vt:lpstr>
      <vt:lpstr>Join Windows Computer to a Domain</vt:lpstr>
      <vt:lpstr>Install Cockpit</vt:lpstr>
      <vt:lpstr>Join a Linux Machine to a Domain Using Cockpit</vt:lpstr>
      <vt:lpstr>Join a Linux Machine to a Domain Using Cockpit</vt:lpstr>
      <vt:lpstr>Join a Linux Machine to a Domain Using Cockpit</vt:lpstr>
      <vt:lpstr>                Check Active Directory for Joined Computers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Task: Above-and-Beyond 3</dc:title>
  <dc:creator>Christopher</dc:creator>
  <cp:lastModifiedBy>Gerez Garcia, Carlos</cp:lastModifiedBy>
  <cp:revision>7</cp:revision>
  <dcterms:created xsi:type="dcterms:W3CDTF">2024-02-12T18:52:33Z</dcterms:created>
  <dcterms:modified xsi:type="dcterms:W3CDTF">2024-02-27T14:20:10Z</dcterms:modified>
</cp:coreProperties>
</file>