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embeddedFontLst>
    <p:embeddedFont>
      <p:font typeface="Lato" panose="020F0502020204030203" pitchFamily="34" charset="0"/>
      <p:regular r:id="rId9"/>
      <p:bold r:id="rId10"/>
      <p:italic r:id="rId11"/>
      <p:boldItalic r:id="rId12"/>
    </p:embeddedFont>
    <p:embeddedFont>
      <p:font typeface="Montserrat" panose="000005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782"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66e1ca25d3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66e1ca25d3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6e1ca25d3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6e1ca25d3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e1ca25d3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6e1ca25d3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6e1ca25d3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66e1ca25d3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6e1ca25d3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66e1ca25d3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376675" y="657825"/>
            <a:ext cx="5017500" cy="237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Wireshark</a:t>
            </a:r>
            <a:endParaRPr/>
          </a:p>
          <a:p>
            <a:pPr marL="0" lvl="0" indent="0" algn="l" rtl="0">
              <a:spcBef>
                <a:spcPts val="0"/>
              </a:spcBef>
              <a:spcAft>
                <a:spcPts val="0"/>
              </a:spcAft>
              <a:buNone/>
            </a:pPr>
            <a:r>
              <a:rPr lang="en"/>
              <a:t>Installation and</a:t>
            </a:r>
            <a:endParaRPr/>
          </a:p>
          <a:p>
            <a:pPr marL="0" lvl="0" indent="0" algn="l" rtl="0">
              <a:spcBef>
                <a:spcPts val="0"/>
              </a:spcBef>
              <a:spcAft>
                <a:spcPts val="0"/>
              </a:spcAft>
              <a:buNone/>
            </a:pPr>
            <a:r>
              <a:rPr lang="en"/>
              <a:t>Use. </a:t>
            </a:r>
            <a:endParaRPr/>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1700"/>
              <a:t>Carlos Gerez</a:t>
            </a:r>
            <a:endParaRPr sz="1700"/>
          </a:p>
          <a:p>
            <a:pPr marL="0" lvl="0" indent="0" algn="ctr" rtl="0">
              <a:lnSpc>
                <a:spcPct val="80000"/>
              </a:lnSpc>
              <a:spcBef>
                <a:spcPts val="0"/>
              </a:spcBef>
              <a:spcAft>
                <a:spcPts val="0"/>
              </a:spcAft>
              <a:buNone/>
            </a:pPr>
            <a:r>
              <a:rPr lang="en" sz="1700"/>
              <a:t>January 2024</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Wireshark installation from command line in Linux Alma:</a:t>
            </a:r>
            <a:endParaRPr>
              <a:solidFill>
                <a:srgbClr val="4A86E8"/>
              </a:solidFill>
            </a:endParaRPr>
          </a:p>
        </p:txBody>
      </p:sp>
      <p:sp>
        <p:nvSpPr>
          <p:cNvPr id="141" name="Google Shape;141;p14"/>
          <p:cNvSpPr txBox="1">
            <a:spLocks noGrp="1"/>
          </p:cNvSpPr>
          <p:nvPr>
            <p:ph type="body" idx="1"/>
          </p:nvPr>
        </p:nvSpPr>
        <p:spPr>
          <a:xfrm>
            <a:off x="1297500" y="1307850"/>
            <a:ext cx="7038900" cy="9141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4500">
                <a:solidFill>
                  <a:srgbClr val="4A86E8"/>
                </a:solidFill>
              </a:rPr>
              <a:t>sudo dnf install wireshark</a:t>
            </a:r>
            <a:endParaRPr sz="4500">
              <a:solidFill>
                <a:srgbClr val="4A86E8"/>
              </a:solidFill>
            </a:endParaRPr>
          </a:p>
          <a:p>
            <a:pPr marL="0" lvl="0" indent="0" algn="l" rtl="0">
              <a:spcBef>
                <a:spcPts val="1200"/>
              </a:spcBef>
              <a:spcAft>
                <a:spcPts val="0"/>
              </a:spcAft>
              <a:buNone/>
            </a:pPr>
            <a:r>
              <a:rPr lang="en" sz="4500">
                <a:solidFill>
                  <a:srgbClr val="4A86E8"/>
                </a:solidFill>
              </a:rPr>
              <a:t>sudo dnf install wireshark-cli</a:t>
            </a:r>
            <a:endParaRPr sz="4500">
              <a:solidFill>
                <a:srgbClr val="4A86E8"/>
              </a:solidFill>
            </a:endParaRPr>
          </a:p>
          <a:p>
            <a:pPr marL="0" lvl="0" indent="0" algn="l" rtl="0">
              <a:spcBef>
                <a:spcPts val="1200"/>
              </a:spcBef>
              <a:spcAft>
                <a:spcPts val="0"/>
              </a:spcAft>
              <a:buNone/>
            </a:pPr>
            <a:r>
              <a:rPr lang="en" sz="4500">
                <a:solidFill>
                  <a:srgbClr val="4A86E8"/>
                </a:solidFill>
              </a:rPr>
              <a:t>sudo wireshark &amp;</a:t>
            </a:r>
            <a:endParaRPr sz="4500">
              <a:solidFill>
                <a:srgbClr val="4A86E8"/>
              </a:solidFill>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42" name="Google Shape;142;p14"/>
          <p:cNvPicPr preferRelativeResize="0"/>
          <p:nvPr/>
        </p:nvPicPr>
        <p:blipFill>
          <a:blip r:embed="rId3">
            <a:alphaModFix/>
          </a:blip>
          <a:stretch>
            <a:fillRect/>
          </a:stretch>
        </p:blipFill>
        <p:spPr>
          <a:xfrm>
            <a:off x="405950" y="2521924"/>
            <a:ext cx="3369901" cy="2317950"/>
          </a:xfrm>
          <a:prstGeom prst="rect">
            <a:avLst/>
          </a:prstGeom>
          <a:noFill/>
          <a:ln>
            <a:noFill/>
          </a:ln>
        </p:spPr>
      </p:pic>
      <p:pic>
        <p:nvPicPr>
          <p:cNvPr id="143" name="Google Shape;143;p14"/>
          <p:cNvPicPr preferRelativeResize="0"/>
          <p:nvPr/>
        </p:nvPicPr>
        <p:blipFill>
          <a:blip r:embed="rId4">
            <a:alphaModFix/>
          </a:blip>
          <a:stretch>
            <a:fillRect/>
          </a:stretch>
        </p:blipFill>
        <p:spPr>
          <a:xfrm>
            <a:off x="3917925" y="2852125"/>
            <a:ext cx="5148825" cy="1987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Wireshark installation from command line in Linux Alma:</a:t>
            </a:r>
            <a:endParaRPr/>
          </a:p>
        </p:txBody>
      </p:sp>
      <p:sp>
        <p:nvSpPr>
          <p:cNvPr id="149" name="Google Shape;149;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0" name="Google Shape;150;p15"/>
          <p:cNvPicPr preferRelativeResize="0"/>
          <p:nvPr/>
        </p:nvPicPr>
        <p:blipFill>
          <a:blip r:embed="rId3">
            <a:alphaModFix/>
          </a:blip>
          <a:stretch>
            <a:fillRect/>
          </a:stretch>
        </p:blipFill>
        <p:spPr>
          <a:xfrm>
            <a:off x="219575" y="1644790"/>
            <a:ext cx="3922199" cy="1853925"/>
          </a:xfrm>
          <a:prstGeom prst="rect">
            <a:avLst/>
          </a:prstGeom>
          <a:noFill/>
          <a:ln>
            <a:noFill/>
          </a:ln>
        </p:spPr>
      </p:pic>
      <p:pic>
        <p:nvPicPr>
          <p:cNvPr id="151" name="Google Shape;151;p15"/>
          <p:cNvPicPr preferRelativeResize="0"/>
          <p:nvPr/>
        </p:nvPicPr>
        <p:blipFill>
          <a:blip r:embed="rId4">
            <a:alphaModFix/>
          </a:blip>
          <a:stretch>
            <a:fillRect/>
          </a:stretch>
        </p:blipFill>
        <p:spPr>
          <a:xfrm>
            <a:off x="4358338" y="1924050"/>
            <a:ext cx="3876675" cy="1295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chemeClr val="accent1"/>
                </a:solidFill>
              </a:rPr>
              <a:t>Wireshark can be open from the command line or from the gui</a:t>
            </a:r>
            <a:endParaRPr sz="2300">
              <a:solidFill>
                <a:schemeClr val="accent1"/>
              </a:solidFill>
            </a:endParaRPr>
          </a:p>
        </p:txBody>
      </p:sp>
      <p:sp>
        <p:nvSpPr>
          <p:cNvPr id="157" name="Google Shape;157;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solidFill>
                <a:schemeClr val="accent1"/>
              </a:solidFill>
            </a:endParaRPr>
          </a:p>
        </p:txBody>
      </p:sp>
      <p:pic>
        <p:nvPicPr>
          <p:cNvPr id="158" name="Google Shape;158;p16"/>
          <p:cNvPicPr preferRelativeResize="0"/>
          <p:nvPr/>
        </p:nvPicPr>
        <p:blipFill>
          <a:blip r:embed="rId3">
            <a:alphaModFix/>
          </a:blip>
          <a:stretch>
            <a:fillRect/>
          </a:stretch>
        </p:blipFill>
        <p:spPr>
          <a:xfrm>
            <a:off x="1501738" y="1307850"/>
            <a:ext cx="6140524" cy="3641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3" name="Google Shape;163;p17"/>
          <p:cNvSpPr txBox="1">
            <a:spLocks noGrp="1"/>
          </p:cNvSpPr>
          <p:nvPr>
            <p:ph type="title"/>
          </p:nvPr>
        </p:nvSpPr>
        <p:spPr>
          <a:xfrm>
            <a:off x="1297500" y="393750"/>
            <a:ext cx="7038900" cy="899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85344"/>
              <a:buNone/>
            </a:pPr>
            <a:r>
              <a:rPr lang="en" sz="1160">
                <a:solidFill>
                  <a:schemeClr val="accent1"/>
                </a:solidFill>
              </a:rPr>
              <a:t>We had connectivities problems in our network and want to know if we lack connectivity to another computer while connecting with ssh or it was a  problem in the settings of the machine.  We can capture traffic filtering what is of interest to isolate problems in this case.</a:t>
            </a:r>
            <a:endParaRPr sz="1160">
              <a:solidFill>
                <a:schemeClr val="accent1"/>
              </a:solidFill>
            </a:endParaRPr>
          </a:p>
          <a:p>
            <a:pPr marL="0" lvl="0" indent="0" algn="l" rtl="0">
              <a:spcBef>
                <a:spcPts val="0"/>
              </a:spcBef>
              <a:spcAft>
                <a:spcPts val="0"/>
              </a:spcAft>
              <a:buSzPct val="85344"/>
              <a:buNone/>
            </a:pPr>
            <a:r>
              <a:rPr lang="en" sz="1160">
                <a:solidFill>
                  <a:schemeClr val="accent1"/>
                </a:solidFill>
              </a:rPr>
              <a:t>We tried ssh from 192.168.203.3 towards our machine 192.168.202.3</a:t>
            </a:r>
            <a:endParaRPr sz="1160">
              <a:solidFill>
                <a:schemeClr val="accent1"/>
              </a:solidFill>
            </a:endParaRPr>
          </a:p>
          <a:p>
            <a:pPr marL="0" lvl="0" indent="0" algn="l" rtl="0">
              <a:spcBef>
                <a:spcPts val="0"/>
              </a:spcBef>
              <a:spcAft>
                <a:spcPts val="0"/>
              </a:spcAft>
              <a:buSzPct val="87011"/>
              <a:buNone/>
            </a:pPr>
            <a:endParaRPr sz="1137">
              <a:solidFill>
                <a:schemeClr val="accent1"/>
              </a:solidFill>
            </a:endParaRPr>
          </a:p>
        </p:txBody>
      </p:sp>
      <p:pic>
        <p:nvPicPr>
          <p:cNvPr id="164" name="Google Shape;164;p17"/>
          <p:cNvPicPr preferRelativeResize="0"/>
          <p:nvPr/>
        </p:nvPicPr>
        <p:blipFill>
          <a:blip r:embed="rId3">
            <a:alphaModFix/>
          </a:blip>
          <a:stretch>
            <a:fillRect/>
          </a:stretch>
        </p:blipFill>
        <p:spPr>
          <a:xfrm>
            <a:off x="1297500" y="1293450"/>
            <a:ext cx="6034024" cy="3698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sp>
        <p:nvSpPr>
          <p:cNvPr id="169" name="Google Shape;169;p18"/>
          <p:cNvSpPr txBox="1">
            <a:spLocks noGrp="1"/>
          </p:cNvSpPr>
          <p:nvPr>
            <p:ph type="title"/>
          </p:nvPr>
        </p:nvSpPr>
        <p:spPr>
          <a:xfrm>
            <a:off x="1297500" y="393750"/>
            <a:ext cx="7038900" cy="10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990"/>
              <a:buFont typeface="Arial"/>
              <a:buNone/>
            </a:pPr>
            <a:r>
              <a:rPr lang="en" sz="1234">
                <a:solidFill>
                  <a:schemeClr val="accent1"/>
                </a:solidFill>
              </a:rPr>
              <a:t>To isolate the problem we used Wireshark filtering the ssh connections from and to our machine to see if firewalls allow connections. Here we apply 2 filters, one to ssh connections and the other to the address 192.168.202.3 of our machine. We see that connections are working well, then the problem was located later in the $PATH variable of our Linux.</a:t>
            </a:r>
            <a:endParaRPr sz="1234">
              <a:solidFill>
                <a:schemeClr val="accent1"/>
              </a:solidFill>
            </a:endParaRPr>
          </a:p>
          <a:p>
            <a:pPr marL="0" lvl="0" indent="0" algn="l" rtl="0">
              <a:spcBef>
                <a:spcPts val="0"/>
              </a:spcBef>
              <a:spcAft>
                <a:spcPts val="0"/>
              </a:spcAft>
              <a:buSzPts val="990"/>
              <a:buNone/>
            </a:pPr>
            <a:endParaRPr sz="1860"/>
          </a:p>
        </p:txBody>
      </p:sp>
      <p:pic>
        <p:nvPicPr>
          <p:cNvPr id="170" name="Google Shape;170;p18"/>
          <p:cNvPicPr preferRelativeResize="0"/>
          <p:nvPr/>
        </p:nvPicPr>
        <p:blipFill>
          <a:blip r:embed="rId3">
            <a:alphaModFix/>
          </a:blip>
          <a:stretch>
            <a:fillRect/>
          </a:stretch>
        </p:blipFill>
        <p:spPr>
          <a:xfrm>
            <a:off x="1297500" y="1555500"/>
            <a:ext cx="6227335" cy="3351151"/>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Words>
  <Application>Microsoft Office PowerPoint</Application>
  <PresentationFormat>On-screen Show (16:9)</PresentationFormat>
  <Paragraphs>14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Lato</vt:lpstr>
      <vt:lpstr>Arial</vt:lpstr>
      <vt:lpstr>Montserrat</vt:lpstr>
      <vt:lpstr>Focus</vt:lpstr>
      <vt:lpstr>Wireshark Installation and Use. </vt:lpstr>
      <vt:lpstr>Wireshark installation from command line in Linux Alma:</vt:lpstr>
      <vt:lpstr>Wireshark installation from command line in Linux Alma:</vt:lpstr>
      <vt:lpstr>Wireshark can be open from the command line or from the gui</vt:lpstr>
      <vt:lpstr>We had connectivities problems in our network and want to know if we lack connectivity to another computer while connecting with ssh or it was a  problem in the settings of the machine.  We can capture traffic filtering what is of interest to isolate problems in this case. We tried ssh from 192.168.203.3 towards our machine 192.168.202.3 </vt:lpstr>
      <vt:lpstr>To isolate the problem we used Wireshark filtering the ssh connections from and to our machine to see if firewalls allow connections. Here we apply 2 filters, one to ssh connections and the other to the address 192.168.202.3 of our machine. We see that connections are working well, then the problem was located later in the $PATH variable of our Linux.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 Installation and Use. </dc:title>
  <dc:creator>Emilia</dc:creator>
  <cp:lastModifiedBy>Gerez Garcia, Carlos</cp:lastModifiedBy>
  <cp:revision>1</cp:revision>
  <dcterms:modified xsi:type="dcterms:W3CDTF">2024-01-27T20:11:15Z</dcterms:modified>
</cp:coreProperties>
</file>