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4F93E-3E28-4482-AAE0-B63B0E42BF3D}" v="23" dt="2020-10-10T16:24:44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4B6B7-8D4A-4DA7-8B51-6C34C3886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95ED69-3179-49D6-834E-28E5A8B96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E79AF3-B222-47F4-B144-1720B70C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F89CF-C5A4-42FE-93DC-3CF61DF2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BEC82-FF7C-497C-9F41-E97CB57A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56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5149B-ED23-4220-9965-84A7346E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2E9C12-D300-40CC-A237-643A5FB3A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952AD-32CB-4D21-8875-AFA0699E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91947-00B7-4247-B95E-08C59BE5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3169A-D5CE-4AC1-81CF-625F08FB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53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20A4F4-E41F-4EAB-A273-86DB7C3DB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17A7EB-63B4-4CD6-BC70-6F89A70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4AC4E-E675-4030-B7DF-498D09B5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9B91E-EBB5-44EB-A2C0-CEF18AC0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64D0E-AB94-4D26-B0CD-2D56D9BD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919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AA023-247F-497F-B6C1-F049CE1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E2967-F82A-43AA-8369-4ACEA701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BDFB4-EF7B-4E29-BB8B-0766881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3CB4E-CB22-4DEE-BA10-BB05E8AE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68380-748C-40DC-9732-DFD45A82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129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67E15-7ADE-4B48-88ED-BE490CCA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AA5BC-0DAC-4F53-8B34-2D6AB1EA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F55F7-08B2-4D85-9DBA-782F6C52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97E70-EA2F-481D-9A7F-7C3409CC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82F40-D5ED-4BC5-974D-456A212D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133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09CA5-DB58-43BB-93AC-715538E5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DE7F8-BF57-4670-858C-7ED88A136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BFEFC-7E99-4D94-84CB-E3FD90B7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7B5383-8088-4CC2-B44E-6A023403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D9ADC8-F3FC-46E8-8D81-04ECC34A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D5967-C1F1-4396-88A8-94DCDC13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7417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90046-4367-4F51-A8B8-DDEE2310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A212B2-E9E2-439A-BCA7-99F0ACC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808522-C384-48F3-81FC-BF259CE1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5F73CF-DE5B-4110-B9B6-9FA212E9C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00688A-42FF-40DA-AB49-65581E607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D0331B-6E48-4212-9F54-B856D89B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2917F9-5525-4F34-9E98-5374CB52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C286BE-01B8-4D4D-8F64-0FEFA694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200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8CF69-1E68-4961-A98B-2FCB99FF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6F6E56-EBA0-41B9-8D3B-80F86F6E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9529F2-C562-4036-8CFA-AAB670BB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0A46C0-6B8D-4C8D-B753-5617F543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487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F69729-6277-4D64-99F0-9C0E1C9F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02DABF-9E29-4712-AAC2-358460C8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1E4D0-CEC3-4A67-98CC-1A350DC2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057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548FA-866E-4A6A-8F42-5E174CB2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A145D-EDD3-413A-A816-54B0824D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DCE28B-CE54-4A53-AA02-C6A9D27F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BD94D-6406-49DE-80AC-867AF146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C0C55E-1EC2-4AFE-9F27-C8CE3A06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754B4-2773-42FF-AE15-231CE9A7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744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4B035-0623-404D-922E-31ABBAAF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834F9F-3ED5-4DDE-9E78-31E3F9BAC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DD8E62-BE89-4D76-9DFA-AC161D176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1F4A0-766F-4035-8254-8340EA05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53926F-88A5-43D7-8D5E-4700D647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0BF1D3-D55B-4B8C-97C5-9A505B5E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9516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EA508A-E454-46BC-9626-FD3B3E48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0DD18-9636-415D-BBC8-011F3F16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34F7E-A670-48F0-B152-29C451887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ADD92-36BF-4BE7-8508-C3145336F18F}" type="datetimeFigureOut">
              <a:rPr lang="es-UY" smtClean="0"/>
              <a:t>10/10/2020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C119D-FFBF-4C31-976C-5AC8A575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A82DF-C51F-400E-A18B-41B36C474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DCC4-9873-49F2-83F5-53DEFA99F7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7145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26686326-D6A3-44B1-ABB2-55EF2542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008"/>
            <a:ext cx="12192000" cy="11241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F1B477-B275-47B0-8ACC-79573D8E3F7B}"/>
              </a:ext>
            </a:extLst>
          </p:cNvPr>
          <p:cNvSpPr txBox="1"/>
          <p:nvPr/>
        </p:nvSpPr>
        <p:spPr>
          <a:xfrm>
            <a:off x="157941" y="149629"/>
            <a:ext cx="3499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Montserrat" panose="00000500000000000000" pitchFamily="2" charset="0"/>
              </a:rPr>
              <a:t>EsQProvee</a:t>
            </a:r>
            <a:endParaRPr lang="es-UY" sz="4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204A08B9-CA44-4C6C-B279-ED1DA06F2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057900"/>
            <a:ext cx="12192000" cy="800100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EDCEFA9-3B29-46D4-816D-327CF97C6771}"/>
              </a:ext>
            </a:extLst>
          </p:cNvPr>
          <p:cNvSpPr/>
          <p:nvPr/>
        </p:nvSpPr>
        <p:spPr>
          <a:xfrm>
            <a:off x="4696691" y="2019993"/>
            <a:ext cx="3034145" cy="615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6EDBD13-93CC-4225-8E1A-AFA63BBC6092}"/>
              </a:ext>
            </a:extLst>
          </p:cNvPr>
          <p:cNvSpPr/>
          <p:nvPr/>
        </p:nvSpPr>
        <p:spPr>
          <a:xfrm>
            <a:off x="4696690" y="3473681"/>
            <a:ext cx="3034145" cy="615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698686-DB48-4E66-95F2-8F7F77A03A8F}"/>
              </a:ext>
            </a:extLst>
          </p:cNvPr>
          <p:cNvSpPr txBox="1"/>
          <p:nvPr/>
        </p:nvSpPr>
        <p:spPr>
          <a:xfrm>
            <a:off x="4139737" y="3009297"/>
            <a:ext cx="349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Montserrat" panose="00000500000000000000" pitchFamily="2" charset="0"/>
              </a:rPr>
              <a:t>Password</a:t>
            </a:r>
            <a:endParaRPr lang="es-ES" sz="20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2B6EDE8-2907-47D4-8803-FFFE0DD26B74}"/>
              </a:ext>
            </a:extLst>
          </p:cNvPr>
          <p:cNvSpPr txBox="1"/>
          <p:nvPr/>
        </p:nvSpPr>
        <p:spPr>
          <a:xfrm>
            <a:off x="4139738" y="1604656"/>
            <a:ext cx="349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Montserrat" panose="00000500000000000000" pitchFamily="2" charset="0"/>
              </a:rPr>
              <a:t>Mail Usuario</a:t>
            </a:r>
            <a:endParaRPr lang="es-UY" sz="2000" dirty="0">
              <a:latin typeface="Montserrat" panose="00000500000000000000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36D51BA-EAB0-4CE9-8081-87CE12666984}"/>
              </a:ext>
            </a:extLst>
          </p:cNvPr>
          <p:cNvSpPr/>
          <p:nvPr/>
        </p:nvSpPr>
        <p:spPr>
          <a:xfrm>
            <a:off x="6313514" y="4413938"/>
            <a:ext cx="3034145" cy="615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</a:rPr>
              <a:t>Login</a:t>
            </a:r>
            <a:endParaRPr lang="es-UY" dirty="0">
              <a:solidFill>
                <a:srgbClr val="FF0000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32C4817-6BDA-4EF4-991A-735983C2CBDC}"/>
              </a:ext>
            </a:extLst>
          </p:cNvPr>
          <p:cNvSpPr/>
          <p:nvPr/>
        </p:nvSpPr>
        <p:spPr>
          <a:xfrm>
            <a:off x="2855421" y="4426082"/>
            <a:ext cx="3034145" cy="615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Cancelar</a:t>
            </a:r>
            <a:endParaRPr lang="es-U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233987E-3819-4F66-A539-30FD30A19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008"/>
            <a:ext cx="12192000" cy="112414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5BD91FB-8EB7-4AB8-8AF5-F5AE2F59C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40628"/>
              </p:ext>
            </p:extLst>
          </p:nvPr>
        </p:nvGraphicFramePr>
        <p:xfrm>
          <a:off x="0" y="319672"/>
          <a:ext cx="1207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11552254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15523687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2245436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328457656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07446916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774305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5570666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93594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UY" sz="14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Movimientos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Cheques</a:t>
                      </a:r>
                      <a:endParaRPr lang="es-UY" sz="14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Personas</a:t>
                      </a:r>
                      <a:endParaRPr lang="es-UY" sz="14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Monedas</a:t>
                      </a:r>
                      <a:endParaRPr lang="es-UY" sz="14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Documentos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Seguridad</a:t>
                      </a:r>
                      <a:endParaRPr lang="es-UY" sz="14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Logoff</a:t>
                      </a:r>
                      <a:endParaRPr lang="es-UY" sz="14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48982"/>
                  </a:ext>
                </a:extLst>
              </a:tr>
            </a:tbl>
          </a:graphicData>
        </a:graphic>
      </p:graphicFrame>
      <p:pic>
        <p:nvPicPr>
          <p:cNvPr id="9" name="Gráfico 8">
            <a:extLst>
              <a:ext uri="{FF2B5EF4-FFF2-40B4-BE49-F238E27FC236}">
                <a16:creationId xmlns:a16="http://schemas.microsoft.com/office/drawing/2014/main" id="{60DA3CFB-E107-44F7-A346-09234567D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057900"/>
            <a:ext cx="12192000" cy="8001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E208B2B9-2D2F-435D-A31C-F782F117E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973" y="190767"/>
            <a:ext cx="1085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6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6399293-7D42-4EAC-8B39-46F84246B7BF}"/>
              </a:ext>
            </a:extLst>
          </p:cNvPr>
          <p:cNvSpPr/>
          <p:nvPr/>
        </p:nvSpPr>
        <p:spPr>
          <a:xfrm>
            <a:off x="41565" y="919070"/>
            <a:ext cx="3383280" cy="5248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ED68E5D6-EA7F-4726-9690-C05867C6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008"/>
            <a:ext cx="12192000" cy="112414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D56B91D-27FD-459F-86AC-F6879E028F49}"/>
              </a:ext>
            </a:extLst>
          </p:cNvPr>
          <p:cNvSpPr txBox="1"/>
          <p:nvPr/>
        </p:nvSpPr>
        <p:spPr>
          <a:xfrm>
            <a:off x="157941" y="149629"/>
            <a:ext cx="3499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Montserrat" panose="00000500000000000000" pitchFamily="2" charset="0"/>
              </a:rPr>
              <a:t>EsQProvee</a:t>
            </a:r>
            <a:endParaRPr lang="es-UY" sz="4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E1C04601-C84B-404F-B497-96E2A7AA3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057900"/>
            <a:ext cx="12192000" cy="800100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4015ECD-6367-4C82-92C6-1BF981A94EFA}"/>
              </a:ext>
            </a:extLst>
          </p:cNvPr>
          <p:cNvSpPr/>
          <p:nvPr/>
        </p:nvSpPr>
        <p:spPr>
          <a:xfrm>
            <a:off x="3627813" y="1717542"/>
            <a:ext cx="2651760" cy="280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Nº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 Proveedor</a:t>
            </a:r>
            <a:endParaRPr lang="es-UY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861FB0C-200A-45EC-AF79-6BE92431C592}"/>
              </a:ext>
            </a:extLst>
          </p:cNvPr>
          <p:cNvSpPr/>
          <p:nvPr/>
        </p:nvSpPr>
        <p:spPr>
          <a:xfrm>
            <a:off x="6482541" y="1700917"/>
            <a:ext cx="5327071" cy="280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Buscar por nombre</a:t>
            </a:r>
            <a:endParaRPr lang="es-UY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93EBA22-D8D9-486A-91B3-4175177B412B}"/>
              </a:ext>
            </a:extLst>
          </p:cNvPr>
          <p:cNvSpPr/>
          <p:nvPr/>
        </p:nvSpPr>
        <p:spPr>
          <a:xfrm>
            <a:off x="382387" y="1562793"/>
            <a:ext cx="2651760" cy="59020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D3073B9-B526-4141-B931-8BBB4AFE11E8}"/>
              </a:ext>
            </a:extLst>
          </p:cNvPr>
          <p:cNvSpPr txBox="1"/>
          <p:nvPr/>
        </p:nvSpPr>
        <p:spPr>
          <a:xfrm>
            <a:off x="382387" y="1379912"/>
            <a:ext cx="2651760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Movimientos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Cheques</a:t>
            </a:r>
            <a:endParaRPr lang="es-UY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Personas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Monedas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Seguridad</a:t>
            </a:r>
          </a:p>
        </p:txBody>
      </p:sp>
    </p:spTree>
    <p:extLst>
      <p:ext uri="{BB962C8B-B14F-4D97-AF65-F5344CB8AC3E}">
        <p14:creationId xmlns:p14="http://schemas.microsoft.com/office/powerpoint/2010/main" val="22510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48BB37-77B7-4076-ADAD-11C68365393A}"/>
              </a:ext>
            </a:extLst>
          </p:cNvPr>
          <p:cNvSpPr/>
          <p:nvPr/>
        </p:nvSpPr>
        <p:spPr>
          <a:xfrm>
            <a:off x="41565" y="919070"/>
            <a:ext cx="3383280" cy="5248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6D150B7-B222-4E79-802A-694B997F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008"/>
            <a:ext cx="12192000" cy="1124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16A6381-FEC4-450B-9D94-73EC63726E8E}"/>
              </a:ext>
            </a:extLst>
          </p:cNvPr>
          <p:cNvSpPr txBox="1"/>
          <p:nvPr/>
        </p:nvSpPr>
        <p:spPr>
          <a:xfrm>
            <a:off x="157941" y="149629"/>
            <a:ext cx="3499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Montserrat" panose="00000500000000000000" pitchFamily="2" charset="0"/>
              </a:rPr>
              <a:t>EsQProvee</a:t>
            </a:r>
            <a:endParaRPr lang="es-UY" sz="4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56C6D74E-A1EC-4128-B87C-646263D88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057900"/>
            <a:ext cx="12192000" cy="800100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5EF640B-EFE8-479A-83BE-26F80E8416EC}"/>
              </a:ext>
            </a:extLst>
          </p:cNvPr>
          <p:cNvSpPr/>
          <p:nvPr/>
        </p:nvSpPr>
        <p:spPr>
          <a:xfrm>
            <a:off x="382387" y="1562793"/>
            <a:ext cx="2651760" cy="59020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6A68912-B5B8-40A6-8C51-AA917DE2BDBF}"/>
              </a:ext>
            </a:extLst>
          </p:cNvPr>
          <p:cNvSpPr/>
          <p:nvPr/>
        </p:nvSpPr>
        <p:spPr>
          <a:xfrm>
            <a:off x="3657600" y="1444936"/>
            <a:ext cx="2651760" cy="280703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FNC</a:t>
            </a:r>
            <a:endParaRPr lang="es-UY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20" name="Tabla 20">
            <a:extLst>
              <a:ext uri="{FF2B5EF4-FFF2-40B4-BE49-F238E27FC236}">
                <a16:creationId xmlns:a16="http://schemas.microsoft.com/office/drawing/2014/main" id="{6FB55C4E-FAD7-45C6-8A0F-04FE136AA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12929"/>
              </p:ext>
            </p:extLst>
          </p:nvPr>
        </p:nvGraphicFramePr>
        <p:xfrm>
          <a:off x="3590175" y="3506641"/>
          <a:ext cx="822312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57">
                  <a:extLst>
                    <a:ext uri="{9D8B030D-6E8A-4147-A177-3AD203B41FA5}">
                      <a16:colId xmlns:a16="http://schemas.microsoft.com/office/drawing/2014/main" val="4058100499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56138880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388715031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445664684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53480814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2845688419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3789922679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3789637153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703731412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3167717748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023245375"/>
                    </a:ext>
                  </a:extLst>
                </a:gridCol>
              </a:tblGrid>
              <a:tr h="388628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Nro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Doc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Doc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Fech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Emi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Fech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Pago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Moneda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Fechcheq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Debe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Haber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saldo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saldototal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Num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rec</a:t>
                      </a:r>
                      <a:endParaRPr lang="es-U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55522"/>
                  </a:ext>
                </a:extLst>
              </a:tr>
              <a:tr h="222073"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6314"/>
                  </a:ext>
                </a:extLst>
              </a:tr>
              <a:tr h="222073"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54391"/>
                  </a:ext>
                </a:extLst>
              </a:tr>
              <a:tr h="222073"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37193"/>
                  </a:ext>
                </a:extLst>
              </a:tr>
              <a:tr h="222073"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19025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06C0069-DFB2-4E75-B0C5-33CA6C4D9ACF}"/>
              </a:ext>
            </a:extLst>
          </p:cNvPr>
          <p:cNvSpPr txBox="1"/>
          <p:nvPr/>
        </p:nvSpPr>
        <p:spPr>
          <a:xfrm>
            <a:off x="382387" y="1379912"/>
            <a:ext cx="2651760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Movimientos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Cheques</a:t>
            </a:r>
            <a:endParaRPr lang="es-UY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Personas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Monedas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Seguridad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171C977-C522-4DEB-8A04-BC29D94A2C5F}"/>
              </a:ext>
            </a:extLst>
          </p:cNvPr>
          <p:cNvSpPr/>
          <p:nvPr/>
        </p:nvSpPr>
        <p:spPr>
          <a:xfrm>
            <a:off x="3657600" y="1171067"/>
            <a:ext cx="2651760" cy="2807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Proveedor</a:t>
            </a:r>
            <a:endParaRPr lang="es-UY" dirty="0">
              <a:solidFill>
                <a:schemeClr val="accent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404DE64-B8DE-4D20-B779-172957036857}"/>
              </a:ext>
            </a:extLst>
          </p:cNvPr>
          <p:cNvSpPr/>
          <p:nvPr/>
        </p:nvSpPr>
        <p:spPr>
          <a:xfrm>
            <a:off x="9157847" y="1447721"/>
            <a:ext cx="2651760" cy="280703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1000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565AF28-6FBD-4D56-97FD-4E010A633C3E}"/>
              </a:ext>
            </a:extLst>
          </p:cNvPr>
          <p:cNvSpPr/>
          <p:nvPr/>
        </p:nvSpPr>
        <p:spPr>
          <a:xfrm>
            <a:off x="9157847" y="1164662"/>
            <a:ext cx="2651760" cy="2807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Saldo FINAL</a:t>
            </a:r>
            <a:endParaRPr lang="es-UY" dirty="0">
              <a:solidFill>
                <a:schemeClr val="accent1"/>
              </a:solidFill>
            </a:endParaRPr>
          </a:p>
        </p:txBody>
      </p:sp>
      <p:graphicFrame>
        <p:nvGraphicFramePr>
          <p:cNvPr id="14" name="Tabla 20">
            <a:extLst>
              <a:ext uri="{FF2B5EF4-FFF2-40B4-BE49-F238E27FC236}">
                <a16:creationId xmlns:a16="http://schemas.microsoft.com/office/drawing/2014/main" id="{161D9E7A-C883-4274-8762-2CF043A42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38440"/>
              </p:ext>
            </p:extLst>
          </p:nvPr>
        </p:nvGraphicFramePr>
        <p:xfrm>
          <a:off x="3566160" y="1851660"/>
          <a:ext cx="824344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877">
                  <a:extLst>
                    <a:ext uri="{9D8B030D-6E8A-4147-A177-3AD203B41FA5}">
                      <a16:colId xmlns:a16="http://schemas.microsoft.com/office/drawing/2014/main" val="4058100499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56138880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388715031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445664684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53480814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2845688419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3789922679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3789637153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703731412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3167717748"/>
                    </a:ext>
                  </a:extLst>
                </a:gridCol>
                <a:gridCol w="747557">
                  <a:extLst>
                    <a:ext uri="{9D8B030D-6E8A-4147-A177-3AD203B41FA5}">
                      <a16:colId xmlns:a16="http://schemas.microsoft.com/office/drawing/2014/main" val="1023245375"/>
                    </a:ext>
                  </a:extLst>
                </a:gridCol>
              </a:tblGrid>
              <a:tr h="38862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Nro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Doc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Doc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Fech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Emi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Fech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Pago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Moneda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Fechcheq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Debe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Haber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saldo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saldototal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Num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rec</a:t>
                      </a:r>
                      <a:endParaRPr lang="es-UY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55522"/>
                  </a:ext>
                </a:extLst>
              </a:tr>
              <a:tr h="222073"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62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48BB37-77B7-4076-ADAD-11C68365393A}"/>
              </a:ext>
            </a:extLst>
          </p:cNvPr>
          <p:cNvSpPr/>
          <p:nvPr/>
        </p:nvSpPr>
        <p:spPr>
          <a:xfrm>
            <a:off x="41565" y="919070"/>
            <a:ext cx="3100646" cy="5248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6D150B7-B222-4E79-802A-694B997F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008"/>
            <a:ext cx="12192000" cy="1124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16A6381-FEC4-450B-9D94-73EC63726E8E}"/>
              </a:ext>
            </a:extLst>
          </p:cNvPr>
          <p:cNvSpPr txBox="1"/>
          <p:nvPr/>
        </p:nvSpPr>
        <p:spPr>
          <a:xfrm>
            <a:off x="157941" y="149629"/>
            <a:ext cx="3499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Montserrat" panose="00000500000000000000" pitchFamily="2" charset="0"/>
              </a:rPr>
              <a:t>EsQProvee</a:t>
            </a:r>
            <a:endParaRPr lang="es-UY" sz="4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56C6D74E-A1EC-4128-B87C-646263D88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057900"/>
            <a:ext cx="12192000" cy="800100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5EF640B-EFE8-479A-83BE-26F80E8416EC}"/>
              </a:ext>
            </a:extLst>
          </p:cNvPr>
          <p:cNvSpPr/>
          <p:nvPr/>
        </p:nvSpPr>
        <p:spPr>
          <a:xfrm>
            <a:off x="382387" y="3009203"/>
            <a:ext cx="2651760" cy="59020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6A68912-B5B8-40A6-8C51-AA917DE2BDBF}"/>
              </a:ext>
            </a:extLst>
          </p:cNvPr>
          <p:cNvSpPr/>
          <p:nvPr/>
        </p:nvSpPr>
        <p:spPr>
          <a:xfrm>
            <a:off x="3483032" y="2867888"/>
            <a:ext cx="1446413" cy="442053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Usuarios</a:t>
            </a:r>
            <a:endParaRPr lang="es-UY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6C0069-DFB2-4E75-B0C5-33CA6C4D9ACF}"/>
              </a:ext>
            </a:extLst>
          </p:cNvPr>
          <p:cNvSpPr txBox="1"/>
          <p:nvPr/>
        </p:nvSpPr>
        <p:spPr>
          <a:xfrm>
            <a:off x="382387" y="1379912"/>
            <a:ext cx="2651760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Movimientos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Cheques</a:t>
            </a:r>
            <a:endParaRPr lang="es-UY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Personas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Monedas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Seguridad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171C977-C522-4DEB-8A04-BC29D94A2C5F}"/>
              </a:ext>
            </a:extLst>
          </p:cNvPr>
          <p:cNvSpPr/>
          <p:nvPr/>
        </p:nvSpPr>
        <p:spPr>
          <a:xfrm>
            <a:off x="3483032" y="2524605"/>
            <a:ext cx="1446414" cy="2807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Seleccione</a:t>
            </a:r>
            <a:endParaRPr lang="es-UY" dirty="0">
              <a:solidFill>
                <a:schemeClr val="accent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A381BC8-2179-4317-A6F6-836EAC323D07}"/>
              </a:ext>
            </a:extLst>
          </p:cNvPr>
          <p:cNvSpPr/>
          <p:nvPr/>
        </p:nvSpPr>
        <p:spPr>
          <a:xfrm>
            <a:off x="3483033" y="3435101"/>
            <a:ext cx="1446414" cy="500242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Proveedores</a:t>
            </a:r>
            <a:endParaRPr lang="es-UY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39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83</Words>
  <Application>Microsoft Office PowerPoint</Application>
  <PresentationFormat>Panorámica</PresentationFormat>
  <Paragraphs>68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Diego Collazo Delgado</dc:creator>
  <cp:lastModifiedBy>Carlos Diego Collazo Delgado</cp:lastModifiedBy>
  <cp:revision>2</cp:revision>
  <dcterms:created xsi:type="dcterms:W3CDTF">2020-10-07T20:00:08Z</dcterms:created>
  <dcterms:modified xsi:type="dcterms:W3CDTF">2020-10-10T20:17:09Z</dcterms:modified>
</cp:coreProperties>
</file>