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452A9D8-4ACE-4DC0-9A13-00B73D23B86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tableau-project-carlos-duenasV3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62B6AEA-B188-4940-AE34-69D04DDF693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06/05/2019 08:57:01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FF73C3C0-3C0F-4E6D-B8F2-BAAD56F215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35"/>
            <a:ext cx="12192000" cy="54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2E2421C2-B05E-4392-BB0D-BC748F190D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35"/>
            <a:ext cx="12192000" cy="54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84819319-9E28-44CF-9651-81DEE571D8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892"/>
            <a:ext cx="12192000" cy="54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B7B58AA9-F7F7-415A-9B24-F9910E200F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BB966F8-5E23-4FC7-8673-BE03F03558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41" y="0"/>
            <a:ext cx="9526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B729B779-F351-4935-B7EA-4351823C27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13" y="0"/>
            <a:ext cx="4298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FE20C6A6-2D3E-4AF9-9C8B-C532780F40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01" y="0"/>
            <a:ext cx="7094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D5ECBDC4-2487-41F9-A7FD-93CDD40C89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5" y="0"/>
            <a:ext cx="10382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526ECCE-490D-4193-B7BB-1DC3311107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5" y="0"/>
            <a:ext cx="10382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435840B9-23CC-4515-A4E0-BC770C18B8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11" y="0"/>
            <a:ext cx="6688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C1CFD131-A103-4C40-A584-01386845B8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155"/>
            <a:ext cx="12192000" cy="47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A1073E7A-7824-4D0B-B054-B5279507CC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311"/>
            <a:ext cx="12192000" cy="546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