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2D017-F8F5-A30D-B11B-1B6430291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C5B56E-32E9-7759-1FB1-C3229E476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77BDFA-EA1E-2F48-B600-40483C2E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648F-B60C-48E1-8E30-2BB67F9028BF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95B5BE-2869-0B16-E0BE-E992AA66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AD793B-8D3A-D57D-6E8C-111B0B25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7AB3-E6E7-40F6-87A3-795657098B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583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C5205-CBCB-9BCE-1C44-529B1CAF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52E109-CF51-9151-66EA-EA5149947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5BE524-414A-B399-869F-3C56087F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648F-B60C-48E1-8E30-2BB67F9028BF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0D3213-8C81-2D61-5EDD-9573E0F1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51E462-A83D-F0D3-D2D4-8FAA2047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7AB3-E6E7-40F6-87A3-795657098B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93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B75474-61F6-9900-2087-AC0EC3DCF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E8A15A-F021-098E-2AD2-1DC38FCA9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01C11F-DC3E-30B3-18AA-B6E24CE5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648F-B60C-48E1-8E30-2BB67F9028BF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EE53F7-CC14-B0FC-073D-89DC6973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665C27-F463-84E7-6326-B6E4F6D0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7AB3-E6E7-40F6-87A3-795657098B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82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D00F9-F2A2-7470-07FB-6058139B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0FC7D0-3415-0AB5-3681-9E6C663F9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40ED75-91D1-F445-6A35-18CB3BDF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648F-B60C-48E1-8E30-2BB67F9028BF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38008-7A61-1C27-05BD-18A150FF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B8B66D-FF18-F3C7-846A-106E1A23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7AB3-E6E7-40F6-87A3-795657098B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01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31C9C-90AC-1969-EAFF-BA904D64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A42A18-279D-BE64-094A-53B67E4E9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F42236-3F9A-F14A-519B-90E09941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648F-B60C-48E1-8E30-2BB67F9028BF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0B766D-10E8-E455-6CDF-E67EAB4A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8A6685-3444-FA13-D223-4FD634CE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7AB3-E6E7-40F6-87A3-795657098B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34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EBFA2-F464-5E02-D84E-17CBC0DD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95AAD0-C5F5-5994-1873-3ABF00777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F3DA19-A1B8-5050-D2CE-EA7C55CB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276B29-4840-F10B-D518-B1D0F7B3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648F-B60C-48E1-8E30-2BB67F9028BF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7E78D2-91A7-734C-4A58-5B9B6159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FFF8DC-A3D0-A0A5-AF51-D3417095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7AB3-E6E7-40F6-87A3-795657098B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595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470EA-851B-78E8-DE55-63FD8B48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7520DC-6E5D-50C0-9F5F-E12F5522E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8A85A2-216B-C1C9-698D-AA2178665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41782E-F1BE-E503-2BC9-F7162683C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99FBDE-1C05-097D-EDC9-3D870BF92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C90287-E245-79E9-F8CD-48F6C38A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648F-B60C-48E1-8E30-2BB67F9028BF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5582DB-B4C2-964A-30E9-14ADEAD4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524076-6851-51A1-5DAE-8A89B14F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7AB3-E6E7-40F6-87A3-795657098B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568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4ABF6-3EC8-97D4-12F1-F3B9B83B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66721DB-1CB5-9BC2-67FC-164E3D0A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648F-B60C-48E1-8E30-2BB67F9028BF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4B1302-A1B0-73CD-4F18-D70164D5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13D8AC-B3A6-BFCA-17CA-31730287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7AB3-E6E7-40F6-87A3-795657098B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09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4961DB-9B2C-9AED-F191-19D8FCDC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648F-B60C-48E1-8E30-2BB67F9028BF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CD0890-43E6-3F50-F74D-403FBB35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CD6E05-46AC-1686-E655-6C038D5C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7AB3-E6E7-40F6-87A3-795657098B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257A6-C86E-B003-C9C1-784EF6C8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F2FA03-EB41-EE5A-49EA-B3C4E6E75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BEAE6E-947F-506E-825D-BDD5AE871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ED4352-1AE2-6D1C-EDEA-733D8606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648F-B60C-48E1-8E30-2BB67F9028BF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CE9FC9-315D-B0C0-3F3A-25D082A7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92471F-1B03-F6D6-8B81-8C5B87FE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7AB3-E6E7-40F6-87A3-795657098B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33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A291F-8513-66F8-35AF-7574EBBD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77CD53-CE8F-0839-1C4D-9E94F06E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39A7AE-BCCD-C209-9C69-3B4995DD2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7CDE85-7B17-9A6D-0530-5A706A30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648F-B60C-48E1-8E30-2BB67F9028BF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3146CF-0681-E79F-F417-8D273086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621888-E809-A84A-3735-FD684BFC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7AB3-E6E7-40F6-87A3-795657098B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30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0B1A44-9CFF-9BDA-2B88-BD3C959D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019F9-E217-69D9-C4F1-2CF26D6FA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A84C36-DB12-3B27-2442-10F26499F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1648F-B60C-48E1-8E30-2BB67F9028BF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0AC752-9072-3BAF-F68C-057D3733D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1EB9D6-129F-2D24-B54D-78C06D2DF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77AB3-E6E7-40F6-87A3-795657098B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5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CARLOS@ESTELLA.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3DB97-C70F-5E9E-E58B-CCE7DDA25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4300"/>
            <a:ext cx="11753849" cy="3141662"/>
          </a:xfrm>
        </p:spPr>
        <p:txBody>
          <a:bodyPr>
            <a:normAutofit fontScale="90000"/>
          </a:bodyPr>
          <a:lstStyle/>
          <a:p>
            <a:r>
              <a:rPr lang="es-ES" sz="11500" dirty="0">
                <a:latin typeface="Raleway Black" pitchFamily="2" charset="0"/>
              </a:rPr>
              <a:t>PROYECTO FINAL MA’PUNTO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B80674-78E2-443C-1328-37712C546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389062"/>
          </a:xfrm>
        </p:spPr>
        <p:txBody>
          <a:bodyPr/>
          <a:lstStyle/>
          <a:p>
            <a:r>
              <a:rPr lang="es-ES" b="1" dirty="0">
                <a:latin typeface="Raleway" pitchFamily="2" charset="0"/>
              </a:rPr>
              <a:t>ASIGNATURA: DESARROLLO WEB EN ENTORNO CLIENTE</a:t>
            </a:r>
          </a:p>
          <a:p>
            <a:r>
              <a:rPr lang="es-ES" b="1" dirty="0">
                <a:latin typeface="Raleway" pitchFamily="2" charset="0"/>
              </a:rPr>
              <a:t>ALUMNO: CARLOS DE LA TORRE-VERDEJO SOLA</a:t>
            </a:r>
          </a:p>
          <a:p>
            <a:r>
              <a:rPr lang="es-ES" b="1" dirty="0">
                <a:latin typeface="Raleway" pitchFamily="2" charset="0"/>
              </a:rPr>
              <a:t>FECHA: 17/05/2022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F3DBF5-8CCC-0987-7B76-9B96CD452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699" y="5114925"/>
            <a:ext cx="6762750" cy="16287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116D208-5EDD-9713-9233-30C65DDCB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" y="4774506"/>
            <a:ext cx="4248149" cy="196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880265-254D-3D11-AFEC-F69D7EE1B819}"/>
              </a:ext>
            </a:extLst>
          </p:cNvPr>
          <p:cNvSpPr txBox="1">
            <a:spLocks/>
          </p:cNvSpPr>
          <p:nvPr/>
        </p:nvSpPr>
        <p:spPr>
          <a:xfrm>
            <a:off x="204788" y="114300"/>
            <a:ext cx="11782423" cy="1304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ctr">
              <a:buFont typeface="+mj-lt"/>
              <a:buAutoNum type="arabicPeriod" startAt="2"/>
            </a:pPr>
            <a:r>
              <a:rPr lang="es-ES" sz="4000" dirty="0">
                <a:latin typeface="Raleway Black" pitchFamily="2" charset="0"/>
              </a:rPr>
              <a:t>DECISIONES TOMADAS EN EL DESARROLLO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F16849-F054-2559-4D60-113EE289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503" y="5905500"/>
            <a:ext cx="3480246" cy="838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7B68CBA-665D-541A-D334-03480D63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76" y="1247775"/>
            <a:ext cx="7383973" cy="50768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FAFE6F9-BCE5-ED52-7C32-8CBC6D8B7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952" y="1247775"/>
            <a:ext cx="3852044" cy="409098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4EAABD2-55A0-B406-FBE1-2EC02E52134F}"/>
              </a:ext>
            </a:extLst>
          </p:cNvPr>
          <p:cNvSpPr txBox="1"/>
          <p:nvPr/>
        </p:nvSpPr>
        <p:spPr>
          <a:xfrm>
            <a:off x="2000250" y="1921669"/>
            <a:ext cx="5567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Raleway Black" pitchFamily="2" charset="0"/>
              </a:rPr>
              <a:t>MANEJO Y PRESENTACIÓN DE DATOS JSON</a:t>
            </a:r>
          </a:p>
        </p:txBody>
      </p:sp>
    </p:spTree>
    <p:extLst>
      <p:ext uri="{BB962C8B-B14F-4D97-AF65-F5344CB8AC3E}">
        <p14:creationId xmlns:p14="http://schemas.microsoft.com/office/powerpoint/2010/main" val="399779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880265-254D-3D11-AFEC-F69D7EE1B819}"/>
              </a:ext>
            </a:extLst>
          </p:cNvPr>
          <p:cNvSpPr txBox="1">
            <a:spLocks/>
          </p:cNvSpPr>
          <p:nvPr/>
        </p:nvSpPr>
        <p:spPr>
          <a:xfrm>
            <a:off x="204788" y="114300"/>
            <a:ext cx="11782423" cy="1304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ctr">
              <a:buFont typeface="+mj-lt"/>
              <a:buAutoNum type="arabicPeriod" startAt="2"/>
            </a:pPr>
            <a:r>
              <a:rPr lang="es-ES" sz="4000" dirty="0">
                <a:latin typeface="Raleway Black" pitchFamily="2" charset="0"/>
              </a:rPr>
              <a:t>DECISIONES TOMADAS EN EL DESARROLLO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F16849-F054-2559-4D60-113EE289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503" y="5905500"/>
            <a:ext cx="3480246" cy="838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7B68CBA-665D-541A-D334-03480D63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76" y="1247775"/>
            <a:ext cx="7383973" cy="50768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FAFE6F9-BCE5-ED52-7C32-8CBC6D8B7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952" y="1247775"/>
            <a:ext cx="3852044" cy="409098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4EAABD2-55A0-B406-FBE1-2EC02E52134F}"/>
              </a:ext>
            </a:extLst>
          </p:cNvPr>
          <p:cNvSpPr txBox="1"/>
          <p:nvPr/>
        </p:nvSpPr>
        <p:spPr>
          <a:xfrm>
            <a:off x="2000250" y="1921669"/>
            <a:ext cx="5567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Raleway Black" pitchFamily="2" charset="0"/>
              </a:rPr>
              <a:t>MANEJO Y PRESENTACIÓN DE DATOS JSON</a:t>
            </a:r>
          </a:p>
        </p:txBody>
      </p:sp>
    </p:spTree>
    <p:extLst>
      <p:ext uri="{BB962C8B-B14F-4D97-AF65-F5344CB8AC3E}">
        <p14:creationId xmlns:p14="http://schemas.microsoft.com/office/powerpoint/2010/main" val="133380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880265-254D-3D11-AFEC-F69D7EE1B819}"/>
              </a:ext>
            </a:extLst>
          </p:cNvPr>
          <p:cNvSpPr txBox="1">
            <a:spLocks/>
          </p:cNvSpPr>
          <p:nvPr/>
        </p:nvSpPr>
        <p:spPr>
          <a:xfrm>
            <a:off x="204788" y="114300"/>
            <a:ext cx="11782423" cy="1304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ctr">
              <a:buFont typeface="+mj-lt"/>
              <a:buAutoNum type="arabicPeriod" startAt="3"/>
            </a:pPr>
            <a:r>
              <a:rPr lang="es-ES" sz="4800" dirty="0">
                <a:latin typeface="Raleway Black" pitchFamily="2" charset="0"/>
              </a:rPr>
              <a:t>DIFICULTADES ENCONTRADAS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F16849-F054-2559-4D60-113EE289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503" y="5905500"/>
            <a:ext cx="3480246" cy="8382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3F691C1-7375-0F5E-EC41-F8DE76045E9C}"/>
              </a:ext>
            </a:extLst>
          </p:cNvPr>
          <p:cNvSpPr txBox="1"/>
          <p:nvPr/>
        </p:nvSpPr>
        <p:spPr>
          <a:xfrm>
            <a:off x="423861" y="1765995"/>
            <a:ext cx="113442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Raleway Black" pitchFamily="2" charset="0"/>
              </a:rPr>
              <a:t>GESTIÓN DE LOS TIEMPOS EN EL TRAMO FINAL DE CURSO.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Raleway Black" pitchFamily="2" charset="0"/>
              </a:rPr>
              <a:t>ENTENDIMIENTO DEL TIEMPO DE CONSULTA EN LAS PETICIONES ASÍNCRONAS.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Raleway Black" pitchFamily="2" charset="0"/>
              </a:rPr>
              <a:t>PRESENTACIÓN DE DATOS CRUZADOS EN BASE DE DATOS Y PHP.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Raleway Black" pitchFamily="2" charset="0"/>
              </a:rPr>
              <a:t>ACTUALIZACIÓN DEL SELECT DE LA PÁGINA ME APUNTO.</a:t>
            </a:r>
          </a:p>
        </p:txBody>
      </p:sp>
    </p:spTree>
    <p:extLst>
      <p:ext uri="{BB962C8B-B14F-4D97-AF65-F5344CB8AC3E}">
        <p14:creationId xmlns:p14="http://schemas.microsoft.com/office/powerpoint/2010/main" val="278781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880265-254D-3D11-AFEC-F69D7EE1B819}"/>
              </a:ext>
            </a:extLst>
          </p:cNvPr>
          <p:cNvSpPr txBox="1">
            <a:spLocks/>
          </p:cNvSpPr>
          <p:nvPr/>
        </p:nvSpPr>
        <p:spPr>
          <a:xfrm>
            <a:off x="204788" y="114300"/>
            <a:ext cx="11782423" cy="1304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ctr">
              <a:buFont typeface="+mj-lt"/>
              <a:buAutoNum type="arabicPeriod" startAt="3"/>
            </a:pPr>
            <a:r>
              <a:rPr lang="es-ES" sz="4800" dirty="0">
                <a:latin typeface="Raleway Black" pitchFamily="2" charset="0"/>
              </a:rPr>
              <a:t>DIFICULTADES ENCONTRADAS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F16849-F054-2559-4D60-113EE289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499" y="6200774"/>
            <a:ext cx="2254250" cy="542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7C75E4-FC8C-CF73-27A7-B019B5AD7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94" y="1275310"/>
            <a:ext cx="5161131" cy="46236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B3097F3-1871-8908-97D0-889B70610D23}"/>
              </a:ext>
            </a:extLst>
          </p:cNvPr>
          <p:cNvSpPr txBox="1"/>
          <p:nvPr/>
        </p:nvSpPr>
        <p:spPr>
          <a:xfrm>
            <a:off x="5854530" y="1262797"/>
            <a:ext cx="5708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Raleway Black" pitchFamily="2" charset="0"/>
              </a:rPr>
              <a:t>ENTENDIMIENTO DEL TIEMPO DE CONSULTA EN LAS PETICIONES ASÍNCRONAS.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A5D3CBD-2A3D-324C-6D4D-96F585690000}"/>
              </a:ext>
            </a:extLst>
          </p:cNvPr>
          <p:cNvSpPr txBox="1"/>
          <p:nvPr/>
        </p:nvSpPr>
        <p:spPr>
          <a:xfrm>
            <a:off x="7532092" y="1391346"/>
            <a:ext cx="7120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600" dirty="0">
                <a:latin typeface="Raleway Black" pitchFamily="2" charset="0"/>
              </a:rPr>
              <a:t>+</a:t>
            </a:r>
            <a:endParaRPr lang="es-ES" dirty="0">
              <a:latin typeface="Raleway Black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50636BA-F19E-16B3-2578-69AFE627D3CC}"/>
              </a:ext>
            </a:extLst>
          </p:cNvPr>
          <p:cNvSpPr txBox="1"/>
          <p:nvPr/>
        </p:nvSpPr>
        <p:spPr>
          <a:xfrm>
            <a:off x="5854530" y="2443224"/>
            <a:ext cx="4775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Raleway Black" pitchFamily="2" charset="0"/>
              </a:rPr>
              <a:t>PRESENTACIÓN DE DATOS CRUZADOS EN BASE DE DATOS Y PHP.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F410441-00C2-EAE7-8B3F-0B57C3E1D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338" y="3157677"/>
            <a:ext cx="4088605" cy="31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4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880265-254D-3D11-AFEC-F69D7EE1B819}"/>
              </a:ext>
            </a:extLst>
          </p:cNvPr>
          <p:cNvSpPr txBox="1">
            <a:spLocks/>
          </p:cNvSpPr>
          <p:nvPr/>
        </p:nvSpPr>
        <p:spPr>
          <a:xfrm>
            <a:off x="204788" y="114300"/>
            <a:ext cx="11782423" cy="1304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ctr">
              <a:buFont typeface="+mj-lt"/>
              <a:buAutoNum type="arabicPeriod" startAt="3"/>
            </a:pPr>
            <a:r>
              <a:rPr lang="es-ES" sz="4800" dirty="0">
                <a:latin typeface="Raleway Black" pitchFamily="2" charset="0"/>
              </a:rPr>
              <a:t>DIFICULTADES ENCONTRADAS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F16849-F054-2559-4D60-113EE289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503" y="5905500"/>
            <a:ext cx="3480246" cy="8382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03E249A-2935-C33D-C6D3-F0FA704D9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03" y="1419225"/>
            <a:ext cx="8343900" cy="1905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12AC543-48A3-967F-D94E-6DA378EBF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03" y="3700463"/>
            <a:ext cx="7277100" cy="251544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8DA866E-67F5-64A5-30CB-0CCEBE384AF1}"/>
              </a:ext>
            </a:extLst>
          </p:cNvPr>
          <p:cNvSpPr txBox="1"/>
          <p:nvPr/>
        </p:nvSpPr>
        <p:spPr>
          <a:xfrm>
            <a:off x="8982075" y="1828800"/>
            <a:ext cx="2314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Raleway Black" pitchFamily="2" charset="0"/>
              </a:rPr>
              <a:t>RESERVA YA HECHA EN ESTA PISTA, EN ESE DÍA Y A ESA HORA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34F944-6684-F368-5F51-E540C04FB556}"/>
              </a:ext>
            </a:extLst>
          </p:cNvPr>
          <p:cNvSpPr txBox="1"/>
          <p:nvPr/>
        </p:nvSpPr>
        <p:spPr>
          <a:xfrm>
            <a:off x="7720012" y="3733800"/>
            <a:ext cx="4576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Raleway Black" pitchFamily="2" charset="0"/>
              </a:rPr>
              <a:t>NO ACTUALIZA EL SELECT Y SIGUE SALIENDO COMO DISPONIBLE, AUNQUE AL CONFIRMAR RESERVA, NO SE RESERVA POR YA EXISTIR ESE ID DE PARTIDO ASOCIADO AL DNI DE USUARIO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D229CB7-870B-4FB6-30F8-B6192AF089C7}"/>
              </a:ext>
            </a:extLst>
          </p:cNvPr>
          <p:cNvSpPr txBox="1"/>
          <p:nvPr/>
        </p:nvSpPr>
        <p:spPr>
          <a:xfrm>
            <a:off x="838199" y="3344346"/>
            <a:ext cx="688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latin typeface="Raleway Black" pitchFamily="2" charset="0"/>
              </a:rPr>
              <a:t>ACTUALIZACIÓN DEL SELECT DE LA PÁGINA ME APUNTO.</a:t>
            </a:r>
          </a:p>
        </p:txBody>
      </p:sp>
    </p:spTree>
    <p:extLst>
      <p:ext uri="{BB962C8B-B14F-4D97-AF65-F5344CB8AC3E}">
        <p14:creationId xmlns:p14="http://schemas.microsoft.com/office/powerpoint/2010/main" val="3519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880265-254D-3D11-AFEC-F69D7EE1B819}"/>
              </a:ext>
            </a:extLst>
          </p:cNvPr>
          <p:cNvSpPr txBox="1">
            <a:spLocks/>
          </p:cNvSpPr>
          <p:nvPr/>
        </p:nvSpPr>
        <p:spPr>
          <a:xfrm>
            <a:off x="204788" y="114300"/>
            <a:ext cx="11782423" cy="1304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 algn="ctr">
              <a:buFont typeface="+mj-lt"/>
              <a:buAutoNum type="arabicPeriod" startAt="4"/>
            </a:pPr>
            <a:r>
              <a:rPr lang="es-ES" sz="3600" dirty="0">
                <a:latin typeface="Raleway Black" pitchFamily="2" charset="0"/>
              </a:rPr>
              <a:t>RESULTADO FINAL – PRUEBAS DE VALIDACIÓN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F16849-F054-2559-4D60-113EE289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503" y="5905500"/>
            <a:ext cx="3480246" cy="8382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930A4D4-018C-4A4D-DE86-F01C87D4F013}"/>
              </a:ext>
            </a:extLst>
          </p:cNvPr>
          <p:cNvSpPr txBox="1"/>
          <p:nvPr/>
        </p:nvSpPr>
        <p:spPr>
          <a:xfrm>
            <a:off x="95251" y="1162551"/>
            <a:ext cx="1208055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400" b="1" dirty="0">
                <a:latin typeface="Raleway" pitchFamily="2" charset="0"/>
              </a:rPr>
              <a:t>CREACIÓN DE NUEVO USUARIO: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Raleway" pitchFamily="2" charset="0"/>
              </a:rPr>
              <a:t>DNI: 73454361C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Raleway" pitchFamily="2" charset="0"/>
              </a:rPr>
              <a:t>CORREO ELECTRÓNICO: </a:t>
            </a:r>
            <a:r>
              <a:rPr lang="es-ES" sz="2400" b="1" dirty="0">
                <a:latin typeface="Raleway" pitchFamily="2" charset="0"/>
                <a:hlinkClick r:id="rId3"/>
              </a:rPr>
              <a:t>CARLOS@ESTELLA.ES</a:t>
            </a:r>
            <a:endParaRPr lang="es-ES" sz="2400" b="1" dirty="0">
              <a:latin typeface="Raleway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Raleway" pitchFamily="2" charset="0"/>
              </a:rPr>
              <a:t>PASS: 1234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Raleway" pitchFamily="2" charset="0"/>
              </a:rPr>
              <a:t>RESTO DE DATOS: LIBRE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b="1" dirty="0">
                <a:latin typeface="Raleway" pitchFamily="2" charset="0"/>
              </a:rPr>
              <a:t>VALIDACIÓN DEL ADMINISTRADOR EN LA BASE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b="1" dirty="0">
                <a:latin typeface="Raleway" pitchFamily="2" charset="0"/>
              </a:rPr>
              <a:t>MODIFICACIÓN DE DATOS DE USUARIO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b="1" dirty="0">
                <a:latin typeface="Raleway" pitchFamily="2" charset="0"/>
              </a:rPr>
              <a:t>APUNTARSE A 5 PARTIDOS: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b="1" dirty="0">
                <a:latin typeface="Raleway" pitchFamily="2" charset="0"/>
              </a:rPr>
              <a:t>ID PARTIDO: 1 (1 PLAZA) – PISTA CENTRAL – 2022-04-03 - 8:00 / 9:00 H.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b="1" dirty="0">
                <a:latin typeface="Raleway" pitchFamily="2" charset="0"/>
              </a:rPr>
              <a:t>ID PARTIDO: 5 (2 PLAZAS) – PISTA CENTRAL – 2022-04-03 - 11:00 / 12:00 H.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b="1" dirty="0">
                <a:latin typeface="Raleway" pitchFamily="2" charset="0"/>
              </a:rPr>
              <a:t>ID PARTIDO: 22 (4 PLAZAS) – ROD LAVER – 2022-04-06 – 10:00/11:00 H.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b="1" dirty="0">
                <a:latin typeface="Raleway" pitchFamily="2" charset="0"/>
              </a:rPr>
              <a:t>ID PARTIDO: 24 (1 PLAZA) – ROD LAVER – 2022-04-06 – 11:00 / 12:00 H.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b="1" dirty="0">
                <a:latin typeface="Raleway" pitchFamily="2" charset="0"/>
              </a:rPr>
              <a:t>VER RESERVAS REALIZADAS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b="1" dirty="0">
                <a:latin typeface="Raleway" pitchFamily="2" charset="0"/>
              </a:rPr>
              <a:t>INTRODUCIR RESERVA DUPLICADA – OBSERVAR </a:t>
            </a:r>
          </a:p>
          <a:p>
            <a:r>
              <a:rPr lang="es-ES" sz="2400" b="1" dirty="0">
                <a:latin typeface="Raleway" pitchFamily="2" charset="0"/>
              </a:rPr>
              <a:t>RESULTADO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0762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880265-254D-3D11-AFEC-F69D7EE1B819}"/>
              </a:ext>
            </a:extLst>
          </p:cNvPr>
          <p:cNvSpPr txBox="1">
            <a:spLocks/>
          </p:cNvSpPr>
          <p:nvPr/>
        </p:nvSpPr>
        <p:spPr>
          <a:xfrm>
            <a:off x="204788" y="114300"/>
            <a:ext cx="11782423" cy="1304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 algn="ctr">
              <a:buFont typeface="+mj-lt"/>
              <a:buAutoNum type="arabicPeriod" startAt="5"/>
            </a:pPr>
            <a:r>
              <a:rPr lang="es-ES" sz="4800" dirty="0">
                <a:latin typeface="Raleway Black" pitchFamily="2" charset="0"/>
              </a:rPr>
              <a:t>MA’PUNTO EN LA WEB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F16849-F054-2559-4D60-113EE289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503" y="5905500"/>
            <a:ext cx="348024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0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880265-254D-3D11-AFEC-F69D7EE1B819}"/>
              </a:ext>
            </a:extLst>
          </p:cNvPr>
          <p:cNvSpPr txBox="1">
            <a:spLocks/>
          </p:cNvSpPr>
          <p:nvPr/>
        </p:nvSpPr>
        <p:spPr>
          <a:xfrm>
            <a:off x="671512" y="114300"/>
            <a:ext cx="10848975" cy="1304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dirty="0">
                <a:latin typeface="Raleway Black" pitchFamily="2" charset="0"/>
              </a:rPr>
              <a:t>PROYECTO FINAL MA’PUNTO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F16849-F054-2559-4D60-113EE289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503" y="5905500"/>
            <a:ext cx="3480246" cy="8382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3D70778-8622-BD32-6DBF-90207E65AC37}"/>
              </a:ext>
            </a:extLst>
          </p:cNvPr>
          <p:cNvSpPr txBox="1"/>
          <p:nvPr/>
        </p:nvSpPr>
        <p:spPr>
          <a:xfrm>
            <a:off x="400050" y="1419225"/>
            <a:ext cx="1138237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u="sng" dirty="0">
                <a:latin typeface="Raleway" pitchFamily="2" charset="0"/>
              </a:rPr>
              <a:t>ÍNDICE</a:t>
            </a:r>
          </a:p>
          <a:p>
            <a:endParaRPr lang="es-ES" sz="3200" dirty="0">
              <a:latin typeface="Raleway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Raleway" pitchFamily="2" charset="0"/>
              </a:rPr>
              <a:t>PLANTEAMIENTO DE ELABORACIÓN DEL PROYECTO – PROCESO DE DESARROLLO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Raleway" pitchFamily="2" charset="0"/>
              </a:rPr>
              <a:t>DECISIONES TOMADAS EN EL DESARROLLO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Raleway" pitchFamily="2" charset="0"/>
              </a:rPr>
              <a:t>DIFICULTADES ENCONTRADAS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Raleway" pitchFamily="2" charset="0"/>
              </a:rPr>
              <a:t>RESULTADO FINAL – PRUEBAS DE VALIDACIÓN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Raleway" pitchFamily="2" charset="0"/>
              </a:rPr>
              <a:t>MA’PUNTO EN LA WEB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Raleway" pitchFamily="2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43636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880265-254D-3D11-AFEC-F69D7EE1B819}"/>
              </a:ext>
            </a:extLst>
          </p:cNvPr>
          <p:cNvSpPr txBox="1">
            <a:spLocks/>
          </p:cNvSpPr>
          <p:nvPr/>
        </p:nvSpPr>
        <p:spPr>
          <a:xfrm>
            <a:off x="204788" y="114300"/>
            <a:ext cx="11782423" cy="1304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+mj-lt"/>
              <a:buAutoNum type="arabicPeriod"/>
            </a:pPr>
            <a:r>
              <a:rPr lang="es-ES" sz="4000" dirty="0">
                <a:latin typeface="Raleway Black" pitchFamily="2" charset="0"/>
              </a:rPr>
              <a:t>PLANTEAMIENTO DE ELABORACIÓN DEL PROYECTO – PROCESO DE DESARROLLO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F16849-F054-2559-4D60-113EE289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503" y="5905500"/>
            <a:ext cx="3480246" cy="8382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6C448E4-5A66-D12A-663D-BF82D7547284}"/>
              </a:ext>
            </a:extLst>
          </p:cNvPr>
          <p:cNvSpPr txBox="1"/>
          <p:nvPr/>
        </p:nvSpPr>
        <p:spPr>
          <a:xfrm>
            <a:off x="204788" y="1419225"/>
            <a:ext cx="117824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Raleway" pitchFamily="2" charset="0"/>
              </a:rPr>
              <a:t>ANÁLISIS DE NECESIDADES: CONOCIENDO LA BASE DE DATOS Y LOS PHP – PROGRAMACIÓN BACKEND DE LA APLICACIÓN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Raleway" pitchFamily="2" charset="0"/>
              </a:rPr>
              <a:t>PROTOTIPO DEL DISEÑO EN BASE A LAS NECESIDADES FINALES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000" dirty="0">
                <a:latin typeface="Raleway" pitchFamily="2" charset="0"/>
              </a:rPr>
              <a:t>DEFINICIÓN DE LA ESTRUCTURA, DISEÑO, COMPORTAMIENTO Y MÉTODO DE NAVEGACIÓN: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s-ES" sz="2000" dirty="0">
                <a:latin typeface="Raleway" pitchFamily="2" charset="0"/>
              </a:rPr>
              <a:t>DOS DISEÑOS CSS DIFERENCIADOS: 1 PARA EL LOGIN Y EL REGISTRO Y OTRO UNA VEZ EL USUARIO ACCEDE A LA APLICACIÓN.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s-ES" sz="2000" dirty="0">
                <a:latin typeface="Raleway" pitchFamily="2" charset="0"/>
              </a:rPr>
              <a:t>PÁGINAS WEB INDEPENDIENTES PARA CADA UNA DE LAS FUNCIONALIDADES – ESTRUCTURA.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s-ES" sz="2000" dirty="0">
                <a:latin typeface="Raleway" pitchFamily="2" charset="0"/>
              </a:rPr>
              <a:t>ARCHIVO JAVASCRIPT INDEPENDIENTE PARA CADA UNA DE LAS PÁGINAS – COMPORTAMIENTO.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Raleway" pitchFamily="2" charset="0"/>
              </a:rPr>
              <a:t>IMPLEMENTACIÓN DE LA LÓGICA DE COMPORTAMIENTO.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ES" sz="2000" dirty="0">
                <a:latin typeface="Raleway" pitchFamily="2" charset="0"/>
              </a:rPr>
              <a:t>INTERFAZ GRÁFICA ADAPTADA AL PROTOTIPO.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ES" sz="2000" dirty="0">
                <a:latin typeface="Raleway" pitchFamily="2" charset="0"/>
              </a:rPr>
              <a:t>CONTROL DE ERRORES (EN FORMULARIOS Y EN PETICIONES, FUNDAMENTALMENTE).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ES" sz="2000" dirty="0">
                <a:latin typeface="Raleway" pitchFamily="2" charset="0"/>
              </a:rPr>
              <a:t>REALIZACIÓN DE PRUEBAS DE VALIDACIÓN.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ES" sz="20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68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880265-254D-3D11-AFEC-F69D7EE1B819}"/>
              </a:ext>
            </a:extLst>
          </p:cNvPr>
          <p:cNvSpPr txBox="1">
            <a:spLocks/>
          </p:cNvSpPr>
          <p:nvPr/>
        </p:nvSpPr>
        <p:spPr>
          <a:xfrm>
            <a:off x="204788" y="114300"/>
            <a:ext cx="11782423" cy="1304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ctr">
              <a:buFont typeface="+mj-lt"/>
              <a:buAutoNum type="arabicPeriod" startAt="2"/>
            </a:pPr>
            <a:r>
              <a:rPr lang="es-ES" sz="4000" dirty="0">
                <a:latin typeface="Raleway Black" pitchFamily="2" charset="0"/>
              </a:rPr>
              <a:t>DECISIONES TOMADAS EN EL DESARROLLO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F16849-F054-2559-4D60-113EE289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503" y="5905500"/>
            <a:ext cx="3480246" cy="8382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6C448E4-5A66-D12A-663D-BF82D7547284}"/>
              </a:ext>
            </a:extLst>
          </p:cNvPr>
          <p:cNvSpPr txBox="1"/>
          <p:nvPr/>
        </p:nvSpPr>
        <p:spPr>
          <a:xfrm>
            <a:off x="204788" y="1419225"/>
            <a:ext cx="1178242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>
                <a:latin typeface="Raleway" pitchFamily="2" charset="0"/>
              </a:rPr>
              <a:t>PRIORIZACIÓN DE LA FUNCIONALIDAD Y CUMPLIMIENTO DE NECESIDADES FRENTE A DISEÑO.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>
                <a:latin typeface="Raleway" pitchFamily="2" charset="0"/>
              </a:rPr>
              <a:t>SENCILLEZ.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>
                <a:latin typeface="Raleway" pitchFamily="2" charset="0"/>
              </a:rPr>
              <a:t>2 HOJAS DE ESTILO – DIFERENCIACIÓN DE ESTADOS DENTRO DE LA APLICACIÓN.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>
                <a:latin typeface="Raleway" pitchFamily="2" charset="0"/>
              </a:rPr>
              <a:t>6 PÁGINAS WEB.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200" dirty="0">
                <a:latin typeface="Raleway" pitchFamily="2" charset="0"/>
              </a:rPr>
              <a:t>VALIDACIÓN DE CAMPOS.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>
                <a:latin typeface="Raleway" pitchFamily="2" charset="0"/>
              </a:rPr>
              <a:t>6 CORRESPONDIENTES ARCHIVOS JAVASCRIPT DE DEFINICIÓN DE COMPORTAMIENTOS.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200" dirty="0">
                <a:latin typeface="Raleway" pitchFamily="2" charset="0"/>
              </a:rPr>
              <a:t>¿DEPENDENCIA DE UNA PÁGINA WEB DE OTRA Y NECESIDADES DE LA PROGRAMACIÓN BACKEND? – USO DE SESSIONSTORAGE.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200" dirty="0">
                <a:latin typeface="Raleway" pitchFamily="2" charset="0"/>
              </a:rPr>
              <a:t>PETICIONES ASÍNCRONAS CON AJAX – XHR VS JQUERY.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200" dirty="0">
                <a:latin typeface="Raleway" pitchFamily="2" charset="0"/>
              </a:rPr>
              <a:t>GESTIÓN DE ERRORES EN PETICIONES.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200" dirty="0">
                <a:latin typeface="Raleway" pitchFamily="2" charset="0"/>
              </a:rPr>
              <a:t>MANEJO DE DATOS JSON PROVINENTES DE BASE DE DATOS.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Raleway" pitchFamily="2" charset="0"/>
              </a:rPr>
              <a:t>PRESENTACIÓN DE DATOS.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s-ES" sz="2000" dirty="0"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latin typeface="Raleway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ES" sz="20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26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880265-254D-3D11-AFEC-F69D7EE1B819}"/>
              </a:ext>
            </a:extLst>
          </p:cNvPr>
          <p:cNvSpPr txBox="1">
            <a:spLocks/>
          </p:cNvSpPr>
          <p:nvPr/>
        </p:nvSpPr>
        <p:spPr>
          <a:xfrm>
            <a:off x="204788" y="114300"/>
            <a:ext cx="11782423" cy="1304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ctr">
              <a:buFont typeface="+mj-lt"/>
              <a:buAutoNum type="arabicPeriod" startAt="2"/>
            </a:pPr>
            <a:r>
              <a:rPr lang="es-ES" sz="4000" dirty="0">
                <a:latin typeface="Raleway Black" pitchFamily="2" charset="0"/>
              </a:rPr>
              <a:t>DECISIONES TOMADAS EN EL DESARROLLO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F16849-F054-2559-4D60-113EE289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503" y="5905500"/>
            <a:ext cx="3480246" cy="838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4ECD610-21FF-45DF-0D41-799C66184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820" y="1738263"/>
            <a:ext cx="1629002" cy="6954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A9311CC-F1FD-6201-5D1B-42443E7F6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903" y="1323868"/>
            <a:ext cx="1571844" cy="15242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56E2B19-1C70-8F16-2354-91C46A534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28" y="1433468"/>
            <a:ext cx="1343212" cy="1400370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D7BF138-8696-3D37-5275-0F29D8778A6B}"/>
              </a:ext>
            </a:extLst>
          </p:cNvPr>
          <p:cNvCxnSpPr/>
          <p:nvPr/>
        </p:nvCxnSpPr>
        <p:spPr>
          <a:xfrm flipH="1" flipV="1">
            <a:off x="1323975" y="1809750"/>
            <a:ext cx="1266825" cy="276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5D18574-8671-286E-0D6F-8AF5579FF8AE}"/>
              </a:ext>
            </a:extLst>
          </p:cNvPr>
          <p:cNvCxnSpPr>
            <a:cxnSpLocks/>
          </p:cNvCxnSpPr>
          <p:nvPr/>
        </p:nvCxnSpPr>
        <p:spPr>
          <a:xfrm flipH="1">
            <a:off x="1447800" y="2109847"/>
            <a:ext cx="1143000" cy="395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F042A23-72CE-849D-10C1-DAA69BA345BA}"/>
              </a:ext>
            </a:extLst>
          </p:cNvPr>
          <p:cNvSpPr txBox="1"/>
          <p:nvPr/>
        </p:nvSpPr>
        <p:spPr>
          <a:xfrm>
            <a:off x="2162065" y="2848081"/>
            <a:ext cx="501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Raleway Black" pitchFamily="2" charset="0"/>
              </a:rPr>
              <a:t>ESTRUCTURA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5D4A2AB0-C6F5-BE7E-D141-9580530AAC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788" y="3633937"/>
            <a:ext cx="6292482" cy="269066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7A1562A8-38E7-F446-EDA7-EC6BE814E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367" y="1711257"/>
            <a:ext cx="5869257" cy="3086887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64EBE55C-75DB-D621-7ECE-1C58D315C44B}"/>
              </a:ext>
            </a:extLst>
          </p:cNvPr>
          <p:cNvSpPr txBox="1"/>
          <p:nvPr/>
        </p:nvSpPr>
        <p:spPr>
          <a:xfrm>
            <a:off x="6781800" y="4979268"/>
            <a:ext cx="507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Raleway Black" pitchFamily="2" charset="0"/>
              </a:rPr>
              <a:t>VALIDACIÓN DE CAMPOS HTML – USO DE PATTERN, REQUIRED, MAXLENGTH</a:t>
            </a:r>
          </a:p>
        </p:txBody>
      </p:sp>
    </p:spTree>
    <p:extLst>
      <p:ext uri="{BB962C8B-B14F-4D97-AF65-F5344CB8AC3E}">
        <p14:creationId xmlns:p14="http://schemas.microsoft.com/office/powerpoint/2010/main" val="338314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880265-254D-3D11-AFEC-F69D7EE1B819}"/>
              </a:ext>
            </a:extLst>
          </p:cNvPr>
          <p:cNvSpPr txBox="1">
            <a:spLocks/>
          </p:cNvSpPr>
          <p:nvPr/>
        </p:nvSpPr>
        <p:spPr>
          <a:xfrm>
            <a:off x="204788" y="114300"/>
            <a:ext cx="11782423" cy="1304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ctr">
              <a:buFont typeface="+mj-lt"/>
              <a:buAutoNum type="arabicPeriod" startAt="2"/>
            </a:pPr>
            <a:r>
              <a:rPr lang="es-ES" sz="4000" dirty="0">
                <a:latin typeface="Raleway Black" pitchFamily="2" charset="0"/>
              </a:rPr>
              <a:t>DECISIONES TOMADAS EN EL DESARROLLO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F16849-F054-2559-4D60-113EE289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503" y="5905500"/>
            <a:ext cx="3480246" cy="8382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148ED9B-FDD5-DD7E-48FA-BB9A39DC3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70" y="1276281"/>
            <a:ext cx="5316447" cy="24573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E24BB1-7522-7A03-559D-ADDA04D85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70" y="4275251"/>
            <a:ext cx="5316447" cy="24684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708FC7F-19AC-5D61-2281-277AF86BC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320" y="1110546"/>
            <a:ext cx="5198366" cy="244693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EE74801-7077-FED6-6ED7-7E5399957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0979" y="3557481"/>
            <a:ext cx="4584707" cy="213825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AB18562-4704-4484-7B3D-859CBAEF7D68}"/>
              </a:ext>
            </a:extLst>
          </p:cNvPr>
          <p:cNvSpPr txBox="1"/>
          <p:nvPr/>
        </p:nvSpPr>
        <p:spPr>
          <a:xfrm>
            <a:off x="1124229" y="3773617"/>
            <a:ext cx="531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Raleway Black" pitchFamily="2" charset="0"/>
              </a:rPr>
              <a:t>DIFERENCIACIÓN DE DISEÑOS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B46FD33-9182-2F87-1E1E-FDB3115F7C45}"/>
              </a:ext>
            </a:extLst>
          </p:cNvPr>
          <p:cNvSpPr txBox="1"/>
          <p:nvPr/>
        </p:nvSpPr>
        <p:spPr>
          <a:xfrm>
            <a:off x="1571625" y="2962275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LOGIN.HTML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7A6046C-1122-8865-9CD2-09EADFD9F4D9}"/>
              </a:ext>
            </a:extLst>
          </p:cNvPr>
          <p:cNvSpPr txBox="1"/>
          <p:nvPr/>
        </p:nvSpPr>
        <p:spPr>
          <a:xfrm>
            <a:off x="3981450" y="4991100"/>
            <a:ext cx="184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REGISTRAR.HTML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1E11FFE-F372-0160-CBCD-4C8870E652AD}"/>
              </a:ext>
            </a:extLst>
          </p:cNvPr>
          <p:cNvSpPr txBox="1"/>
          <p:nvPr/>
        </p:nvSpPr>
        <p:spPr>
          <a:xfrm>
            <a:off x="6017319" y="1419225"/>
            <a:ext cx="218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VERRESERVAS.HTML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33D6877-52A8-2DED-0036-554DDB9A247F}"/>
              </a:ext>
            </a:extLst>
          </p:cNvPr>
          <p:cNvSpPr txBox="1"/>
          <p:nvPr/>
        </p:nvSpPr>
        <p:spPr>
          <a:xfrm>
            <a:off x="6617567" y="3767244"/>
            <a:ext cx="214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APUNTARSE.HTML</a:t>
            </a:r>
          </a:p>
        </p:txBody>
      </p:sp>
    </p:spTree>
    <p:extLst>
      <p:ext uri="{BB962C8B-B14F-4D97-AF65-F5344CB8AC3E}">
        <p14:creationId xmlns:p14="http://schemas.microsoft.com/office/powerpoint/2010/main" val="343186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880265-254D-3D11-AFEC-F69D7EE1B819}"/>
              </a:ext>
            </a:extLst>
          </p:cNvPr>
          <p:cNvSpPr txBox="1">
            <a:spLocks/>
          </p:cNvSpPr>
          <p:nvPr/>
        </p:nvSpPr>
        <p:spPr>
          <a:xfrm>
            <a:off x="204788" y="114300"/>
            <a:ext cx="11782423" cy="1304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ctr">
              <a:buFont typeface="+mj-lt"/>
              <a:buAutoNum type="arabicPeriod" startAt="2"/>
            </a:pPr>
            <a:r>
              <a:rPr lang="es-ES" sz="4000" dirty="0">
                <a:latin typeface="Raleway Black" pitchFamily="2" charset="0"/>
              </a:rPr>
              <a:t>DECISIONES TOMADAS EN EL DESARROLLO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F16849-F054-2559-4D60-113EE289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503" y="5905500"/>
            <a:ext cx="3480246" cy="838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AC06CC-BF4A-6B19-9A60-C5C9E88F7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3" y="1571623"/>
            <a:ext cx="4622305" cy="25622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607C45A-FEE0-61CE-814F-E10DA122F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928" y="1704974"/>
            <a:ext cx="4629150" cy="22955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B2CF95A-67C7-B7C9-63EF-0FCDF3E92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575" y="4772025"/>
            <a:ext cx="4044462" cy="131445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B84BADA-C04F-F06E-38B3-4972D3F3F7FC}"/>
              </a:ext>
            </a:extLst>
          </p:cNvPr>
          <p:cNvSpPr txBox="1"/>
          <p:nvPr/>
        </p:nvSpPr>
        <p:spPr>
          <a:xfrm>
            <a:off x="95250" y="4219542"/>
            <a:ext cx="11567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aleway Black" pitchFamily="2" charset="0"/>
              </a:rPr>
              <a:t>USO DE SESSIONSTORAGE PARA MANTENER EL DNI E ID DE SESIÓN EN TODAS LAS PÁGINAS</a:t>
            </a:r>
          </a:p>
        </p:txBody>
      </p:sp>
    </p:spTree>
    <p:extLst>
      <p:ext uri="{BB962C8B-B14F-4D97-AF65-F5344CB8AC3E}">
        <p14:creationId xmlns:p14="http://schemas.microsoft.com/office/powerpoint/2010/main" val="239436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880265-254D-3D11-AFEC-F69D7EE1B819}"/>
              </a:ext>
            </a:extLst>
          </p:cNvPr>
          <p:cNvSpPr txBox="1">
            <a:spLocks/>
          </p:cNvSpPr>
          <p:nvPr/>
        </p:nvSpPr>
        <p:spPr>
          <a:xfrm>
            <a:off x="204788" y="114300"/>
            <a:ext cx="11782423" cy="1304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+mj-lt"/>
              <a:buAutoNum type="arabicPeriod"/>
            </a:pPr>
            <a:r>
              <a:rPr lang="es-ES" sz="4000" dirty="0">
                <a:latin typeface="Raleway Black" pitchFamily="2" charset="0"/>
              </a:rPr>
              <a:t>DECISIONES TOMADAS EN EL DESARROLLO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F16849-F054-2559-4D60-113EE289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503" y="5905500"/>
            <a:ext cx="3480246" cy="8382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602121A-3C95-2576-01D8-EBD78B718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" y="1419225"/>
            <a:ext cx="6562725" cy="19812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7320E20-7EE6-E0C3-79B8-0A7E8885A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686086"/>
            <a:ext cx="4848225" cy="305761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BB1CC1A-7B95-3215-A80B-5BA637074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124" y="1209675"/>
            <a:ext cx="3476625" cy="43815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2A2AC18-4EFE-60D2-AE36-2658C2B0CB38}"/>
              </a:ext>
            </a:extLst>
          </p:cNvPr>
          <p:cNvSpPr txBox="1"/>
          <p:nvPr/>
        </p:nvSpPr>
        <p:spPr>
          <a:xfrm>
            <a:off x="6914856" y="2921168"/>
            <a:ext cx="11769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dirty="0">
                <a:latin typeface="Raleway Black" pitchFamily="2" charset="0"/>
              </a:rPr>
              <a:t>VS</a:t>
            </a:r>
            <a:endParaRPr lang="es-ES" dirty="0">
              <a:latin typeface="Raleway Black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9F060A8-3D64-172C-52FC-E0DA50C1A6C3}"/>
              </a:ext>
            </a:extLst>
          </p:cNvPr>
          <p:cNvSpPr txBox="1"/>
          <p:nvPr/>
        </p:nvSpPr>
        <p:spPr>
          <a:xfrm>
            <a:off x="5133975" y="3868549"/>
            <a:ext cx="240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aleway Black" pitchFamily="2" charset="0"/>
              </a:rPr>
              <a:t>XHR EN LOGIN.JS </a:t>
            </a:r>
          </a:p>
          <a:p>
            <a:r>
              <a:rPr lang="es-ES" sz="2000" dirty="0">
                <a:latin typeface="Raleway Black" pitchFamily="2" charset="0"/>
              </a:rPr>
              <a:t>Y REGISTRAR.JS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BF60F5-1B4F-8282-1EBC-27E4B2EA8A8D}"/>
              </a:ext>
            </a:extLst>
          </p:cNvPr>
          <p:cNvSpPr txBox="1"/>
          <p:nvPr/>
        </p:nvSpPr>
        <p:spPr>
          <a:xfrm>
            <a:off x="6181428" y="4937462"/>
            <a:ext cx="209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Raleway Black" pitchFamily="2" charset="0"/>
              </a:rPr>
              <a:t>JQUERY EN TODAS LAS DEMÁS PÁGINAS</a:t>
            </a:r>
          </a:p>
        </p:txBody>
      </p:sp>
    </p:spTree>
    <p:extLst>
      <p:ext uri="{BB962C8B-B14F-4D97-AF65-F5344CB8AC3E}">
        <p14:creationId xmlns:p14="http://schemas.microsoft.com/office/powerpoint/2010/main" val="272839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880265-254D-3D11-AFEC-F69D7EE1B819}"/>
              </a:ext>
            </a:extLst>
          </p:cNvPr>
          <p:cNvSpPr txBox="1">
            <a:spLocks/>
          </p:cNvSpPr>
          <p:nvPr/>
        </p:nvSpPr>
        <p:spPr>
          <a:xfrm>
            <a:off x="204788" y="114300"/>
            <a:ext cx="11782423" cy="1304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ctr">
              <a:buFont typeface="+mj-lt"/>
              <a:buAutoNum type="arabicPeriod" startAt="2"/>
            </a:pPr>
            <a:r>
              <a:rPr lang="es-ES" sz="4000" dirty="0">
                <a:latin typeface="Raleway Black" pitchFamily="2" charset="0"/>
              </a:rPr>
              <a:t>DECISIONES TOMADAS EN EL DESARROLLO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F16849-F054-2559-4D60-113EE289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503" y="5905500"/>
            <a:ext cx="3480246" cy="838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9D07472-ECA9-EED0-75C0-6D88C2D06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4" y="1492765"/>
            <a:ext cx="7305675" cy="38724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91F15D0-A352-6062-0B14-BC92EA1EBD77}"/>
              </a:ext>
            </a:extLst>
          </p:cNvPr>
          <p:cNvSpPr txBox="1"/>
          <p:nvPr/>
        </p:nvSpPr>
        <p:spPr>
          <a:xfrm>
            <a:off x="7934498" y="2708255"/>
            <a:ext cx="4052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Raleway Black" pitchFamily="2" charset="0"/>
              </a:rPr>
              <a:t>GESTIÓN DE ERRORES</a:t>
            </a:r>
          </a:p>
          <a:p>
            <a:r>
              <a:rPr lang="es-ES" sz="2800" dirty="0">
                <a:latin typeface="Raleway Black" pitchFamily="2" charset="0"/>
              </a:rPr>
              <a:t> EN PETICIONES</a:t>
            </a:r>
          </a:p>
        </p:txBody>
      </p:sp>
    </p:spTree>
    <p:extLst>
      <p:ext uri="{BB962C8B-B14F-4D97-AF65-F5344CB8AC3E}">
        <p14:creationId xmlns:p14="http://schemas.microsoft.com/office/powerpoint/2010/main" val="533514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645</Words>
  <Application>Microsoft Office PowerPoint</Application>
  <PresentationFormat>Panorámica</PresentationFormat>
  <Paragraphs>91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Raleway</vt:lpstr>
      <vt:lpstr>Raleway Black</vt:lpstr>
      <vt:lpstr>Wingdings</vt:lpstr>
      <vt:lpstr>Tema de Office</vt:lpstr>
      <vt:lpstr>PROYECTO FINAL MA’PUNTO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MA’PUNTO</dc:title>
  <dc:creator>Carlos</dc:creator>
  <cp:lastModifiedBy>Carlos</cp:lastModifiedBy>
  <cp:revision>2</cp:revision>
  <dcterms:created xsi:type="dcterms:W3CDTF">2022-05-15T18:53:35Z</dcterms:created>
  <dcterms:modified xsi:type="dcterms:W3CDTF">2022-05-16T15:08:15Z</dcterms:modified>
</cp:coreProperties>
</file>