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atlassian.com/devops" TargetMode="External"/><Relationship Id="rId3" Type="http://schemas.openxmlformats.org/officeDocument/2006/relationships/hyperlink" Target="https://platzi.com/blog/que-es-devops/" TargetMode="External"/><Relationship Id="rId4" Type="http://schemas.openxmlformats.org/officeDocument/2006/relationships/hyperlink" Target="https://searchitoperations.techtarget.com/definition/DevOps" TargetMode="External"/><Relationship Id="rId5" Type="http://schemas.openxmlformats.org/officeDocument/2006/relationships/hyperlink" Target="https://newrelic.com/devops/what-is-devops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ocumentation."/>
          <p:cNvSpPr txBox="1"/>
          <p:nvPr>
            <p:ph type="title" idx="4294967295"/>
          </p:nvPr>
        </p:nvSpPr>
        <p:spPr>
          <a:xfrm>
            <a:off x="1206500" y="319618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Documentation.</a:t>
            </a:r>
          </a:p>
        </p:txBody>
      </p:sp>
      <p:sp>
        <p:nvSpPr>
          <p:cNvPr id="184" name="https://www.atlassian.com/devops…"/>
          <p:cNvSpPr txBox="1"/>
          <p:nvPr>
            <p:ph type="body" sz="half" idx="4294967295"/>
          </p:nvPr>
        </p:nvSpPr>
        <p:spPr>
          <a:xfrm>
            <a:off x="1206500" y="5156212"/>
            <a:ext cx="21971000" cy="5363599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https://www.atlassian.com/devops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https://platzi.com/blog/que-es-devops/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https://searchitoperations.techtarget.com/definition/DevOps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https://newrelic.com/devops/what-is-devops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actice …."/>
          <p:cNvSpPr txBox="1"/>
          <p:nvPr>
            <p:ph type="body" sz="half" idx="1"/>
          </p:nvPr>
        </p:nvSpPr>
        <p:spPr>
          <a:xfrm>
            <a:off x="1206500" y="4894082"/>
            <a:ext cx="21971000" cy="3927835"/>
          </a:xfrm>
          <a:prstGeom prst="rect">
            <a:avLst/>
          </a:prstGeom>
        </p:spPr>
        <p:txBody>
          <a:bodyPr/>
          <a:lstStyle/>
          <a:p>
            <a:pPr/>
            <a:r>
              <a:t>Practice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misiontic.jpeg" descr="misionti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3333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vops"/>
          <p:cNvSpPr txBox="1"/>
          <p:nvPr>
            <p:ph type="subTitle" sz="quarter" idx="1"/>
          </p:nvPr>
        </p:nvSpPr>
        <p:spPr>
          <a:xfrm>
            <a:off x="1450672" y="5642672"/>
            <a:ext cx="21878883" cy="2076485"/>
          </a:xfrm>
          <a:prstGeom prst="rect">
            <a:avLst/>
          </a:prstGeom>
        </p:spPr>
        <p:txBody>
          <a:bodyPr anchor="b"/>
          <a:lstStyle>
            <a:lvl1pPr algn="ctr" defTabSz="2438338">
              <a:lnSpc>
                <a:spcPct val="80000"/>
              </a:lnSpc>
              <a:defRPr spc="-100" sz="10000"/>
            </a:lvl1pPr>
          </a:lstStyle>
          <a:p>
            <a:pPr/>
            <a:r>
              <a:t>Devops</a:t>
            </a:r>
          </a:p>
        </p:txBody>
      </p:sp>
      <p:sp>
        <p:nvSpPr>
          <p:cNvPr id="154" name="Development + Operations"/>
          <p:cNvSpPr txBox="1"/>
          <p:nvPr/>
        </p:nvSpPr>
        <p:spPr>
          <a:xfrm>
            <a:off x="1450672" y="7681976"/>
            <a:ext cx="21878883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Development + Operations </a:t>
            </a:r>
          </a:p>
        </p:txBody>
      </p:sp>
      <p:sp>
        <p:nvSpPr>
          <p:cNvPr id="155" name="By Carlos Agudelo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By Carlos Agudelo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rder."/>
          <p:cNvSpPr txBox="1"/>
          <p:nvPr>
            <p:ph type="title" idx="4294967295"/>
          </p:nvPr>
        </p:nvSpPr>
        <p:spPr>
          <a:xfrm>
            <a:off x="1085113" y="1297275"/>
            <a:ext cx="23146939" cy="1433164"/>
          </a:xfrm>
          <a:prstGeom prst="rect">
            <a:avLst/>
          </a:prstGeom>
        </p:spPr>
        <p:txBody>
          <a:bodyPr/>
          <a:lstStyle/>
          <a:p>
            <a:pPr/>
            <a:r>
              <a:t>Order.</a:t>
            </a:r>
          </a:p>
        </p:txBody>
      </p:sp>
      <p:sp>
        <p:nvSpPr>
          <p:cNvPr id="158" name="What DevOps means and history.…"/>
          <p:cNvSpPr txBox="1"/>
          <p:nvPr>
            <p:ph type="body" idx="4294967295"/>
          </p:nvPr>
        </p:nvSpPr>
        <p:spPr>
          <a:xfrm>
            <a:off x="1062133" y="2919421"/>
            <a:ext cx="23636501" cy="8810603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What DevOps means and history.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Concepts.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Why use DevOps?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Challenges adopting DevOps.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Conclusions.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Bibliography.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Practice DevOps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Introduction to Unit Test with node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Making pipelines using Github and ( AWS || Azure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evOps"/>
          <p:cNvSpPr txBox="1"/>
          <p:nvPr>
            <p:ph type="title" idx="4294967295"/>
          </p:nvPr>
        </p:nvSpPr>
        <p:spPr>
          <a:xfrm>
            <a:off x="1206498" y="3923576"/>
            <a:ext cx="21971004" cy="2141086"/>
          </a:xfrm>
          <a:prstGeom prst="rect">
            <a:avLst/>
          </a:prstGeom>
        </p:spPr>
        <p:txBody>
          <a:bodyPr anchor="b"/>
          <a:lstStyle>
            <a:lvl1pPr>
              <a:defRPr spc="-260" sz="13000"/>
            </a:lvl1pPr>
          </a:lstStyle>
          <a:p>
            <a:pPr/>
            <a:r>
              <a:t>DevOps</a:t>
            </a:r>
          </a:p>
        </p:txBody>
      </p:sp>
      <p:sp>
        <p:nvSpPr>
          <p:cNvPr id="161" name="It’s a set of practices, tools, and cultural philosophy that automate and integrate the processes between developers and IT team."/>
          <p:cNvSpPr txBox="1"/>
          <p:nvPr>
            <p:ph type="body" sz="quarter" idx="4294967295"/>
          </p:nvPr>
        </p:nvSpPr>
        <p:spPr>
          <a:xfrm>
            <a:off x="1206531" y="6330920"/>
            <a:ext cx="11815536" cy="3937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It’s a set of practices, tools, and cultural philosophy that automate and integrate the processes between developers and IT team.</a:t>
            </a:r>
          </a:p>
        </p:txBody>
      </p:sp>
      <p:pic>
        <p:nvPicPr>
          <p:cNvPr id="16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35484" y="2632869"/>
            <a:ext cx="10331356" cy="9438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inuous integration - Is the practice of automating code changes to the software project.…"/>
          <p:cNvSpPr txBox="1"/>
          <p:nvPr>
            <p:ph type="body" idx="1"/>
          </p:nvPr>
        </p:nvSpPr>
        <p:spPr>
          <a:xfrm>
            <a:off x="1170999" y="2590863"/>
            <a:ext cx="21971001" cy="10158396"/>
          </a:xfrm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Continuous integration</a:t>
            </a:r>
            <a:r>
              <a:t> - Is the practice of automating code changes to the software project.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Continuous delivery</a:t>
            </a:r>
            <a:r>
              <a:t> - Automating code changes to software and the productive and testing environment.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Situational awareness</a:t>
            </a:r>
            <a:r>
              <a:t> - Automating process that alerts about bug, issues, no integration sotware process and flows that don’t work correctly.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Automation</a:t>
            </a:r>
            <a:r>
              <a:t> - The main process. That also team work most quickly because make process of test, deploy and solved some problem without a person on that.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Infrastructure as Code</a:t>
            </a:r>
            <a:r>
              <a:t> - You can write scripts that can configure server, instances and multiples environments.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Microservices</a:t>
            </a:r>
            <a:r>
              <a:t> - architectual technique for build applications as a collections of smaller services can be deployed, operate and work independently from each others.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rPr b="1"/>
              <a:t>Monitoring</a:t>
            </a:r>
            <a:r>
              <a:t> - Allow to team are always informed about the future things that they do, that thy did and make metrics and statistics of work.</a:t>
            </a:r>
          </a:p>
        </p:txBody>
      </p:sp>
      <p:sp>
        <p:nvSpPr>
          <p:cNvPr id="165" name="Concepts."/>
          <p:cNvSpPr txBox="1"/>
          <p:nvPr>
            <p:ph type="title"/>
          </p:nvPr>
        </p:nvSpPr>
        <p:spPr>
          <a:xfrm>
            <a:off x="1170999" y="860792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Concepts.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evOps Lifecycle"/>
          <p:cNvSpPr txBox="1"/>
          <p:nvPr>
            <p:ph type="title" idx="4294967295"/>
          </p:nvPr>
        </p:nvSpPr>
        <p:spPr>
          <a:xfrm>
            <a:off x="963065" y="474232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DevOps Lifecycle</a:t>
            </a:r>
          </a:p>
        </p:txBody>
      </p:sp>
      <p:pic>
        <p:nvPicPr>
          <p:cNvPr id="16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6375" y="2176993"/>
            <a:ext cx="19531250" cy="1020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y use DevOps."/>
          <p:cNvSpPr txBox="1"/>
          <p:nvPr>
            <p:ph type="title" idx="4294967295"/>
          </p:nvPr>
        </p:nvSpPr>
        <p:spPr>
          <a:xfrm>
            <a:off x="1348503" y="1017255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Why use DevOps.</a:t>
            </a:r>
          </a:p>
        </p:txBody>
      </p:sp>
      <p:pic>
        <p:nvPicPr>
          <p:cNvPr id="17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75" y="3091109"/>
            <a:ext cx="11584280" cy="2811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374" y="6543661"/>
            <a:ext cx="12505083" cy="3130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93211" y="9765145"/>
            <a:ext cx="12587252" cy="2791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06857" y="4628474"/>
            <a:ext cx="13014634" cy="2780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84913" y="8751410"/>
            <a:ext cx="11858522" cy="283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vOps Culture - Introducing a new ways to work, great collaboration and communication.…"/>
          <p:cNvSpPr txBox="1"/>
          <p:nvPr>
            <p:ph type="body" idx="1"/>
          </p:nvPr>
        </p:nvSpPr>
        <p:spPr>
          <a:xfrm>
            <a:off x="1206500" y="3787748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DevOps Culture</a:t>
            </a:r>
            <a:r>
              <a:t> - Introducing a new ways to work, great collaboration and communication.</a:t>
            </a:r>
          </a:p>
          <a:p>
            <a:pPr/>
            <a:r>
              <a:rPr b="1"/>
              <a:t>Continues learning</a:t>
            </a:r>
            <a:r>
              <a:t> - Each implementations is different and has many changes. The experimentation and risk are on the day.</a:t>
            </a:r>
          </a:p>
          <a:p>
            <a:pPr/>
            <a:r>
              <a:rPr b="1"/>
              <a:t>Agile</a:t>
            </a:r>
            <a:r>
              <a:t> - Implement agile framework work on a tradicional process is hard. Set new strategies and work flows to teams that can take high time.</a:t>
            </a:r>
          </a:p>
          <a:p>
            <a:pPr/>
            <a:r>
              <a:rPr b="1"/>
              <a:t>Legacy infrastructure vs microservices</a:t>
            </a:r>
            <a:r>
              <a:t> - Change infrastructure od services cab be problematic and start problem that before don’t exist.</a:t>
            </a:r>
          </a:p>
        </p:txBody>
      </p:sp>
      <p:sp>
        <p:nvSpPr>
          <p:cNvPr id="178" name="Challenges."/>
          <p:cNvSpPr txBox="1"/>
          <p:nvPr>
            <p:ph type="title"/>
          </p:nvPr>
        </p:nvSpPr>
        <p:spPr>
          <a:xfrm>
            <a:off x="1242000" y="1814243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Challenges.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clusions."/>
          <p:cNvSpPr txBox="1"/>
          <p:nvPr>
            <p:ph type="title" idx="4294967295"/>
          </p:nvPr>
        </p:nvSpPr>
        <p:spPr>
          <a:xfrm>
            <a:off x="1206500" y="14351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Conclusions.</a:t>
            </a:r>
          </a:p>
        </p:txBody>
      </p:sp>
      <p:sp>
        <p:nvSpPr>
          <p:cNvPr id="181" name="DevOps is a cultural philosophy supported on different tools, work frameworks and Infrastructure as a services.…"/>
          <p:cNvSpPr txBox="1"/>
          <p:nvPr>
            <p:ph type="body" idx="4294967295"/>
          </p:nvPr>
        </p:nvSpPr>
        <p:spPr>
          <a:xfrm>
            <a:off x="1206500" y="3178183"/>
            <a:ext cx="21971000" cy="9707333"/>
          </a:xfrm>
          <a:prstGeom prst="rect">
            <a:avLst/>
          </a:prstGeom>
        </p:spPr>
        <p:txBody>
          <a:bodyPr/>
          <a:lstStyle/>
          <a:p>
            <a:pPr/>
            <a:r>
              <a:t>DevOps is a cultural philosophy supported on different tools, work frameworks and Infrastructure as a services.</a:t>
            </a:r>
          </a:p>
          <a:p>
            <a:pPr/>
            <a:r>
              <a:t>DevOps isn’t any single persons job. It’s a everyone’s job.</a:t>
            </a:r>
          </a:p>
          <a:p>
            <a:pPr/>
            <a:r>
              <a:t>It’s hard to start on great companies that hace defined process but no imposible.</a:t>
            </a:r>
          </a:p>
          <a:p>
            <a:pPr/>
            <a:r>
              <a:t>Born like a traditional not optimized work flow to developers and IT infrastructure solution.</a:t>
            </a:r>
          </a:p>
          <a:p>
            <a:pPr/>
            <a:r>
              <a:t>It’s highly used on startups and companies that change their software implementation quickly because It’s agile and flexible.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