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del hech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del hecho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8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redhat.com/es/topics/microservices" TargetMode="External"/><Relationship Id="rId3" Type="http://schemas.openxmlformats.org/officeDocument/2006/relationships/hyperlink" Target="https://smartbear.com/solutions/microservices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misiontic.jpeg" descr="misiontic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3333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onclusions."/>
          <p:cNvSpPr txBox="1"/>
          <p:nvPr>
            <p:ph type="title" idx="4294967295"/>
          </p:nvPr>
        </p:nvSpPr>
        <p:spPr>
          <a:xfrm>
            <a:off x="1206500" y="14351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Conclusions.</a:t>
            </a:r>
          </a:p>
        </p:txBody>
      </p:sp>
      <p:sp>
        <p:nvSpPr>
          <p:cNvPr id="185" name="Microservices is a architectural patron designed to implement great applications.…"/>
          <p:cNvSpPr txBox="1"/>
          <p:nvPr>
            <p:ph type="body" idx="4294967295"/>
          </p:nvPr>
        </p:nvSpPr>
        <p:spPr>
          <a:xfrm>
            <a:off x="1206500" y="3150537"/>
            <a:ext cx="21971001" cy="9707333"/>
          </a:xfrm>
          <a:prstGeom prst="rect">
            <a:avLst/>
          </a:prstGeom>
        </p:spPr>
        <p:txBody>
          <a:bodyPr/>
          <a:lstStyle/>
          <a:p>
            <a:pPr/>
            <a:r>
              <a:t>Microservices is a architectural patron designed to implement great applications. </a:t>
            </a:r>
          </a:p>
          <a:p>
            <a:pPr/>
            <a:r>
              <a:t>Monolithic architecture isn’t bad. So it’s recommend to implement a small applications.</a:t>
            </a:r>
          </a:p>
          <a:p>
            <a:pPr/>
            <a:r>
              <a:t>The success to implement this patron is on defined the best form to manage multiple apps, solve issues and CI/CD.</a:t>
            </a:r>
          </a:p>
          <a:p>
            <a:pPr/>
            <a:r>
              <a:t>In the future maybe can born new tool to work better with microservices, in this moment, it has some difficulties.</a:t>
            </a:r>
          </a:p>
          <a:p>
            <a:pPr/>
            <a:r>
              <a:t>There are many services (AWS, AZURE, GOOGLE CLOUD) that allow’s this kind of implement exist.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ocumentation."/>
          <p:cNvSpPr txBox="1"/>
          <p:nvPr>
            <p:ph type="title"/>
          </p:nvPr>
        </p:nvSpPr>
        <p:spPr>
          <a:xfrm>
            <a:off x="1004013" y="1857773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Documentation.</a:t>
            </a:r>
          </a:p>
        </p:txBody>
      </p:sp>
      <p:sp>
        <p:nvSpPr>
          <p:cNvPr id="188" name="https://www.tibco.com/solutions/microservices…"/>
          <p:cNvSpPr txBox="1"/>
          <p:nvPr>
            <p:ph type="body" idx="1"/>
          </p:nvPr>
        </p:nvSpPr>
        <p:spPr>
          <a:xfrm>
            <a:off x="1004013" y="3845630"/>
            <a:ext cx="22782353" cy="9061759"/>
          </a:xfrm>
          <a:prstGeom prst="rect">
            <a:avLst/>
          </a:prstGeom>
        </p:spPr>
        <p:txBody>
          <a:bodyPr/>
          <a:lstStyle/>
          <a:p>
            <a:pPr/>
            <a:r>
              <a:t>https://www.tibco.com/solutions/microservices</a:t>
            </a:r>
          </a:p>
          <a:p>
            <a:pPr/>
            <a:r>
              <a:t>https://aws.amazon.com/microservices/</a:t>
            </a:r>
          </a:p>
          <a:p>
            <a:pPr/>
            <a:r>
              <a:t>https://www.ibm.com/cloud/learn/microservices</a:t>
            </a:r>
          </a:p>
          <a:p>
            <a:pPr/>
            <a:r>
              <a:t>https://platzi.com/tutoriales/1247-arquitectura-software/9250-que-es-un-microservicio/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https://www.redhat.com/es/topics/microservices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https://smartbear.com/solutions/microservices/</a:t>
            </a:r>
          </a:p>
          <a:p>
            <a:pPr/>
            <a:r>
              <a:t>https://apiumhub.com/es/tech-blog-barcelona/los-microservicios/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misiontic.jpeg" descr="misiontic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3333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icroservices"/>
          <p:cNvSpPr txBox="1"/>
          <p:nvPr>
            <p:ph type="subTitle" sz="quarter" idx="1"/>
          </p:nvPr>
        </p:nvSpPr>
        <p:spPr>
          <a:xfrm>
            <a:off x="1450672" y="5642673"/>
            <a:ext cx="21878883" cy="2076485"/>
          </a:xfrm>
          <a:prstGeom prst="rect">
            <a:avLst/>
          </a:prstGeom>
        </p:spPr>
        <p:txBody>
          <a:bodyPr anchor="b"/>
          <a:lstStyle>
            <a:lvl1pPr algn="ctr" defTabSz="2438338">
              <a:lnSpc>
                <a:spcPct val="80000"/>
              </a:lnSpc>
              <a:defRPr spc="-100" sz="10000"/>
            </a:lvl1pPr>
          </a:lstStyle>
          <a:p>
            <a:pPr/>
            <a:r>
              <a:t>Microservices</a:t>
            </a:r>
          </a:p>
        </p:txBody>
      </p:sp>
      <p:sp>
        <p:nvSpPr>
          <p:cNvPr id="154" name="Made a distributed system information"/>
          <p:cNvSpPr txBox="1"/>
          <p:nvPr/>
        </p:nvSpPr>
        <p:spPr>
          <a:xfrm>
            <a:off x="1450672" y="7681976"/>
            <a:ext cx="21878883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Made a distributed system information</a:t>
            </a:r>
          </a:p>
        </p:txBody>
      </p:sp>
      <p:sp>
        <p:nvSpPr>
          <p:cNvPr id="155" name="By Carlos Agudelo"/>
          <p:cNvSpPr txBox="1"/>
          <p:nvPr/>
        </p:nvSpPr>
        <p:spPr>
          <a:xfrm>
            <a:off x="1201340" y="11859862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By Carlos Agudelo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rder."/>
          <p:cNvSpPr txBox="1"/>
          <p:nvPr>
            <p:ph type="title" idx="4294967295"/>
          </p:nvPr>
        </p:nvSpPr>
        <p:spPr>
          <a:xfrm>
            <a:off x="1085113" y="1297275"/>
            <a:ext cx="23146939" cy="1433164"/>
          </a:xfrm>
          <a:prstGeom prst="rect">
            <a:avLst/>
          </a:prstGeom>
        </p:spPr>
        <p:txBody>
          <a:bodyPr/>
          <a:lstStyle/>
          <a:p>
            <a:pPr/>
            <a:r>
              <a:t>Order.</a:t>
            </a:r>
          </a:p>
        </p:txBody>
      </p:sp>
      <p:sp>
        <p:nvSpPr>
          <p:cNvPr id="158" name="What’s microservices.…"/>
          <p:cNvSpPr txBox="1"/>
          <p:nvPr>
            <p:ph type="body" idx="4294967295"/>
          </p:nvPr>
        </p:nvSpPr>
        <p:spPr>
          <a:xfrm>
            <a:off x="1062133" y="2919421"/>
            <a:ext cx="23636501" cy="8810603"/>
          </a:xfrm>
          <a:prstGeom prst="rect">
            <a:avLst/>
          </a:prstGeom>
        </p:spPr>
        <p:txBody>
          <a:bodyPr/>
          <a:lstStyle/>
          <a:p>
            <a:pPr/>
            <a:r>
              <a:t>What’s microservices.</a:t>
            </a:r>
          </a:p>
          <a:p>
            <a:pPr/>
            <a:r>
              <a:t>Characteristics.</a:t>
            </a:r>
          </a:p>
          <a:p>
            <a:pPr/>
            <a:r>
              <a:t>Benefits.</a:t>
            </a:r>
          </a:p>
          <a:p>
            <a:pPr/>
            <a:r>
              <a:t>Challenges.</a:t>
            </a:r>
          </a:p>
          <a:p>
            <a:pPr/>
            <a:r>
              <a:t>Uses case.</a:t>
            </a:r>
          </a:p>
          <a:p>
            <a:pPr/>
            <a:r>
              <a:t>Conclusions .</a:t>
            </a:r>
          </a:p>
          <a:p>
            <a:pPr/>
            <a:r>
              <a:t>Bibliography.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icroservices"/>
          <p:cNvSpPr txBox="1"/>
          <p:nvPr>
            <p:ph type="title" idx="4294967295"/>
          </p:nvPr>
        </p:nvSpPr>
        <p:spPr>
          <a:xfrm>
            <a:off x="1206498" y="3923576"/>
            <a:ext cx="21971004" cy="2141086"/>
          </a:xfrm>
          <a:prstGeom prst="rect">
            <a:avLst/>
          </a:prstGeom>
        </p:spPr>
        <p:txBody>
          <a:bodyPr anchor="b"/>
          <a:lstStyle>
            <a:lvl1pPr>
              <a:defRPr spc="-260" sz="13000"/>
            </a:lvl1pPr>
          </a:lstStyle>
          <a:p>
            <a:pPr/>
            <a:r>
              <a:t>Microservices</a:t>
            </a:r>
          </a:p>
        </p:txBody>
      </p:sp>
      <p:pic>
        <p:nvPicPr>
          <p:cNvPr id="16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6162" y="3783772"/>
            <a:ext cx="13595760" cy="6829353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It’s a architectural patron to design and build applications where divide a application on a individual functions and resposabilities."/>
          <p:cNvSpPr txBox="1"/>
          <p:nvPr>
            <p:ph type="body" sz="quarter" idx="4294967295"/>
          </p:nvPr>
        </p:nvSpPr>
        <p:spPr>
          <a:xfrm>
            <a:off x="1206531" y="6330920"/>
            <a:ext cx="11815536" cy="3937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It’s a architectural patron to design and build applications where divide a application on a individual functions and resposabilities.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30" y="897134"/>
            <a:ext cx="22456530" cy="11921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haracteristics."/>
          <p:cNvSpPr txBox="1"/>
          <p:nvPr>
            <p:ph type="title"/>
          </p:nvPr>
        </p:nvSpPr>
        <p:spPr>
          <a:xfrm>
            <a:off x="1170999" y="750207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Characteristics.</a:t>
            </a:r>
          </a:p>
        </p:txBody>
      </p:sp>
      <p:pic>
        <p:nvPicPr>
          <p:cNvPr id="167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0297" y="3421763"/>
            <a:ext cx="3429417" cy="3167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297" y="8361422"/>
            <a:ext cx="3429417" cy="2857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n" descr="Imag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08491" y="3680837"/>
            <a:ext cx="18769218" cy="3644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94938" y="8587489"/>
            <a:ext cx="18996325" cy="2958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gile- Foster on all size organizations that teams works more quickly, independents and getting results in short time.…"/>
          <p:cNvSpPr txBox="1"/>
          <p:nvPr>
            <p:ph type="body" idx="1"/>
          </p:nvPr>
        </p:nvSpPr>
        <p:spPr>
          <a:xfrm>
            <a:off x="1078365" y="2875422"/>
            <a:ext cx="22697904" cy="10235527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rPr b="1"/>
              <a:t>Agile</a:t>
            </a:r>
            <a:r>
              <a:t>- Foster on all size organizations that teams works more quickly, independents and getting results in short time.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b="1"/>
              <a:t>Flexible scaling</a:t>
            </a:r>
            <a:r>
              <a:t> - Each microservices scaling by demand on specific function or service.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b="1"/>
              <a:t>Easy deploy</a:t>
            </a:r>
            <a:r>
              <a:t> - Enable CI/CD accelerating the time to solving some problem on making new products.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b="1"/>
              <a:t>Technological freedom</a:t>
            </a:r>
            <a:r>
              <a:t> - It can build with different technologies using the best option to solve something.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b="1"/>
              <a:t>Reusable code </a:t>
            </a:r>
            <a:r>
              <a:t>- You can use a write method or a service on multiples stage that times you the project need it.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b="1"/>
              <a:t>Resilience</a:t>
            </a:r>
            <a:r>
              <a:t> - As a independent services, the failure on a services don’t mens the complete app don’t work again.</a:t>
            </a:r>
          </a:p>
        </p:txBody>
      </p:sp>
      <p:sp>
        <p:nvSpPr>
          <p:cNvPr id="173" name="Benefits"/>
          <p:cNvSpPr txBox="1"/>
          <p:nvPr>
            <p:ph type="title"/>
          </p:nvPr>
        </p:nvSpPr>
        <p:spPr>
          <a:xfrm>
            <a:off x="1206500" y="1077359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Benefits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esign - Take care tho choose the way to connect differences microservices and data sources.…"/>
          <p:cNvSpPr txBox="1"/>
          <p:nvPr>
            <p:ph type="body" idx="1"/>
          </p:nvPr>
        </p:nvSpPr>
        <p:spPr>
          <a:xfrm>
            <a:off x="1095914" y="2792483"/>
            <a:ext cx="22670258" cy="9941785"/>
          </a:xfrm>
          <a:prstGeom prst="rect">
            <a:avLst/>
          </a:prstGeom>
        </p:spPr>
        <p:txBody>
          <a:bodyPr/>
          <a:lstStyle/>
          <a:p>
            <a:pPr marL="518160" indent="-518160" defTabSz="2072588">
              <a:spcBef>
                <a:spcPts val="3800"/>
              </a:spcBef>
              <a:defRPr sz="4080"/>
            </a:pPr>
            <a:r>
              <a:rPr b="1"/>
              <a:t>Design</a:t>
            </a:r>
            <a:r>
              <a:t> - Take care tho choose the way to connect differences microservices and data sources.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rPr b="1"/>
              <a:t>Testing</a:t>
            </a:r>
            <a:r>
              <a:t> - It’s necessary write test to testing the correct functionality of the services and integrations with others services, it can be hard.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rPr b="1"/>
              <a:t>Implementation</a:t>
            </a:r>
            <a:r>
              <a:t> - At the start can have a lot of problems of configurations and automate process.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rPr b="1"/>
              <a:t>Centralization</a:t>
            </a:r>
            <a:r>
              <a:t> - It should have a center to register all process or service involved on operations necessary to future growth.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rPr b="1"/>
              <a:t>Monitoring</a:t>
            </a:r>
            <a:r>
              <a:t> - It should have too a center to have a general view of all status of process.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rPr b="1"/>
              <a:t>Depuration</a:t>
            </a:r>
            <a:r>
              <a:t> - It’s a process that you’ll need in multiple cases. But this process don’t have a standard.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rPr b="1"/>
              <a:t>Connectivity</a:t>
            </a:r>
            <a:r>
              <a:t> - Define the way to connect all services it’a another great challenge on implement this architecture.</a:t>
            </a:r>
          </a:p>
        </p:txBody>
      </p:sp>
      <p:sp>
        <p:nvSpPr>
          <p:cNvPr id="176" name="Challenges."/>
          <p:cNvSpPr txBox="1"/>
          <p:nvPr>
            <p:ph type="title"/>
          </p:nvPr>
        </p:nvSpPr>
        <p:spPr>
          <a:xfrm>
            <a:off x="1206499" y="1077359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Challenges.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Uses cases.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Uses cases.</a:t>
            </a:r>
          </a:p>
        </p:txBody>
      </p:sp>
      <p:pic>
        <p:nvPicPr>
          <p:cNvPr id="17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0365" y="3938708"/>
            <a:ext cx="8794194" cy="2895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4103" y="8262279"/>
            <a:ext cx="8986718" cy="3068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n" descr="Imag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93412" y="3938708"/>
            <a:ext cx="8986719" cy="2361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14195" y="7728199"/>
            <a:ext cx="9545154" cy="3443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