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ibm.com/cloud/learn/docker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clusions."/>
          <p:cNvSpPr txBox="1"/>
          <p:nvPr>
            <p:ph type="title" idx="4294967295"/>
          </p:nvPr>
        </p:nvSpPr>
        <p:spPr>
          <a:xfrm>
            <a:off x="1206500" y="14351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Conclusions.</a:t>
            </a:r>
          </a:p>
        </p:txBody>
      </p:sp>
      <p:sp>
        <p:nvSpPr>
          <p:cNvPr id="182" name="Docker is a great tool to easy configure development environments that can pass to productive stage without complications.…"/>
          <p:cNvSpPr txBox="1"/>
          <p:nvPr>
            <p:ph type="body" idx="4294967295"/>
          </p:nvPr>
        </p:nvSpPr>
        <p:spPr>
          <a:xfrm>
            <a:off x="1206500" y="3178183"/>
            <a:ext cx="21971000" cy="9707333"/>
          </a:xfrm>
          <a:prstGeom prst="rect">
            <a:avLst/>
          </a:prstGeom>
        </p:spPr>
        <p:txBody>
          <a:bodyPr/>
          <a:lstStyle/>
          <a:p>
            <a:pPr/>
            <a:r>
              <a:t>Docker is a great tool to easy configure development environments that can pass to productive stage without complications.</a:t>
            </a:r>
          </a:p>
          <a:p>
            <a:pPr/>
            <a:r>
              <a:t>Like a Git allow track all changes and modifications. Thats is important becase can show this information and make rollback to recovery point.</a:t>
            </a:r>
          </a:p>
          <a:p>
            <a:pPr/>
            <a:r>
              <a:t>It’s a technology that it’s improving constantly that means it’s not fixed yet.</a:t>
            </a:r>
          </a:p>
          <a:p>
            <a:pPr/>
            <a:r>
              <a:t>It’s open source we can show and change the main code if is necessary.</a:t>
            </a:r>
          </a:p>
          <a:p>
            <a:pPr/>
            <a:r>
              <a:t>It’s powerfull with Kunernets.</a:t>
            </a:r>
          </a:p>
          <a:p>
            <a:pPr/>
            <a:r>
              <a:t>We can use VM yet but depends that we need to build.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cumentation."/>
          <p:cNvSpPr txBox="1"/>
          <p:nvPr>
            <p:ph type="title" idx="4294967295"/>
          </p:nvPr>
        </p:nvSpPr>
        <p:spPr>
          <a:xfrm>
            <a:off x="1206500" y="319618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Documentation.</a:t>
            </a:r>
          </a:p>
        </p:txBody>
      </p:sp>
      <p:sp>
        <p:nvSpPr>
          <p:cNvPr id="185" name="https://docs.docker.com/…"/>
          <p:cNvSpPr txBox="1"/>
          <p:nvPr>
            <p:ph type="body" sz="half" idx="4294967295"/>
          </p:nvPr>
        </p:nvSpPr>
        <p:spPr>
          <a:xfrm>
            <a:off x="1206500" y="5156212"/>
            <a:ext cx="21971000" cy="5363599"/>
          </a:xfrm>
          <a:prstGeom prst="rect">
            <a:avLst/>
          </a:prstGeom>
        </p:spPr>
        <p:txBody>
          <a:bodyPr/>
          <a:lstStyle/>
          <a:p>
            <a:pPr/>
            <a:r>
              <a:t>https://docs.docker.com/</a:t>
            </a:r>
          </a:p>
          <a:p>
            <a:pPr/>
            <a:r>
              <a:t>https://aws.amazon.com/docker/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https://www.ibm.com/cloud/learn/docker</a:t>
            </a:r>
          </a:p>
          <a:p>
            <a:pPr/>
            <a:r>
              <a:t>https://docker-curriculum.com/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ractice …."/>
          <p:cNvSpPr txBox="1"/>
          <p:nvPr>
            <p:ph type="body" sz="half" idx="1"/>
          </p:nvPr>
        </p:nvSpPr>
        <p:spPr>
          <a:xfrm>
            <a:off x="1206500" y="4894082"/>
            <a:ext cx="21971000" cy="3927835"/>
          </a:xfrm>
          <a:prstGeom prst="rect">
            <a:avLst/>
          </a:prstGeom>
        </p:spPr>
        <p:txBody>
          <a:bodyPr/>
          <a:lstStyle/>
          <a:p>
            <a:pPr/>
            <a:r>
              <a:t>Practice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ocker"/>
          <p:cNvSpPr txBox="1"/>
          <p:nvPr>
            <p:ph type="subTitle" sz="quarter" idx="1"/>
          </p:nvPr>
        </p:nvSpPr>
        <p:spPr>
          <a:xfrm>
            <a:off x="1423026" y="5504441"/>
            <a:ext cx="21878883" cy="2076485"/>
          </a:xfrm>
          <a:prstGeom prst="rect">
            <a:avLst/>
          </a:prstGeom>
        </p:spPr>
        <p:txBody>
          <a:bodyPr anchor="b"/>
          <a:lstStyle>
            <a:lvl1pPr algn="ctr" defTabSz="2438338">
              <a:lnSpc>
                <a:spcPct val="80000"/>
              </a:lnSpc>
              <a:defRPr spc="-100" sz="10000"/>
            </a:lvl1pPr>
          </a:lstStyle>
          <a:p>
            <a:pPr/>
            <a:r>
              <a:t>Docker</a:t>
            </a:r>
          </a:p>
        </p:txBody>
      </p:sp>
      <p:sp>
        <p:nvSpPr>
          <p:cNvPr id="154" name="Packages Software into Containers"/>
          <p:cNvSpPr txBox="1"/>
          <p:nvPr/>
        </p:nvSpPr>
        <p:spPr>
          <a:xfrm>
            <a:off x="1082091" y="7276779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Packages Software into Containers</a:t>
            </a:r>
          </a:p>
        </p:txBody>
      </p:sp>
      <p:sp>
        <p:nvSpPr>
          <p:cNvPr id="155" name="By Carlos Agudelo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By Carlos Agudelo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rder."/>
          <p:cNvSpPr txBox="1"/>
          <p:nvPr>
            <p:ph type="title" idx="4294967295"/>
          </p:nvPr>
        </p:nvSpPr>
        <p:spPr>
          <a:xfrm>
            <a:off x="1774843" y="1905861"/>
            <a:ext cx="23146939" cy="1433164"/>
          </a:xfrm>
          <a:prstGeom prst="rect">
            <a:avLst/>
          </a:prstGeom>
        </p:spPr>
        <p:txBody>
          <a:bodyPr/>
          <a:lstStyle/>
          <a:p>
            <a:pPr/>
            <a:r>
              <a:t>Order.</a:t>
            </a:r>
          </a:p>
        </p:txBody>
      </p:sp>
      <p:sp>
        <p:nvSpPr>
          <p:cNvPr id="158" name="What’s docker?…"/>
          <p:cNvSpPr txBox="1"/>
          <p:nvPr>
            <p:ph type="body" idx="4294967295"/>
          </p:nvPr>
        </p:nvSpPr>
        <p:spPr>
          <a:xfrm>
            <a:off x="1774843" y="3812013"/>
            <a:ext cx="23146939" cy="8018412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What’s docker?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How Docker works?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Concepts.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Why use Docker?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When to use Docker?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Practice - exploring commands.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Conclusions.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Bibliography.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ocker"/>
          <p:cNvSpPr txBox="1"/>
          <p:nvPr>
            <p:ph type="title" idx="4294967295"/>
          </p:nvPr>
        </p:nvSpPr>
        <p:spPr>
          <a:xfrm>
            <a:off x="1206498" y="3923576"/>
            <a:ext cx="21971004" cy="2141086"/>
          </a:xfrm>
          <a:prstGeom prst="rect">
            <a:avLst/>
          </a:prstGeom>
        </p:spPr>
        <p:txBody>
          <a:bodyPr anchor="b"/>
          <a:lstStyle>
            <a:lvl1pPr>
              <a:defRPr spc="-260" sz="13000"/>
            </a:lvl1pPr>
          </a:lstStyle>
          <a:p>
            <a:pPr/>
            <a:r>
              <a:t>Docker</a:t>
            </a:r>
          </a:p>
        </p:txBody>
      </p:sp>
      <p:sp>
        <p:nvSpPr>
          <p:cNvPr id="161" name="Is a software platform (PaaS) that allow you build, test, and deploy applications quickly."/>
          <p:cNvSpPr txBox="1"/>
          <p:nvPr>
            <p:ph type="body" sz="quarter" idx="4294967295"/>
          </p:nvPr>
        </p:nvSpPr>
        <p:spPr>
          <a:xfrm>
            <a:off x="1206531" y="6330920"/>
            <a:ext cx="11815536" cy="3937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Is a software platform (PaaS) that allow you build, test, and deploy applications quickly.</a:t>
            </a:r>
          </a:p>
        </p:txBody>
      </p:sp>
      <p:pic>
        <p:nvPicPr>
          <p:cNvPr id="162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7307" y="2444665"/>
            <a:ext cx="11581253" cy="8132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ow it works"/>
          <p:cNvSpPr txBox="1"/>
          <p:nvPr>
            <p:ph type="title" idx="4294967295"/>
          </p:nvPr>
        </p:nvSpPr>
        <p:spPr>
          <a:xfrm>
            <a:off x="963065" y="474232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pic>
        <p:nvPicPr>
          <p:cNvPr id="16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1612" y="2194912"/>
            <a:ext cx="17193908" cy="1087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“The impact to work with containers is immediately. Containers don’t share physical resources, use the SO kernel and works like a independent application and. Ex, start a container don’t have a impact on pc to difference with a Virtual Machine that decre"/>
          <p:cNvSpPr txBox="1"/>
          <p:nvPr>
            <p:ph type="title"/>
          </p:nvPr>
        </p:nvSpPr>
        <p:spPr>
          <a:xfrm>
            <a:off x="1206496" y="3081904"/>
            <a:ext cx="21971008" cy="7552192"/>
          </a:xfrm>
          <a:prstGeom prst="rect">
            <a:avLst/>
          </a:prstGeom>
        </p:spPr>
        <p:txBody>
          <a:bodyPr/>
          <a:lstStyle>
            <a:lvl1pPr defTabSz="1584920">
              <a:lnSpc>
                <a:spcPct val="100000"/>
              </a:lnSpc>
              <a:defRPr spc="-150" sz="7539"/>
            </a:lvl1pPr>
          </a:lstStyle>
          <a:p>
            <a:pPr/>
            <a:r>
              <a:t>“The impact to work with containers is immediately. Containers don’t share physical resources, use the SO kernel and works like a independent application and. Ex, start a container don’t have a impact on pc to difference with a Virtual Machine that decrease’s a software performace.”.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ncepts."/>
          <p:cNvSpPr txBox="1"/>
          <p:nvPr>
            <p:ph type="title" idx="4294967295"/>
          </p:nvPr>
        </p:nvSpPr>
        <p:spPr>
          <a:xfrm>
            <a:off x="1348503" y="1017255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Concepts.</a:t>
            </a:r>
          </a:p>
        </p:txBody>
      </p:sp>
      <p:sp>
        <p:nvSpPr>
          <p:cNvPr id="170" name="DockerFile It’s a file (.dockerfile) that contains all instructions for how Docker should build the image.…"/>
          <p:cNvSpPr txBox="1"/>
          <p:nvPr>
            <p:ph type="body" idx="4294967295"/>
          </p:nvPr>
        </p:nvSpPr>
        <p:spPr>
          <a:xfrm>
            <a:off x="1348503" y="2841484"/>
            <a:ext cx="21971001" cy="8660375"/>
          </a:xfrm>
          <a:prstGeom prst="rect">
            <a:avLst/>
          </a:prstGeom>
        </p:spPr>
        <p:txBody>
          <a:bodyPr/>
          <a:lstStyle/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rPr b="1"/>
              <a:t>DockerFile</a:t>
            </a:r>
            <a:r>
              <a:t> It’s a file (.dockerfile) that contains all instructions for how Docker should build the image.</a:t>
            </a:r>
          </a:p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rPr b="1"/>
              <a:t>Image</a:t>
            </a:r>
            <a:r>
              <a:t> Contain executable application source code, tools, libraries and dependencies that application code needs to run as a container.</a:t>
            </a:r>
          </a:p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rPr b="1"/>
              <a:t>Container</a:t>
            </a:r>
            <a:r>
              <a:t> It’s a live runnig instance of docker image.</a:t>
            </a:r>
          </a:p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rPr b="1"/>
              <a:t>DockerHub</a:t>
            </a:r>
            <a:r>
              <a:t> It’s the public repository of docker images, there are millions of images the you can use and download to improve.</a:t>
            </a:r>
          </a:p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rPr b="1"/>
              <a:t>Compose </a:t>
            </a:r>
            <a:r>
              <a:t>It’s a tool to define and running multi-containers or docker application using a simple .yaml file.</a:t>
            </a:r>
          </a:p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rPr b="1"/>
              <a:t>Kubernets</a:t>
            </a:r>
            <a:r>
              <a:t> It’s a container orchestrator easy to use and make sure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mprove and seamless portability - Can make easy and quickly deploys.…"/>
          <p:cNvSpPr txBox="1"/>
          <p:nvPr>
            <p:ph type="body" idx="1"/>
          </p:nvPr>
        </p:nvSpPr>
        <p:spPr>
          <a:xfrm>
            <a:off x="1170999" y="3645745"/>
            <a:ext cx="21971001" cy="8256012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Improve and seamless portability</a:t>
            </a:r>
            <a:r>
              <a:t> - Can make easy and quickly deploys.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Lighter weight and more granular updates</a:t>
            </a:r>
            <a:r>
              <a:t> - Can create a system distributed software.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Automated container creation</a:t>
            </a:r>
            <a:r>
              <a:t> - You can create a new docker with simple instructions.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Container versioning</a:t>
            </a:r>
            <a:r>
              <a:t> - Docker can track changes on containers and images.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Container reuse</a:t>
            </a:r>
            <a:r>
              <a:t> - You can use builded images to make another.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Share container libraries</a:t>
            </a:r>
            <a:r>
              <a:t> - You can access to open source registry from million’s containers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Estandarizad operations</a:t>
            </a:r>
            <a:r>
              <a:t> - Create a software process to maintenance and work in group.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Save money </a:t>
            </a:r>
            <a:r>
              <a:t>- It can run more code on each server.</a:t>
            </a:r>
          </a:p>
        </p:txBody>
      </p:sp>
      <p:sp>
        <p:nvSpPr>
          <p:cNvPr id="173" name="Why use Docker."/>
          <p:cNvSpPr txBox="1"/>
          <p:nvPr>
            <p:ph type="title"/>
          </p:nvPr>
        </p:nvSpPr>
        <p:spPr>
          <a:xfrm>
            <a:off x="1242000" y="1814243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Why use Docker.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en use Docker."/>
          <p:cNvSpPr txBox="1"/>
          <p:nvPr>
            <p:ph type="title" idx="4294967295"/>
          </p:nvPr>
        </p:nvSpPr>
        <p:spPr>
          <a:xfrm>
            <a:off x="1348503" y="1017255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When use Docker.</a:t>
            </a:r>
          </a:p>
        </p:txBody>
      </p:sp>
      <p:pic>
        <p:nvPicPr>
          <p:cNvPr id="176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7454" y="4384425"/>
            <a:ext cx="10686327" cy="2443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540" y="8376691"/>
            <a:ext cx="9955629" cy="2306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67216" y="4136776"/>
            <a:ext cx="10529773" cy="2938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974436" y="8422319"/>
            <a:ext cx="11142110" cy="304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