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81" r:id="rId15"/>
    <p:sldId id="282" r:id="rId16"/>
    <p:sldId id="283" r:id="rId17"/>
    <p:sldId id="270" r:id="rId18"/>
    <p:sldId id="271" r:id="rId19"/>
    <p:sldId id="273" r:id="rId20"/>
    <p:sldId id="272" r:id="rId21"/>
    <p:sldId id="284" r:id="rId22"/>
    <p:sldId id="274" r:id="rId23"/>
    <p:sldId id="276" r:id="rId24"/>
    <p:sldId id="277" r:id="rId25"/>
    <p:sldId id="278" r:id="rId26"/>
    <p:sldId id="285" r:id="rId27"/>
    <p:sldId id="275" r:id="rId28"/>
    <p:sldId id="279" r:id="rId29"/>
    <p:sldId id="280" r:id="rId30"/>
    <p:sldId id="28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8CE27-6BE1-4789-AD94-BAB8F7948CA2}" v="6" dt="2020-01-31T19:39:42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 Waage" userId="3f8e4ba14cae69e4" providerId="LiveId" clId="{CDF8CE27-6BE1-4789-AD94-BAB8F7948CA2}"/>
    <pc:docChg chg="undo custSel mod addSld modSld sldOrd">
      <pc:chgData name="Norbert Waage" userId="3f8e4ba14cae69e4" providerId="LiveId" clId="{CDF8CE27-6BE1-4789-AD94-BAB8F7948CA2}" dt="2020-01-31T19:42:13.340" v="219" actId="1037"/>
      <pc:docMkLst>
        <pc:docMk/>
      </pc:docMkLst>
      <pc:sldChg chg="modSp">
        <pc:chgData name="Norbert Waage" userId="3f8e4ba14cae69e4" providerId="LiveId" clId="{CDF8CE27-6BE1-4789-AD94-BAB8F7948CA2}" dt="2020-01-14T12:56:03.501" v="1" actId="1076"/>
        <pc:sldMkLst>
          <pc:docMk/>
          <pc:sldMk cId="759082322" sldId="260"/>
        </pc:sldMkLst>
        <pc:spChg chg="mod">
          <ac:chgData name="Norbert Waage" userId="3f8e4ba14cae69e4" providerId="LiveId" clId="{CDF8CE27-6BE1-4789-AD94-BAB8F7948CA2}" dt="2020-01-14T12:56:03.501" v="1" actId="1076"/>
          <ac:spMkLst>
            <pc:docMk/>
            <pc:sldMk cId="759082322" sldId="260"/>
            <ac:spMk id="2" creationId="{ACEA531E-B3E4-4188-AA02-4F2289586250}"/>
          </ac:spMkLst>
        </pc:spChg>
      </pc:sldChg>
      <pc:sldChg chg="ord modAnim">
        <pc:chgData name="Norbert Waage" userId="3f8e4ba14cae69e4" providerId="LiveId" clId="{CDF8CE27-6BE1-4789-AD94-BAB8F7948CA2}" dt="2020-01-31T14:39:47.100" v="57"/>
        <pc:sldMkLst>
          <pc:docMk/>
          <pc:sldMk cId="1192739261" sldId="275"/>
        </pc:sldMkLst>
      </pc:sldChg>
      <pc:sldChg chg="modAnim">
        <pc:chgData name="Norbert Waage" userId="3f8e4ba14cae69e4" providerId="LiveId" clId="{CDF8CE27-6BE1-4789-AD94-BAB8F7948CA2}" dt="2020-01-31T14:08:29.442" v="51"/>
        <pc:sldMkLst>
          <pc:docMk/>
          <pc:sldMk cId="2732371122" sldId="276"/>
        </pc:sldMkLst>
      </pc:sldChg>
      <pc:sldChg chg="modAnim">
        <pc:chgData name="Norbert Waage" userId="3f8e4ba14cae69e4" providerId="LiveId" clId="{CDF8CE27-6BE1-4789-AD94-BAB8F7948CA2}" dt="2020-01-31T14:08:34.004" v="53"/>
        <pc:sldMkLst>
          <pc:docMk/>
          <pc:sldMk cId="2592521247" sldId="277"/>
        </pc:sldMkLst>
      </pc:sldChg>
      <pc:sldChg chg="modSp">
        <pc:chgData name="Norbert Waage" userId="3f8e4ba14cae69e4" providerId="LiveId" clId="{CDF8CE27-6BE1-4789-AD94-BAB8F7948CA2}" dt="2020-01-31T14:43:34.919" v="67" actId="20577"/>
        <pc:sldMkLst>
          <pc:docMk/>
          <pc:sldMk cId="3917631690" sldId="278"/>
        </pc:sldMkLst>
        <pc:spChg chg="mod">
          <ac:chgData name="Norbert Waage" userId="3f8e4ba14cae69e4" providerId="LiveId" clId="{CDF8CE27-6BE1-4789-AD94-BAB8F7948CA2}" dt="2020-01-31T14:43:34.919" v="67" actId="20577"/>
          <ac:spMkLst>
            <pc:docMk/>
            <pc:sldMk cId="3917631690" sldId="278"/>
            <ac:spMk id="2" creationId="{12846FC7-79AB-4D40-ADF4-3706AF07FA8E}"/>
          </ac:spMkLst>
        </pc:spChg>
      </pc:sldChg>
      <pc:sldChg chg="modSp">
        <pc:chgData name="Norbert Waage" userId="3f8e4ba14cae69e4" providerId="LiveId" clId="{CDF8CE27-6BE1-4789-AD94-BAB8F7948CA2}" dt="2020-01-31T17:56:40.140" v="139" actId="20577"/>
        <pc:sldMkLst>
          <pc:docMk/>
          <pc:sldMk cId="4054229196" sldId="280"/>
        </pc:sldMkLst>
        <pc:spChg chg="mod">
          <ac:chgData name="Norbert Waage" userId="3f8e4ba14cae69e4" providerId="LiveId" clId="{CDF8CE27-6BE1-4789-AD94-BAB8F7948CA2}" dt="2020-01-31T17:56:40.140" v="139" actId="20577"/>
          <ac:spMkLst>
            <pc:docMk/>
            <pc:sldMk cId="4054229196" sldId="280"/>
            <ac:spMk id="2" creationId="{12846FC7-79AB-4D40-ADF4-3706AF07FA8E}"/>
          </ac:spMkLst>
        </pc:spChg>
      </pc:sldChg>
      <pc:sldChg chg="modAnim">
        <pc:chgData name="Norbert Waage" userId="3f8e4ba14cae69e4" providerId="LiveId" clId="{CDF8CE27-6BE1-4789-AD94-BAB8F7948CA2}" dt="2020-01-14T14:07:06.421" v="3"/>
        <pc:sldMkLst>
          <pc:docMk/>
          <pc:sldMk cId="1357227438" sldId="281"/>
        </pc:sldMkLst>
      </pc:sldChg>
      <pc:sldChg chg="modAnim">
        <pc:chgData name="Norbert Waage" userId="3f8e4ba14cae69e4" providerId="LiveId" clId="{CDF8CE27-6BE1-4789-AD94-BAB8F7948CA2}" dt="2020-01-14T14:07:11.281" v="5"/>
        <pc:sldMkLst>
          <pc:docMk/>
          <pc:sldMk cId="484173440" sldId="282"/>
        </pc:sldMkLst>
      </pc:sldChg>
      <pc:sldChg chg="modSp add">
        <pc:chgData name="Norbert Waage" userId="3f8e4ba14cae69e4" providerId="LiveId" clId="{CDF8CE27-6BE1-4789-AD94-BAB8F7948CA2}" dt="2020-01-27T13:54:45.334" v="49" actId="20577"/>
        <pc:sldMkLst>
          <pc:docMk/>
          <pc:sldMk cId="1338323379" sldId="284"/>
        </pc:sldMkLst>
        <pc:spChg chg="mod">
          <ac:chgData name="Norbert Waage" userId="3f8e4ba14cae69e4" providerId="LiveId" clId="{CDF8CE27-6BE1-4789-AD94-BAB8F7948CA2}" dt="2020-01-27T13:54:45.334" v="49" actId="20577"/>
          <ac:spMkLst>
            <pc:docMk/>
            <pc:sldMk cId="1338323379" sldId="284"/>
            <ac:spMk id="2" creationId="{12846FC7-79AB-4D40-ADF4-3706AF07FA8E}"/>
          </ac:spMkLst>
        </pc:spChg>
      </pc:sldChg>
      <pc:sldChg chg="add">
        <pc:chgData name="Norbert Waage" userId="3f8e4ba14cae69e4" providerId="LiveId" clId="{CDF8CE27-6BE1-4789-AD94-BAB8F7948CA2}" dt="2020-01-31T14:42:26.004" v="58"/>
        <pc:sldMkLst>
          <pc:docMk/>
          <pc:sldMk cId="3504367271" sldId="285"/>
        </pc:sldMkLst>
      </pc:sldChg>
      <pc:sldChg chg="addSp delSp modSp add mod setBg setClrOvrMap">
        <pc:chgData name="Norbert Waage" userId="3f8e4ba14cae69e4" providerId="LiveId" clId="{CDF8CE27-6BE1-4789-AD94-BAB8F7948CA2}" dt="2020-01-31T19:42:13.340" v="219" actId="1037"/>
        <pc:sldMkLst>
          <pc:docMk/>
          <pc:sldMk cId="267903236" sldId="286"/>
        </pc:sldMkLst>
        <pc:spChg chg="add mod">
          <ac:chgData name="Norbert Waage" userId="3f8e4ba14cae69e4" providerId="LiveId" clId="{CDF8CE27-6BE1-4789-AD94-BAB8F7948CA2}" dt="2020-01-31T19:41:50.113" v="207" actId="26606"/>
          <ac:spMkLst>
            <pc:docMk/>
            <pc:sldMk cId="267903236" sldId="286"/>
            <ac:spMk id="2" creationId="{5A6CEC25-A810-4687-A56A-38CC28838065}"/>
          </ac:spMkLst>
        </pc:spChg>
        <pc:spChg chg="add mod">
          <ac:chgData name="Norbert Waage" userId="3f8e4ba14cae69e4" providerId="LiveId" clId="{CDF8CE27-6BE1-4789-AD94-BAB8F7948CA2}" dt="2020-01-31T19:42:13.340" v="219" actId="1037"/>
          <ac:spMkLst>
            <pc:docMk/>
            <pc:sldMk cId="267903236" sldId="286"/>
            <ac:spMk id="3" creationId="{D16CE46C-49F0-498F-BF35-D73F8629B661}"/>
          </ac:spMkLst>
        </pc:spChg>
        <pc:spChg chg="add del">
          <ac:chgData name="Norbert Waage" userId="3f8e4ba14cae69e4" providerId="LiveId" clId="{CDF8CE27-6BE1-4789-AD94-BAB8F7948CA2}" dt="2020-01-31T19:40:02.280" v="188" actId="26606"/>
          <ac:spMkLst>
            <pc:docMk/>
            <pc:sldMk cId="267903236" sldId="286"/>
            <ac:spMk id="8" creationId="{2A8AA5BC-4F7A-4226-8F99-6D824B226A97}"/>
          </ac:spMkLst>
        </pc:spChg>
        <pc:spChg chg="add del">
          <ac:chgData name="Norbert Waage" userId="3f8e4ba14cae69e4" providerId="LiveId" clId="{CDF8CE27-6BE1-4789-AD94-BAB8F7948CA2}" dt="2020-01-31T19:40:02.280" v="188" actId="26606"/>
          <ac:spMkLst>
            <pc:docMk/>
            <pc:sldMk cId="267903236" sldId="286"/>
            <ac:spMk id="10" creationId="{3E5445C6-DD42-4979-86FF-03730E8C6DB0}"/>
          </ac:spMkLst>
        </pc:spChg>
        <pc:spChg chg="add del">
          <ac:chgData name="Norbert Waage" userId="3f8e4ba14cae69e4" providerId="LiveId" clId="{CDF8CE27-6BE1-4789-AD94-BAB8F7948CA2}" dt="2020-01-31T19:40:06.389" v="190" actId="26606"/>
          <ac:spMkLst>
            <pc:docMk/>
            <pc:sldMk cId="267903236" sldId="286"/>
            <ac:spMk id="14" creationId="{D8386171-E87D-46AB-8718-4CE2A88748BD}"/>
          </ac:spMkLst>
        </pc:spChg>
        <pc:spChg chg="add del">
          <ac:chgData name="Norbert Waage" userId="3f8e4ba14cae69e4" providerId="LiveId" clId="{CDF8CE27-6BE1-4789-AD94-BAB8F7948CA2}" dt="2020-01-31T19:40:06.389" v="190" actId="26606"/>
          <ac:spMkLst>
            <pc:docMk/>
            <pc:sldMk cId="267903236" sldId="286"/>
            <ac:spMk id="15" creationId="{207CB456-8849-413C-8210-B663779A32E0}"/>
          </ac:spMkLst>
        </pc:spChg>
        <pc:spChg chg="add del">
          <ac:chgData name="Norbert Waage" userId="3f8e4ba14cae69e4" providerId="LiveId" clId="{CDF8CE27-6BE1-4789-AD94-BAB8F7948CA2}" dt="2020-01-31T19:40:06.389" v="190" actId="26606"/>
          <ac:spMkLst>
            <pc:docMk/>
            <pc:sldMk cId="267903236" sldId="286"/>
            <ac:spMk id="16" creationId="{E513936D-D1EB-4E42-A97F-942BA1F3DFA7}"/>
          </ac:spMkLst>
        </pc:spChg>
        <pc:spChg chg="add del">
          <ac:chgData name="Norbert Waage" userId="3f8e4ba14cae69e4" providerId="LiveId" clId="{CDF8CE27-6BE1-4789-AD94-BAB8F7948CA2}" dt="2020-01-31T19:40:50.060" v="198" actId="26606"/>
          <ac:spMkLst>
            <pc:docMk/>
            <pc:sldMk cId="267903236" sldId="286"/>
            <ac:spMk id="18" creationId="{6F9EB9F2-07E2-4D64-BBD8-BB5B217F1218}"/>
          </ac:spMkLst>
        </pc:spChg>
        <pc:spChg chg="add del">
          <ac:chgData name="Norbert Waage" userId="3f8e4ba14cae69e4" providerId="LiveId" clId="{CDF8CE27-6BE1-4789-AD94-BAB8F7948CA2}" dt="2020-01-31T19:40:50.049" v="197" actId="26606"/>
          <ac:spMkLst>
            <pc:docMk/>
            <pc:sldMk cId="267903236" sldId="286"/>
            <ac:spMk id="24" creationId="{3EDD119B-6BFA-4C3F-90CE-97DAFD604ECC}"/>
          </ac:spMkLst>
        </pc:spChg>
        <pc:spChg chg="add del">
          <ac:chgData name="Norbert Waage" userId="3f8e4ba14cae69e4" providerId="LiveId" clId="{CDF8CE27-6BE1-4789-AD94-BAB8F7948CA2}" dt="2020-01-31T19:40:50.049" v="197" actId="26606"/>
          <ac:spMkLst>
            <pc:docMk/>
            <pc:sldMk cId="267903236" sldId="286"/>
            <ac:spMk id="28" creationId="{C136801C-18D7-4BD5-8F8D-F7CABE745C8A}"/>
          </ac:spMkLst>
        </pc:spChg>
        <pc:spChg chg="add del">
          <ac:chgData name="Norbert Waage" userId="3f8e4ba14cae69e4" providerId="LiveId" clId="{CDF8CE27-6BE1-4789-AD94-BAB8F7948CA2}" dt="2020-01-31T19:40:50.049" v="197" actId="26606"/>
          <ac:spMkLst>
            <pc:docMk/>
            <pc:sldMk cId="267903236" sldId="286"/>
            <ac:spMk id="30" creationId="{5FE963BE-FD23-4981-A5B0-2E414B30D33A}"/>
          </ac:spMkLst>
        </pc:spChg>
        <pc:spChg chg="add del">
          <ac:chgData name="Norbert Waage" userId="3f8e4ba14cae69e4" providerId="LiveId" clId="{CDF8CE27-6BE1-4789-AD94-BAB8F7948CA2}" dt="2020-01-31T19:41:50.113" v="207" actId="26606"/>
          <ac:spMkLst>
            <pc:docMk/>
            <pc:sldMk cId="267903236" sldId="286"/>
            <ac:spMk id="32" creationId="{D8386171-E87D-46AB-8718-4CE2A88748BD}"/>
          </ac:spMkLst>
        </pc:spChg>
        <pc:spChg chg="add del">
          <ac:chgData name="Norbert Waage" userId="3f8e4ba14cae69e4" providerId="LiveId" clId="{CDF8CE27-6BE1-4789-AD94-BAB8F7948CA2}" dt="2020-01-31T19:41:50.113" v="207" actId="26606"/>
          <ac:spMkLst>
            <pc:docMk/>
            <pc:sldMk cId="267903236" sldId="286"/>
            <ac:spMk id="33" creationId="{207CB456-8849-413C-8210-B663779A32E0}"/>
          </ac:spMkLst>
        </pc:spChg>
        <pc:spChg chg="add del">
          <ac:chgData name="Norbert Waage" userId="3f8e4ba14cae69e4" providerId="LiveId" clId="{CDF8CE27-6BE1-4789-AD94-BAB8F7948CA2}" dt="2020-01-31T19:41:50.113" v="207" actId="26606"/>
          <ac:spMkLst>
            <pc:docMk/>
            <pc:sldMk cId="267903236" sldId="286"/>
            <ac:spMk id="34" creationId="{E513936D-D1EB-4E42-A97F-942BA1F3DFA7}"/>
          </ac:spMkLst>
        </pc:spChg>
        <pc:spChg chg="add del">
          <ac:chgData name="Norbert Waage" userId="3f8e4ba14cae69e4" providerId="LiveId" clId="{CDF8CE27-6BE1-4789-AD94-BAB8F7948CA2}" dt="2020-01-31T19:41:50.102" v="206" actId="26606"/>
          <ac:spMkLst>
            <pc:docMk/>
            <pc:sldMk cId="267903236" sldId="286"/>
            <ac:spMk id="39" creationId="{0482A7D0-DB09-4EBA-8D52-E6A5934B668D}"/>
          </ac:spMkLst>
        </pc:spChg>
        <pc:spChg chg="add del">
          <ac:chgData name="Norbert Waage" userId="3f8e4ba14cae69e4" providerId="LiveId" clId="{CDF8CE27-6BE1-4789-AD94-BAB8F7948CA2}" dt="2020-01-31T19:41:31.320" v="200" actId="26606"/>
          <ac:spMkLst>
            <pc:docMk/>
            <pc:sldMk cId="267903236" sldId="286"/>
            <ac:spMk id="40" creationId="{1DB7C82F-AB7E-4F0C-B829-FA1B9C415180}"/>
          </ac:spMkLst>
        </pc:spChg>
        <pc:spChg chg="add del">
          <ac:chgData name="Norbert Waage" userId="3f8e4ba14cae69e4" providerId="LiveId" clId="{CDF8CE27-6BE1-4789-AD94-BAB8F7948CA2}" dt="2020-01-31T19:41:50.102" v="206" actId="26606"/>
          <ac:spMkLst>
            <pc:docMk/>
            <pc:sldMk cId="267903236" sldId="286"/>
            <ac:spMk id="41" creationId="{1A3688C8-DFCE-4CCD-BCF0-5FB239E5072D}"/>
          </ac:spMkLst>
        </pc:spChg>
        <pc:spChg chg="add del">
          <ac:chgData name="Norbert Waage" userId="3f8e4ba14cae69e4" providerId="LiveId" clId="{CDF8CE27-6BE1-4789-AD94-BAB8F7948CA2}" dt="2020-01-31T19:41:33.687" v="202" actId="26606"/>
          <ac:spMkLst>
            <pc:docMk/>
            <pc:sldMk cId="267903236" sldId="286"/>
            <ac:spMk id="42" creationId="{1DB7C82F-AB7E-4F0C-B829-FA1B9C415180}"/>
          </ac:spMkLst>
        </pc:spChg>
        <pc:spChg chg="add del">
          <ac:chgData name="Norbert Waage" userId="3f8e4ba14cae69e4" providerId="LiveId" clId="{CDF8CE27-6BE1-4789-AD94-BAB8F7948CA2}" dt="2020-01-31T19:41:50.102" v="206" actId="26606"/>
          <ac:spMkLst>
            <pc:docMk/>
            <pc:sldMk cId="267903236" sldId="286"/>
            <ac:spMk id="48" creationId="{8482FDCF-45F3-40F1-8751-19B7AFB3CFCE}"/>
          </ac:spMkLst>
        </pc:spChg>
        <pc:spChg chg="add">
          <ac:chgData name="Norbert Waage" userId="3f8e4ba14cae69e4" providerId="LiveId" clId="{CDF8CE27-6BE1-4789-AD94-BAB8F7948CA2}" dt="2020-01-31T19:41:50.113" v="207" actId="26606"/>
          <ac:spMkLst>
            <pc:docMk/>
            <pc:sldMk cId="267903236" sldId="286"/>
            <ac:spMk id="50" creationId="{6F9EB9F2-07E2-4D64-BBD8-BB5B217F1218}"/>
          </ac:spMkLst>
        </pc:spChg>
        <pc:picChg chg="add del">
          <ac:chgData name="Norbert Waage" userId="3f8e4ba14cae69e4" providerId="LiveId" clId="{CDF8CE27-6BE1-4789-AD94-BAB8F7948CA2}" dt="2020-01-31T19:41:31.320" v="200" actId="26606"/>
          <ac:picMkLst>
            <pc:docMk/>
            <pc:sldMk cId="267903236" sldId="286"/>
            <ac:picMk id="36" creationId="{A6DFE9D3-72D0-43E7-8353-09C225338BB4}"/>
          </ac:picMkLst>
        </pc:picChg>
        <pc:picChg chg="add del">
          <ac:chgData name="Norbert Waage" userId="3f8e4ba14cae69e4" providerId="LiveId" clId="{CDF8CE27-6BE1-4789-AD94-BAB8F7948CA2}" dt="2020-01-31T19:41:38.407" v="204" actId="26606"/>
          <ac:picMkLst>
            <pc:docMk/>
            <pc:sldMk cId="267903236" sldId="286"/>
            <ac:picMk id="38" creationId="{726E5EE0-6F27-40FA-B478-1F5EE0A103FB}"/>
          </ac:picMkLst>
        </pc:picChg>
        <pc:picChg chg="add del">
          <ac:chgData name="Norbert Waage" userId="3f8e4ba14cae69e4" providerId="LiveId" clId="{CDF8CE27-6BE1-4789-AD94-BAB8F7948CA2}" dt="2020-01-31T19:41:33.687" v="202" actId="26606"/>
          <ac:picMkLst>
            <pc:docMk/>
            <pc:sldMk cId="267903236" sldId="286"/>
            <ac:picMk id="43" creationId="{4A866457-DA21-4FA1-8881-F8EF95A62ECF}"/>
          </ac:picMkLst>
        </pc:picChg>
        <pc:picChg chg="add del">
          <ac:chgData name="Norbert Waage" userId="3f8e4ba14cae69e4" providerId="LiveId" clId="{CDF8CE27-6BE1-4789-AD94-BAB8F7948CA2}" dt="2020-01-31T19:41:38.407" v="204" actId="26606"/>
          <ac:picMkLst>
            <pc:docMk/>
            <pc:sldMk cId="267903236" sldId="286"/>
            <ac:picMk id="45" creationId="{F219D03A-BE25-426C-9B8A-5890FDEE851E}"/>
          </ac:picMkLst>
        </pc:picChg>
        <pc:cxnChg chg="add del">
          <ac:chgData name="Norbert Waage" userId="3f8e4ba14cae69e4" providerId="LiveId" clId="{CDF8CE27-6BE1-4789-AD94-BAB8F7948CA2}" dt="2020-01-31T19:40:02.280" v="188" actId="26606"/>
          <ac:cxnSpMkLst>
            <pc:docMk/>
            <pc:sldMk cId="267903236" sldId="286"/>
            <ac:cxnSpMk id="12" creationId="{45000665-DFC7-417E-8FD7-516A0F15C975}"/>
          </ac:cxnSpMkLst>
        </pc:cxnChg>
        <pc:cxnChg chg="add del">
          <ac:chgData name="Norbert Waage" userId="3f8e4ba14cae69e4" providerId="LiveId" clId="{CDF8CE27-6BE1-4789-AD94-BAB8F7948CA2}" dt="2020-01-31T19:40:50.060" v="198" actId="26606"/>
          <ac:cxnSpMkLst>
            <pc:docMk/>
            <pc:sldMk cId="267903236" sldId="286"/>
            <ac:cxnSpMk id="19" creationId="{F0C57C7C-DFE9-4A1E-B7A9-DF40E63366BB}"/>
          </ac:cxnSpMkLst>
        </pc:cxnChg>
        <pc:cxnChg chg="add del">
          <ac:chgData name="Norbert Waage" userId="3f8e4ba14cae69e4" providerId="LiveId" clId="{CDF8CE27-6BE1-4789-AD94-BAB8F7948CA2}" dt="2020-01-31T19:40:50.049" v="197" actId="26606"/>
          <ac:cxnSpMkLst>
            <pc:docMk/>
            <pc:sldMk cId="267903236" sldId="286"/>
            <ac:cxnSpMk id="26" creationId="{DC1572D0-F0FD-4D84-8F82-DC59140EB9BB}"/>
          </ac:cxnSpMkLst>
        </pc:cxnChg>
        <pc:cxnChg chg="add del">
          <ac:chgData name="Norbert Waage" userId="3f8e4ba14cae69e4" providerId="LiveId" clId="{CDF8CE27-6BE1-4789-AD94-BAB8F7948CA2}" dt="2020-01-31T19:41:50.102" v="206" actId="26606"/>
          <ac:cxnSpMkLst>
            <pc:docMk/>
            <pc:sldMk cId="267903236" sldId="286"/>
            <ac:cxnSpMk id="47" creationId="{D598FBE3-48D2-40A2-B7E6-F485834C8213}"/>
          </ac:cxnSpMkLst>
        </pc:cxnChg>
        <pc:cxnChg chg="add">
          <ac:chgData name="Norbert Waage" userId="3f8e4ba14cae69e4" providerId="LiveId" clId="{CDF8CE27-6BE1-4789-AD94-BAB8F7948CA2}" dt="2020-01-31T19:41:50.113" v="207" actId="26606"/>
          <ac:cxnSpMkLst>
            <pc:docMk/>
            <pc:sldMk cId="267903236" sldId="286"/>
            <ac:cxnSpMk id="51" creationId="{F0C57C7C-DFE9-4A1E-B7A9-DF40E63366BB}"/>
          </ac:cxnSpMkLst>
        </pc:cxnChg>
      </pc:sldChg>
    </pc:docChg>
  </pc:docChgLst>
  <pc:docChgLst>
    <pc:chgData name="Norbert Waage" userId="3f8e4ba14cae69e4" providerId="LiveId" clId="{AF859D52-6BBF-4CC4-8959-F5A444006E26}"/>
    <pc:docChg chg="undo custSel mod addSld delSld modSld sldOrd modMainMaster">
      <pc:chgData name="Norbert Waage" userId="3f8e4ba14cae69e4" providerId="LiveId" clId="{AF859D52-6BBF-4CC4-8959-F5A444006E26}" dt="2019-12-26T19:30:31.978" v="6363" actId="14100"/>
      <pc:docMkLst>
        <pc:docMk/>
      </pc:docMkLst>
      <pc:sldChg chg="addSp delSp modSp mod setBg setClrOvrMap">
        <pc:chgData name="Norbert Waage" userId="3f8e4ba14cae69e4" providerId="LiveId" clId="{AF859D52-6BBF-4CC4-8959-F5A444006E26}" dt="2019-12-23T17:44:58.114" v="839"/>
        <pc:sldMkLst>
          <pc:docMk/>
          <pc:sldMk cId="3341001313" sldId="256"/>
        </pc:sldMkLst>
        <pc:spChg chg="mod">
          <ac:chgData name="Norbert Waage" userId="3f8e4ba14cae69e4" providerId="LiveId" clId="{AF859D52-6BBF-4CC4-8959-F5A444006E26}" dt="2019-12-23T17:41:57.650" v="831" actId="2711"/>
          <ac:spMkLst>
            <pc:docMk/>
            <pc:sldMk cId="3341001313" sldId="256"/>
            <ac:spMk id="2" creationId="{7B9CBC96-B24B-47BA-921C-D02824ABA834}"/>
          </ac:spMkLst>
        </pc:spChg>
        <pc:spChg chg="del">
          <ac:chgData name="Norbert Waage" userId="3f8e4ba14cae69e4" providerId="LiveId" clId="{AF859D52-6BBF-4CC4-8959-F5A444006E26}" dt="2019-12-23T14:50:56.448" v="120" actId="478"/>
          <ac:spMkLst>
            <pc:docMk/>
            <pc:sldMk cId="3341001313" sldId="256"/>
            <ac:spMk id="3" creationId="{7393F736-87F3-4227-B008-C0AD17077A79}"/>
          </ac:spMkLst>
        </pc:spChg>
        <pc:spChg chg="add del">
          <ac:chgData name="Norbert Waage" userId="3f8e4ba14cae69e4" providerId="LiveId" clId="{AF859D52-6BBF-4CC4-8959-F5A444006E26}" dt="2019-12-23T14:51:29.538" v="122" actId="26606"/>
          <ac:spMkLst>
            <pc:docMk/>
            <pc:sldMk cId="3341001313" sldId="256"/>
            <ac:spMk id="7" creationId="{B92BC7C0-A940-4440-B488-A169EE6CC08E}"/>
          </ac:spMkLst>
        </pc:spChg>
        <pc:spChg chg="add">
          <ac:chgData name="Norbert Waage" userId="3f8e4ba14cae69e4" providerId="LiveId" clId="{AF859D52-6BBF-4CC4-8959-F5A444006E26}" dt="2019-12-23T14:51:32.445" v="125" actId="26606"/>
          <ac:spMkLst>
            <pc:docMk/>
            <pc:sldMk cId="3341001313" sldId="256"/>
            <ac:spMk id="9" creationId="{3E5445C6-DD42-4979-86FF-03730E8C6DB0}"/>
          </ac:spMkLst>
        </pc:spChg>
        <pc:spChg chg="add del">
          <ac:chgData name="Norbert Waage" userId="3f8e4ba14cae69e4" providerId="LiveId" clId="{AF859D52-6BBF-4CC4-8959-F5A444006E26}" dt="2019-12-23T14:51:32.432" v="124" actId="26606"/>
          <ac:spMkLst>
            <pc:docMk/>
            <pc:sldMk cId="3341001313" sldId="256"/>
            <ac:spMk id="12" creationId="{053FB2EE-284F-4C87-AB3D-BBF87A9FAB97}"/>
          </ac:spMkLst>
        </pc:spChg>
        <pc:spChg chg="add">
          <ac:chgData name="Norbert Waage" userId="3f8e4ba14cae69e4" providerId="LiveId" clId="{AF859D52-6BBF-4CC4-8959-F5A444006E26}" dt="2019-12-23T14:51:32.445" v="125" actId="26606"/>
          <ac:spMkLst>
            <pc:docMk/>
            <pc:sldMk cId="3341001313" sldId="256"/>
            <ac:spMk id="14" creationId="{2A8AA5BC-4F7A-4226-8F99-6D824B226A97}"/>
          </ac:spMkLst>
        </pc:spChg>
        <pc:grpChg chg="add del">
          <ac:chgData name="Norbert Waage" userId="3f8e4ba14cae69e4" providerId="LiveId" clId="{AF859D52-6BBF-4CC4-8959-F5A444006E26}" dt="2019-12-23T14:51:32.432" v="124" actId="26606"/>
          <ac:grpSpMkLst>
            <pc:docMk/>
            <pc:sldMk cId="3341001313" sldId="256"/>
            <ac:grpSpMk id="11" creationId="{D2C4BFA1-2075-4901-9E24-E41D1FDD51FD}"/>
          </ac:grpSpMkLst>
        </pc:grpChg>
        <pc:picChg chg="add del mod">
          <ac:chgData name="Norbert Waage" userId="3f8e4ba14cae69e4" providerId="LiveId" clId="{AF859D52-6BBF-4CC4-8959-F5A444006E26}" dt="2019-12-23T14:53:42.669" v="299" actId="478"/>
          <ac:picMkLst>
            <pc:docMk/>
            <pc:sldMk cId="3341001313" sldId="256"/>
            <ac:picMk id="5" creationId="{6BF3EB8A-3410-4BFD-97A9-E7F53DA9B5EE}"/>
          </ac:picMkLst>
        </pc:picChg>
        <pc:cxnChg chg="add">
          <ac:chgData name="Norbert Waage" userId="3f8e4ba14cae69e4" providerId="LiveId" clId="{AF859D52-6BBF-4CC4-8959-F5A444006E26}" dt="2019-12-23T14:51:32.445" v="125" actId="26606"/>
          <ac:cxnSpMkLst>
            <pc:docMk/>
            <pc:sldMk cId="3341001313" sldId="256"/>
            <ac:cxnSpMk id="15" creationId="{45000665-DFC7-417E-8FD7-516A0F15C975}"/>
          </ac:cxnSpMkLst>
        </pc:cxnChg>
      </pc:sldChg>
      <pc:sldChg chg="modSp add modAnim">
        <pc:chgData name="Norbert Waage" userId="3f8e4ba14cae69e4" providerId="LiveId" clId="{AF859D52-6BBF-4CC4-8959-F5A444006E26}" dt="2019-12-23T18:24:29.489" v="1155" actId="14100"/>
        <pc:sldMkLst>
          <pc:docMk/>
          <pc:sldMk cId="674580033" sldId="257"/>
        </pc:sldMkLst>
        <pc:spChg chg="mod">
          <ac:chgData name="Norbert Waage" userId="3f8e4ba14cae69e4" providerId="LiveId" clId="{AF859D52-6BBF-4CC4-8959-F5A444006E26}" dt="2019-12-23T18:24:29.489" v="1155" actId="14100"/>
          <ac:spMkLst>
            <pc:docMk/>
            <pc:sldMk cId="674580033" sldId="257"/>
            <ac:spMk id="2" creationId="{9CE4A374-6971-40C7-936E-1415E57425A8}"/>
          </ac:spMkLst>
        </pc:spChg>
        <pc:spChg chg="mod">
          <ac:chgData name="Norbert Waage" userId="3f8e4ba14cae69e4" providerId="LiveId" clId="{AF859D52-6BBF-4CC4-8959-F5A444006E26}" dt="2019-12-23T18:01:43.842" v="1088" actId="20577"/>
          <ac:spMkLst>
            <pc:docMk/>
            <pc:sldMk cId="674580033" sldId="257"/>
            <ac:spMk id="3" creationId="{FBEFED9F-B655-4DDB-B2CC-04E819AB1C34}"/>
          </ac:spMkLst>
        </pc:spChg>
      </pc:sldChg>
      <pc:sldChg chg="add del">
        <pc:chgData name="Norbert Waage" userId="3f8e4ba14cae69e4" providerId="LiveId" clId="{AF859D52-6BBF-4CC4-8959-F5A444006E26}" dt="2019-12-23T14:50:28.283" v="119" actId="47"/>
        <pc:sldMkLst>
          <pc:docMk/>
          <pc:sldMk cId="1930562053" sldId="258"/>
        </pc:sldMkLst>
      </pc:sldChg>
      <pc:sldChg chg="add del">
        <pc:chgData name="Norbert Waage" userId="3f8e4ba14cae69e4" providerId="LiveId" clId="{AF859D52-6BBF-4CC4-8959-F5A444006E26}" dt="2019-12-23T17:20:32.937" v="473"/>
        <pc:sldMkLst>
          <pc:docMk/>
          <pc:sldMk cId="2140691638" sldId="258"/>
        </pc:sldMkLst>
      </pc:sldChg>
      <pc:sldChg chg="addSp delSp modSp add del">
        <pc:chgData name="Norbert Waage" userId="3f8e4ba14cae69e4" providerId="LiveId" clId="{AF859D52-6BBF-4CC4-8959-F5A444006E26}" dt="2019-12-23T17:37:26.429" v="830" actId="47"/>
        <pc:sldMkLst>
          <pc:docMk/>
          <pc:sldMk cId="3938866266" sldId="258"/>
        </pc:sldMkLst>
        <pc:spChg chg="mod">
          <ac:chgData name="Norbert Waage" userId="3f8e4ba14cae69e4" providerId="LiveId" clId="{AF859D52-6BBF-4CC4-8959-F5A444006E26}" dt="2019-12-23T17:27:36.572" v="599" actId="1076"/>
          <ac:spMkLst>
            <pc:docMk/>
            <pc:sldMk cId="3938866266" sldId="258"/>
            <ac:spMk id="2" creationId="{D6155153-BAAD-4E7B-AF63-153D1313AFEC}"/>
          </ac:spMkLst>
        </pc:spChg>
        <pc:spChg chg="del mod">
          <ac:chgData name="Norbert Waage" userId="3f8e4ba14cae69e4" providerId="LiveId" clId="{AF859D52-6BBF-4CC4-8959-F5A444006E26}" dt="2019-12-23T17:23:04.040" v="546" actId="478"/>
          <ac:spMkLst>
            <pc:docMk/>
            <pc:sldMk cId="3938866266" sldId="258"/>
            <ac:spMk id="3" creationId="{33CE55A4-7CF0-41D0-A477-2211A4A9BF96}"/>
          </ac:spMkLst>
        </pc:spChg>
        <pc:spChg chg="add del mod">
          <ac:chgData name="Norbert Waage" userId="3f8e4ba14cae69e4" providerId="LiveId" clId="{AF859D52-6BBF-4CC4-8959-F5A444006E26}" dt="2019-12-23T17:28:17.688" v="616" actId="27636"/>
          <ac:spMkLst>
            <pc:docMk/>
            <pc:sldMk cId="3938866266" sldId="258"/>
            <ac:spMk id="4" creationId="{E2AC16A4-EF34-4BD4-9DF4-EF1B51C3DD71}"/>
          </ac:spMkLst>
        </pc:spChg>
        <pc:spChg chg="add del mod">
          <ac:chgData name="Norbert Waage" userId="3f8e4ba14cae69e4" providerId="LiveId" clId="{AF859D52-6BBF-4CC4-8959-F5A444006E26}" dt="2019-12-23T17:30:11.240" v="662" actId="1076"/>
          <ac:spMkLst>
            <pc:docMk/>
            <pc:sldMk cId="3938866266" sldId="258"/>
            <ac:spMk id="5" creationId="{761E5861-EB93-4793-915C-9419A58424E0}"/>
          </ac:spMkLst>
        </pc:spChg>
        <pc:spChg chg="add del">
          <ac:chgData name="Norbert Waage" userId="3f8e4ba14cae69e4" providerId="LiveId" clId="{AF859D52-6BBF-4CC4-8959-F5A444006E26}" dt="2019-12-23T17:23:17.161" v="555"/>
          <ac:spMkLst>
            <pc:docMk/>
            <pc:sldMk cId="3938866266" sldId="258"/>
            <ac:spMk id="6" creationId="{51E86FF7-5B28-4E89-A5A1-30C23CAED8A4}"/>
          </ac:spMkLst>
        </pc:spChg>
        <pc:spChg chg="add del mod">
          <ac:chgData name="Norbert Waage" userId="3f8e4ba14cae69e4" providerId="LiveId" clId="{AF859D52-6BBF-4CC4-8959-F5A444006E26}" dt="2019-12-23T17:30:17.936" v="663" actId="1076"/>
          <ac:spMkLst>
            <pc:docMk/>
            <pc:sldMk cId="3938866266" sldId="258"/>
            <ac:spMk id="8" creationId="{0BC07312-664E-4300-8C40-0A82F0F22D2E}"/>
          </ac:spMkLst>
        </pc:spChg>
        <pc:cxnChg chg="add del mod">
          <ac:chgData name="Norbert Waage" userId="3f8e4ba14cae69e4" providerId="LiveId" clId="{AF859D52-6BBF-4CC4-8959-F5A444006E26}" dt="2019-12-23T17:24:54.931" v="571" actId="478"/>
          <ac:cxnSpMkLst>
            <pc:docMk/>
            <pc:sldMk cId="3938866266" sldId="258"/>
            <ac:cxnSpMk id="7" creationId="{DC321200-B963-460F-9FE0-010F1C09E3F4}"/>
          </ac:cxnSpMkLst>
        </pc:cxnChg>
        <pc:cxnChg chg="add del mod">
          <ac:chgData name="Norbert Waage" userId="3f8e4ba14cae69e4" providerId="LiveId" clId="{AF859D52-6BBF-4CC4-8959-F5A444006E26}" dt="2019-12-23T17:24:51.608" v="570" actId="478"/>
          <ac:cxnSpMkLst>
            <pc:docMk/>
            <pc:sldMk cId="3938866266" sldId="258"/>
            <ac:cxnSpMk id="10" creationId="{26B599EB-7399-4729-986D-5EBABFA6F744}"/>
          </ac:cxnSpMkLst>
        </pc:cxnChg>
        <pc:cxnChg chg="add mod">
          <ac:chgData name="Norbert Waage" userId="3f8e4ba14cae69e4" providerId="LiveId" clId="{AF859D52-6BBF-4CC4-8959-F5A444006E26}" dt="2019-12-23T17:30:11.240" v="662" actId="1076"/>
          <ac:cxnSpMkLst>
            <pc:docMk/>
            <pc:sldMk cId="3938866266" sldId="258"/>
            <ac:cxnSpMk id="12" creationId="{B19AFBA6-B401-44E7-B803-CFD45B1DB761}"/>
          </ac:cxnSpMkLst>
        </pc:cxnChg>
      </pc:sldChg>
      <pc:sldChg chg="add del">
        <pc:chgData name="Norbert Waage" userId="3f8e4ba14cae69e4" providerId="LiveId" clId="{AF859D52-6BBF-4CC4-8959-F5A444006E26}" dt="2019-12-23T17:28:01.790" v="614"/>
        <pc:sldMkLst>
          <pc:docMk/>
          <pc:sldMk cId="295070843" sldId="259"/>
        </pc:sldMkLst>
      </pc:sldChg>
      <pc:sldChg chg="add del">
        <pc:chgData name="Norbert Waage" userId="3f8e4ba14cae69e4" providerId="LiveId" clId="{AF859D52-6BBF-4CC4-8959-F5A444006E26}" dt="2019-12-23T17:35:19.205" v="786"/>
        <pc:sldMkLst>
          <pc:docMk/>
          <pc:sldMk cId="357792531" sldId="259"/>
        </pc:sldMkLst>
      </pc:sldChg>
      <pc:sldChg chg="add del">
        <pc:chgData name="Norbert Waage" userId="3f8e4ba14cae69e4" providerId="LiveId" clId="{AF859D52-6BBF-4CC4-8959-F5A444006E26}" dt="2019-12-23T14:50:27.703" v="118" actId="47"/>
        <pc:sldMkLst>
          <pc:docMk/>
          <pc:sldMk cId="2286984617" sldId="259"/>
        </pc:sldMkLst>
      </pc:sldChg>
      <pc:sldChg chg="addSp delSp modSp add">
        <pc:chgData name="Norbert Waage" userId="3f8e4ba14cae69e4" providerId="LiveId" clId="{AF859D52-6BBF-4CC4-8959-F5A444006E26}" dt="2019-12-23T18:20:34.730" v="1154" actId="692"/>
        <pc:sldMkLst>
          <pc:docMk/>
          <pc:sldMk cId="2904304476" sldId="259"/>
        </pc:sldMkLst>
        <pc:spChg chg="mod">
          <ac:chgData name="Norbert Waage" userId="3f8e4ba14cae69e4" providerId="LiveId" clId="{AF859D52-6BBF-4CC4-8959-F5A444006E26}" dt="2019-12-23T17:46:22.993" v="885" actId="20577"/>
          <ac:spMkLst>
            <pc:docMk/>
            <pc:sldMk cId="2904304476" sldId="259"/>
            <ac:spMk id="2" creationId="{ACEA531E-B3E4-4188-AA02-4F2289586250}"/>
          </ac:spMkLst>
        </pc:spChg>
        <pc:spChg chg="del">
          <ac:chgData name="Norbert Waage" userId="3f8e4ba14cae69e4" providerId="LiveId" clId="{AF859D52-6BBF-4CC4-8959-F5A444006E26}" dt="2019-12-23T17:37:15.870" v="828" actId="478"/>
          <ac:spMkLst>
            <pc:docMk/>
            <pc:sldMk cId="2904304476" sldId="259"/>
            <ac:spMk id="3" creationId="{8ED52712-5FB1-4EF1-866F-837B0906F2AC}"/>
          </ac:spMkLst>
        </pc:spChg>
        <pc:spChg chg="add del">
          <ac:chgData name="Norbert Waage" userId="3f8e4ba14cae69e4" providerId="LiveId" clId="{AF859D52-6BBF-4CC4-8959-F5A444006E26}" dt="2019-12-23T17:46:30.310" v="886" actId="478"/>
          <ac:spMkLst>
            <pc:docMk/>
            <pc:sldMk cId="2904304476" sldId="259"/>
            <ac:spMk id="4" creationId="{D81D8DFA-3CF4-49DF-9138-12291CFDC95F}"/>
          </ac:spMkLst>
        </pc:spChg>
        <pc:spChg chg="add del">
          <ac:chgData name="Norbert Waage" userId="3f8e4ba14cae69e4" providerId="LiveId" clId="{AF859D52-6BBF-4CC4-8959-F5A444006E26}" dt="2019-12-23T17:46:30.310" v="886" actId="478"/>
          <ac:spMkLst>
            <pc:docMk/>
            <pc:sldMk cId="2904304476" sldId="259"/>
            <ac:spMk id="5" creationId="{87BB3570-72E1-4ECD-A3B6-58D025DDCCE4}"/>
          </ac:spMkLst>
        </pc:spChg>
        <pc:spChg chg="add del">
          <ac:chgData name="Norbert Waage" userId="3f8e4ba14cae69e4" providerId="LiveId" clId="{AF859D52-6BBF-4CC4-8959-F5A444006E26}" dt="2019-12-23T17:46:30.310" v="886" actId="478"/>
          <ac:spMkLst>
            <pc:docMk/>
            <pc:sldMk cId="2904304476" sldId="259"/>
            <ac:spMk id="6" creationId="{DB63589C-121F-4833-98E9-B054F92E89F4}"/>
          </ac:spMkLst>
        </pc:spChg>
        <pc:spChg chg="add del">
          <ac:chgData name="Norbert Waage" userId="3f8e4ba14cae69e4" providerId="LiveId" clId="{AF859D52-6BBF-4CC4-8959-F5A444006E26}" dt="2019-12-23T17:46:30.310" v="886" actId="478"/>
          <ac:spMkLst>
            <pc:docMk/>
            <pc:sldMk cId="2904304476" sldId="259"/>
            <ac:spMk id="7" creationId="{EBB6A3E9-8BB5-4FD0-9270-527AEA203EB5}"/>
          </ac:spMkLst>
        </pc:spChg>
        <pc:spChg chg="add">
          <ac:chgData name="Norbert Waage" userId="3f8e4ba14cae69e4" providerId="LiveId" clId="{AF859D52-6BBF-4CC4-8959-F5A444006E26}" dt="2019-12-23T17:46:02.449" v="840"/>
          <ac:spMkLst>
            <pc:docMk/>
            <pc:sldMk cId="2904304476" sldId="259"/>
            <ac:spMk id="9" creationId="{E2AC16A4-EF34-4BD4-9DF4-EF1B51C3DD71}"/>
          </ac:spMkLst>
        </pc:spChg>
        <pc:spChg chg="add">
          <ac:chgData name="Norbert Waage" userId="3f8e4ba14cae69e4" providerId="LiveId" clId="{AF859D52-6BBF-4CC4-8959-F5A444006E26}" dt="2019-12-23T17:46:02.449" v="840"/>
          <ac:spMkLst>
            <pc:docMk/>
            <pc:sldMk cId="2904304476" sldId="259"/>
            <ac:spMk id="10" creationId="{761E5861-EB93-4793-915C-9419A58424E0}"/>
          </ac:spMkLst>
        </pc:spChg>
        <pc:spChg chg="add">
          <ac:chgData name="Norbert Waage" userId="3f8e4ba14cae69e4" providerId="LiveId" clId="{AF859D52-6BBF-4CC4-8959-F5A444006E26}" dt="2019-12-23T17:46:02.449" v="840"/>
          <ac:spMkLst>
            <pc:docMk/>
            <pc:sldMk cId="2904304476" sldId="259"/>
            <ac:spMk id="11" creationId="{51E86FF7-5B28-4E89-A5A1-30C23CAED8A4}"/>
          </ac:spMkLst>
        </pc:spChg>
        <pc:spChg chg="add">
          <ac:chgData name="Norbert Waage" userId="3f8e4ba14cae69e4" providerId="LiveId" clId="{AF859D52-6BBF-4CC4-8959-F5A444006E26}" dt="2019-12-23T17:46:02.449" v="840"/>
          <ac:spMkLst>
            <pc:docMk/>
            <pc:sldMk cId="2904304476" sldId="259"/>
            <ac:spMk id="12" creationId="{0BC07312-664E-4300-8C40-0A82F0F22D2E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14" creationId="{2D67AF70-2860-486D-B506-F6EB15E4C72A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15" creationId="{022E26C9-F645-4606-B139-DDD7DC853EEB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16" creationId="{A25F42BC-00BF-4F3E-A728-B3D06869E62F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17" creationId="{E28F6F36-F87D-4A56-992F-B90F870D3C20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18" creationId="{A08EA0C3-C23D-4252-A33E-A61F50BFD5CB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19" creationId="{39D27076-BA68-4B79-910C-078C2E673C96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20" creationId="{7B94E86D-EBC9-4C42-BB4C-6EE3ED68DE13}"/>
          </ac:spMkLst>
        </pc:spChg>
        <pc:spChg chg="add del mod">
          <ac:chgData name="Norbert Waage" userId="3f8e4ba14cae69e4" providerId="LiveId" clId="{AF859D52-6BBF-4CC4-8959-F5A444006E26}" dt="2019-12-23T17:46:54.087" v="890"/>
          <ac:spMkLst>
            <pc:docMk/>
            <pc:sldMk cId="2904304476" sldId="259"/>
            <ac:spMk id="21" creationId="{29BF8223-65B5-4F7E-9C59-1E1576513922}"/>
          </ac:spMkLst>
        </pc:spChg>
        <pc:spChg chg="add mod">
          <ac:chgData name="Norbert Waage" userId="3f8e4ba14cae69e4" providerId="LiveId" clId="{AF859D52-6BBF-4CC4-8959-F5A444006E26}" dt="2019-12-23T17:48:38.189" v="915" actId="1076"/>
          <ac:spMkLst>
            <pc:docMk/>
            <pc:sldMk cId="2904304476" sldId="259"/>
            <ac:spMk id="38" creationId="{FE995D5B-9CC0-4C85-9D78-2200FD75DE9F}"/>
          </ac:spMkLst>
        </pc:spChg>
        <pc:spChg chg="add mod">
          <ac:chgData name="Norbert Waage" userId="3f8e4ba14cae69e4" providerId="LiveId" clId="{AF859D52-6BBF-4CC4-8959-F5A444006E26}" dt="2019-12-23T18:20:34.730" v="1154" actId="692"/>
          <ac:spMkLst>
            <pc:docMk/>
            <pc:sldMk cId="2904304476" sldId="259"/>
            <ac:spMk id="39" creationId="{17B72B57-B35B-42CF-9D85-4F724BFCC982}"/>
          </ac:spMkLst>
        </pc:spChg>
        <pc:spChg chg="add mod">
          <ac:chgData name="Norbert Waage" userId="3f8e4ba14cae69e4" providerId="LiveId" clId="{AF859D52-6BBF-4CC4-8959-F5A444006E26}" dt="2019-12-23T17:49:07.556" v="927" actId="1076"/>
          <ac:spMkLst>
            <pc:docMk/>
            <pc:sldMk cId="2904304476" sldId="259"/>
            <ac:spMk id="40" creationId="{47533D7A-ED90-4CBD-BDD8-302898445533}"/>
          </ac:spMkLst>
        </pc:spChg>
        <pc:spChg chg="add del">
          <ac:chgData name="Norbert Waage" userId="3f8e4ba14cae69e4" providerId="LiveId" clId="{AF859D52-6BBF-4CC4-8959-F5A444006E26}" dt="2019-12-23T17:47:04.758" v="895" actId="478"/>
          <ac:spMkLst>
            <pc:docMk/>
            <pc:sldMk cId="2904304476" sldId="259"/>
            <ac:spMk id="41" creationId="{8FE49B6C-19FE-4087-981A-2A836BE6017C}"/>
          </ac:spMkLst>
        </pc:spChg>
        <pc:spChg chg="add mod">
          <ac:chgData name="Norbert Waage" userId="3f8e4ba14cae69e4" providerId="LiveId" clId="{AF859D52-6BBF-4CC4-8959-F5A444006E26}" dt="2019-12-23T17:47:41.712" v="906" actId="1076"/>
          <ac:spMkLst>
            <pc:docMk/>
            <pc:sldMk cId="2904304476" sldId="259"/>
            <ac:spMk id="42" creationId="{35211AC5-5DDE-45B6-A3A8-CD370800566C}"/>
          </ac:spMkLst>
        </pc:spChg>
        <pc:spChg chg="add mod">
          <ac:chgData name="Norbert Waage" userId="3f8e4ba14cae69e4" providerId="LiveId" clId="{AF859D52-6BBF-4CC4-8959-F5A444006E26}" dt="2019-12-23T17:48:09.743" v="911" actId="1076"/>
          <ac:spMkLst>
            <pc:docMk/>
            <pc:sldMk cId="2904304476" sldId="259"/>
            <ac:spMk id="43" creationId="{B8CDF8C1-CBDA-4483-9EC6-583FA2860595}"/>
          </ac:spMkLst>
        </pc:spChg>
        <pc:spChg chg="add mod">
          <ac:chgData name="Norbert Waage" userId="3f8e4ba14cae69e4" providerId="LiveId" clId="{AF859D52-6BBF-4CC4-8959-F5A444006E26}" dt="2019-12-23T17:48:17.525" v="913" actId="1076"/>
          <ac:spMkLst>
            <pc:docMk/>
            <pc:sldMk cId="2904304476" sldId="259"/>
            <ac:spMk id="44" creationId="{C8B6A0DD-FF31-46FA-BBF3-5E1326B882CC}"/>
          </ac:spMkLst>
        </pc:spChg>
        <pc:spChg chg="add del mod">
          <ac:chgData name="Norbert Waage" userId="3f8e4ba14cae69e4" providerId="LiveId" clId="{AF859D52-6BBF-4CC4-8959-F5A444006E26}" dt="2019-12-23T17:47:05.994" v="896" actId="478"/>
          <ac:spMkLst>
            <pc:docMk/>
            <pc:sldMk cId="2904304476" sldId="259"/>
            <ac:spMk id="45" creationId="{6A626AFC-A919-4FB2-B386-150BC901E6A4}"/>
          </ac:spMkLst>
        </pc:spChg>
        <pc:cxnChg chg="add del mod">
          <ac:chgData name="Norbert Waage" userId="3f8e4ba14cae69e4" providerId="LiveId" clId="{AF859D52-6BBF-4CC4-8959-F5A444006E26}" dt="2019-12-23T17:46:30.310" v="886" actId="478"/>
          <ac:cxnSpMkLst>
            <pc:docMk/>
            <pc:sldMk cId="2904304476" sldId="259"/>
            <ac:cxnSpMk id="8" creationId="{8EF42B64-9378-4F7F-BF93-8FAD3949EC94}"/>
          </ac:cxnSpMkLst>
        </pc:cxnChg>
        <pc:cxnChg chg="add">
          <ac:chgData name="Norbert Waage" userId="3f8e4ba14cae69e4" providerId="LiveId" clId="{AF859D52-6BBF-4CC4-8959-F5A444006E26}" dt="2019-12-23T17:46:02.449" v="840"/>
          <ac:cxnSpMkLst>
            <pc:docMk/>
            <pc:sldMk cId="2904304476" sldId="259"/>
            <ac:cxnSpMk id="13" creationId="{B19AFBA6-B401-44E7-B803-CFD45B1DB761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2" creationId="{998A4182-6F6C-4A71-96D7-00BB6D518419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3" creationId="{78F2D8AC-BBD7-4629-84BD-E8023AA4B4AD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4" creationId="{B6468691-50F3-4623-89B7-749B32041C5E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5" creationId="{DCA11AF0-DBC3-453D-A0EF-C9F5C81415E3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6" creationId="{C793E7D4-5C47-44BB-869C-E3B5CC6B5C2C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7" creationId="{DDA904A0-F4AD-4340-BA61-86EEA24EF87C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8" creationId="{DB855C58-9DC0-4719-B88E-26327FC07D85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29" creationId="{46AFD8D9-94CB-423E-BBA8-558D74E06906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0" creationId="{DE5DCB96-B6E2-472C-B41C-890E1D03DFAF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1" creationId="{63E1B070-53F5-4748-AFB7-F5E061A08E6E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2" creationId="{780867B4-A9E3-4328-99F2-4F8380B5FBFC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3" creationId="{5F7E35A7-C4E7-42DA-9A54-E9D52550E659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4" creationId="{0FB3BE5F-3B6E-4A6B-96E3-7E77151F1578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5" creationId="{5A66B3D7-A36B-445B-B000-7B8005EE5586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6" creationId="{3BBAF48F-1904-4E45-B375-23D429DEB4B7}"/>
          </ac:cxnSpMkLst>
        </pc:cxnChg>
        <pc:cxnChg chg="add del mod">
          <ac:chgData name="Norbert Waage" userId="3f8e4ba14cae69e4" providerId="LiveId" clId="{AF859D52-6BBF-4CC4-8959-F5A444006E26}" dt="2019-12-23T17:46:54.087" v="890"/>
          <ac:cxnSpMkLst>
            <pc:docMk/>
            <pc:sldMk cId="2904304476" sldId="259"/>
            <ac:cxnSpMk id="37" creationId="{CE844FD4-DD62-4A53-9F94-2689E3B4332D}"/>
          </ac:cxnSpMkLst>
        </pc:cxnChg>
        <pc:cxnChg chg="add del mod">
          <ac:chgData name="Norbert Waage" userId="3f8e4ba14cae69e4" providerId="LiveId" clId="{AF859D52-6BBF-4CC4-8959-F5A444006E26}" dt="2019-12-23T17:48:55.903" v="918" actId="478"/>
          <ac:cxnSpMkLst>
            <pc:docMk/>
            <pc:sldMk cId="2904304476" sldId="259"/>
            <ac:cxnSpMk id="46" creationId="{74CD174B-8446-4356-81C9-5DFEE98D90B4}"/>
          </ac:cxnSpMkLst>
        </pc:cxnChg>
        <pc:cxnChg chg="add del mod">
          <ac:chgData name="Norbert Waage" userId="3f8e4ba14cae69e4" providerId="LiveId" clId="{AF859D52-6BBF-4CC4-8959-F5A444006E26}" dt="2019-12-23T17:48:58.467" v="921" actId="478"/>
          <ac:cxnSpMkLst>
            <pc:docMk/>
            <pc:sldMk cId="2904304476" sldId="259"/>
            <ac:cxnSpMk id="47" creationId="{84990C5D-143E-4F09-B0E6-9F29D73771DD}"/>
          </ac:cxnSpMkLst>
        </pc:cxnChg>
        <pc:cxnChg chg="add del mod">
          <ac:chgData name="Norbert Waage" userId="3f8e4ba14cae69e4" providerId="LiveId" clId="{AF859D52-6BBF-4CC4-8959-F5A444006E26}" dt="2019-12-23T17:48:56.529" v="919" actId="478"/>
          <ac:cxnSpMkLst>
            <pc:docMk/>
            <pc:sldMk cId="2904304476" sldId="259"/>
            <ac:cxnSpMk id="48" creationId="{CC35E509-5470-45CE-A213-55CC637A5671}"/>
          </ac:cxnSpMkLst>
        </pc:cxnChg>
        <pc:cxnChg chg="add del mod">
          <ac:chgData name="Norbert Waage" userId="3f8e4ba14cae69e4" providerId="LiveId" clId="{AF859D52-6BBF-4CC4-8959-F5A444006E26}" dt="2019-12-23T17:47:13.340" v="903" actId="478"/>
          <ac:cxnSpMkLst>
            <pc:docMk/>
            <pc:sldMk cId="2904304476" sldId="259"/>
            <ac:cxnSpMk id="49" creationId="{EBFFB589-94A6-474B-B938-19BF9773EACE}"/>
          </ac:cxnSpMkLst>
        </pc:cxnChg>
        <pc:cxnChg chg="add del mod">
          <ac:chgData name="Norbert Waage" userId="3f8e4ba14cae69e4" providerId="LiveId" clId="{AF859D52-6BBF-4CC4-8959-F5A444006E26}" dt="2019-12-23T17:48:57.684" v="920" actId="478"/>
          <ac:cxnSpMkLst>
            <pc:docMk/>
            <pc:sldMk cId="2904304476" sldId="259"/>
            <ac:cxnSpMk id="50" creationId="{783E7D8F-8356-494C-BC31-53EBF5F5E8C1}"/>
          </ac:cxnSpMkLst>
        </pc:cxnChg>
        <pc:cxnChg chg="add del mod">
          <ac:chgData name="Norbert Waage" userId="3f8e4ba14cae69e4" providerId="LiveId" clId="{AF859D52-6BBF-4CC4-8959-F5A444006E26}" dt="2019-12-23T17:49:00.501" v="923" actId="478"/>
          <ac:cxnSpMkLst>
            <pc:docMk/>
            <pc:sldMk cId="2904304476" sldId="259"/>
            <ac:cxnSpMk id="51" creationId="{87F1355A-8279-47B9-B369-A73FF98347B9}"/>
          </ac:cxnSpMkLst>
        </pc:cxnChg>
        <pc:cxnChg chg="add del mod">
          <ac:chgData name="Norbert Waage" userId="3f8e4ba14cae69e4" providerId="LiveId" clId="{AF859D52-6BBF-4CC4-8959-F5A444006E26}" dt="2019-12-23T17:49:02.275" v="925" actId="478"/>
          <ac:cxnSpMkLst>
            <pc:docMk/>
            <pc:sldMk cId="2904304476" sldId="259"/>
            <ac:cxnSpMk id="52" creationId="{B81169C0-BFEC-45DB-9FA3-D04A0B3C1F18}"/>
          </ac:cxnSpMkLst>
        </pc:cxnChg>
        <pc:cxnChg chg="add del mod">
          <ac:chgData name="Norbert Waage" userId="3f8e4ba14cae69e4" providerId="LiveId" clId="{AF859D52-6BBF-4CC4-8959-F5A444006E26}" dt="2019-12-23T17:47:12.041" v="902" actId="478"/>
          <ac:cxnSpMkLst>
            <pc:docMk/>
            <pc:sldMk cId="2904304476" sldId="259"/>
            <ac:cxnSpMk id="53" creationId="{01AA0264-9988-40F0-A0BC-08C355D613C4}"/>
          </ac:cxnSpMkLst>
        </pc:cxnChg>
        <pc:cxnChg chg="add del mod">
          <ac:chgData name="Norbert Waage" userId="3f8e4ba14cae69e4" providerId="LiveId" clId="{AF859D52-6BBF-4CC4-8959-F5A444006E26}" dt="2019-12-23T17:48:59.728" v="922" actId="478"/>
          <ac:cxnSpMkLst>
            <pc:docMk/>
            <pc:sldMk cId="2904304476" sldId="259"/>
            <ac:cxnSpMk id="54" creationId="{166452E1-57F8-45F9-B485-556C790A9A13}"/>
          </ac:cxnSpMkLst>
        </pc:cxnChg>
        <pc:cxnChg chg="add del mod">
          <ac:chgData name="Norbert Waage" userId="3f8e4ba14cae69e4" providerId="LiveId" clId="{AF859D52-6BBF-4CC4-8959-F5A444006E26}" dt="2019-12-23T17:49:01.491" v="924" actId="478"/>
          <ac:cxnSpMkLst>
            <pc:docMk/>
            <pc:sldMk cId="2904304476" sldId="259"/>
            <ac:cxnSpMk id="55" creationId="{BE459288-1CB1-4715-8CAF-019CB68D3DDE}"/>
          </ac:cxnSpMkLst>
        </pc:cxnChg>
        <pc:cxnChg chg="add del mod">
          <ac:chgData name="Norbert Waage" userId="3f8e4ba14cae69e4" providerId="LiveId" clId="{AF859D52-6BBF-4CC4-8959-F5A444006E26}" dt="2019-12-23T17:49:03.652" v="926" actId="478"/>
          <ac:cxnSpMkLst>
            <pc:docMk/>
            <pc:sldMk cId="2904304476" sldId="259"/>
            <ac:cxnSpMk id="56" creationId="{CB121E1B-E03D-49EC-A4D5-142E5AE227D4}"/>
          </ac:cxnSpMkLst>
        </pc:cxnChg>
        <pc:cxnChg chg="add del mod">
          <ac:chgData name="Norbert Waage" userId="3f8e4ba14cae69e4" providerId="LiveId" clId="{AF859D52-6BBF-4CC4-8959-F5A444006E26}" dt="2019-12-23T17:47:11.291" v="901" actId="478"/>
          <ac:cxnSpMkLst>
            <pc:docMk/>
            <pc:sldMk cId="2904304476" sldId="259"/>
            <ac:cxnSpMk id="57" creationId="{5DE3F5F5-74D6-4520-B398-4F1318B4613C}"/>
          </ac:cxnSpMkLst>
        </pc:cxnChg>
        <pc:cxnChg chg="add del mod">
          <ac:chgData name="Norbert Waage" userId="3f8e4ba14cae69e4" providerId="LiveId" clId="{AF859D52-6BBF-4CC4-8959-F5A444006E26}" dt="2019-12-23T17:47:09.786" v="900" actId="478"/>
          <ac:cxnSpMkLst>
            <pc:docMk/>
            <pc:sldMk cId="2904304476" sldId="259"/>
            <ac:cxnSpMk id="58" creationId="{7FC81288-D412-408B-B6C1-41C0AECA96CB}"/>
          </ac:cxnSpMkLst>
        </pc:cxnChg>
        <pc:cxnChg chg="add del mod">
          <ac:chgData name="Norbert Waage" userId="3f8e4ba14cae69e4" providerId="LiveId" clId="{AF859D52-6BBF-4CC4-8959-F5A444006E26}" dt="2019-12-23T17:47:08.759" v="899" actId="478"/>
          <ac:cxnSpMkLst>
            <pc:docMk/>
            <pc:sldMk cId="2904304476" sldId="259"/>
            <ac:cxnSpMk id="59" creationId="{727289A9-FF36-4599-AB94-F83094F12BFC}"/>
          </ac:cxnSpMkLst>
        </pc:cxnChg>
        <pc:cxnChg chg="add del mod">
          <ac:chgData name="Norbert Waage" userId="3f8e4ba14cae69e4" providerId="LiveId" clId="{AF859D52-6BBF-4CC4-8959-F5A444006E26}" dt="2019-12-23T17:47:07.994" v="898" actId="478"/>
          <ac:cxnSpMkLst>
            <pc:docMk/>
            <pc:sldMk cId="2904304476" sldId="259"/>
            <ac:cxnSpMk id="60" creationId="{17879201-5103-4826-BE17-DAAE03C854C3}"/>
          </ac:cxnSpMkLst>
        </pc:cxnChg>
        <pc:cxnChg chg="add del mod">
          <ac:chgData name="Norbert Waage" userId="3f8e4ba14cae69e4" providerId="LiveId" clId="{AF859D52-6BBF-4CC4-8959-F5A444006E26}" dt="2019-12-23T17:47:06.744" v="897" actId="478"/>
          <ac:cxnSpMkLst>
            <pc:docMk/>
            <pc:sldMk cId="2904304476" sldId="259"/>
            <ac:cxnSpMk id="61" creationId="{86226111-2643-49BE-A54F-17F8C02BCE62}"/>
          </ac:cxnSpMkLst>
        </pc:cxnChg>
        <pc:cxnChg chg="add mod">
          <ac:chgData name="Norbert Waage" userId="3f8e4ba14cae69e4" providerId="LiveId" clId="{AF859D52-6BBF-4CC4-8959-F5A444006E26}" dt="2019-12-23T17:51:17.323" v="949" actId="692"/>
          <ac:cxnSpMkLst>
            <pc:docMk/>
            <pc:sldMk cId="2904304476" sldId="259"/>
            <ac:cxnSpMk id="102" creationId="{D2173F43-4840-45F9-93F2-380DC665D9E6}"/>
          </ac:cxnSpMkLst>
        </pc:cxnChg>
        <pc:cxnChg chg="add mod">
          <ac:chgData name="Norbert Waage" userId="3f8e4ba14cae69e4" providerId="LiveId" clId="{AF859D52-6BBF-4CC4-8959-F5A444006E26}" dt="2019-12-23T17:49:46.081" v="937" actId="692"/>
          <ac:cxnSpMkLst>
            <pc:docMk/>
            <pc:sldMk cId="2904304476" sldId="259"/>
            <ac:cxnSpMk id="106" creationId="{A7B591E7-9B02-415E-8732-0439187366BE}"/>
          </ac:cxnSpMkLst>
        </pc:cxnChg>
        <pc:cxnChg chg="add mod">
          <ac:chgData name="Norbert Waage" userId="3f8e4ba14cae69e4" providerId="LiveId" clId="{AF859D52-6BBF-4CC4-8959-F5A444006E26}" dt="2019-12-23T17:51:46.544" v="962" actId="692"/>
          <ac:cxnSpMkLst>
            <pc:docMk/>
            <pc:sldMk cId="2904304476" sldId="259"/>
            <ac:cxnSpMk id="108" creationId="{CFC5F698-8AF8-48B1-8EE8-7CAC61D42DDC}"/>
          </ac:cxnSpMkLst>
        </pc:cxnChg>
        <pc:cxnChg chg="add mod">
          <ac:chgData name="Norbert Waage" userId="3f8e4ba14cae69e4" providerId="LiveId" clId="{AF859D52-6BBF-4CC4-8959-F5A444006E26}" dt="2019-12-23T17:51:17.323" v="949" actId="692"/>
          <ac:cxnSpMkLst>
            <pc:docMk/>
            <pc:sldMk cId="2904304476" sldId="259"/>
            <ac:cxnSpMk id="110" creationId="{2CB62414-D14B-489F-B696-819BA2B9E762}"/>
          </ac:cxnSpMkLst>
        </pc:cxnChg>
        <pc:cxnChg chg="add mod">
          <ac:chgData name="Norbert Waage" userId="3f8e4ba14cae69e4" providerId="LiveId" clId="{AF859D52-6BBF-4CC4-8959-F5A444006E26}" dt="2019-12-23T17:51:46.544" v="962" actId="692"/>
          <ac:cxnSpMkLst>
            <pc:docMk/>
            <pc:sldMk cId="2904304476" sldId="259"/>
            <ac:cxnSpMk id="112" creationId="{BFBBC461-8F6F-40CD-B525-1C853D412618}"/>
          </ac:cxnSpMkLst>
        </pc:cxnChg>
        <pc:cxnChg chg="add mod">
          <ac:chgData name="Norbert Waage" userId="3f8e4ba14cae69e4" providerId="LiveId" clId="{AF859D52-6BBF-4CC4-8959-F5A444006E26}" dt="2019-12-23T17:51:31.619" v="960" actId="692"/>
          <ac:cxnSpMkLst>
            <pc:docMk/>
            <pc:sldMk cId="2904304476" sldId="259"/>
            <ac:cxnSpMk id="114" creationId="{8FB21613-D599-4211-90E0-B6A1159CA3C4}"/>
          </ac:cxnSpMkLst>
        </pc:cxnChg>
        <pc:cxnChg chg="add mod">
          <ac:chgData name="Norbert Waage" userId="3f8e4ba14cae69e4" providerId="LiveId" clId="{AF859D52-6BBF-4CC4-8959-F5A444006E26}" dt="2019-12-23T17:51:31.619" v="960" actId="692"/>
          <ac:cxnSpMkLst>
            <pc:docMk/>
            <pc:sldMk cId="2904304476" sldId="259"/>
            <ac:cxnSpMk id="116" creationId="{2BB98C7A-710A-43CB-B491-7E9BE8B13831}"/>
          </ac:cxnSpMkLst>
        </pc:cxnChg>
        <pc:cxnChg chg="add mod">
          <ac:chgData name="Norbert Waage" userId="3f8e4ba14cae69e4" providerId="LiveId" clId="{AF859D52-6BBF-4CC4-8959-F5A444006E26}" dt="2019-12-23T17:51:46.544" v="962" actId="692"/>
          <ac:cxnSpMkLst>
            <pc:docMk/>
            <pc:sldMk cId="2904304476" sldId="259"/>
            <ac:cxnSpMk id="118" creationId="{37AA9455-58CF-415A-B9C7-F670BDA0B2C6}"/>
          </ac:cxnSpMkLst>
        </pc:cxnChg>
        <pc:cxnChg chg="add mod">
          <ac:chgData name="Norbert Waage" userId="3f8e4ba14cae69e4" providerId="LiveId" clId="{AF859D52-6BBF-4CC4-8959-F5A444006E26}" dt="2019-12-23T17:51:31.619" v="960" actId="692"/>
          <ac:cxnSpMkLst>
            <pc:docMk/>
            <pc:sldMk cId="2904304476" sldId="259"/>
            <ac:cxnSpMk id="120" creationId="{4247076B-8F0E-4B15-AFA5-D26C6D1669D8}"/>
          </ac:cxnSpMkLst>
        </pc:cxnChg>
      </pc:sldChg>
      <pc:sldChg chg="add ord">
        <pc:chgData name="Norbert Waage" userId="3f8e4ba14cae69e4" providerId="LiveId" clId="{AF859D52-6BBF-4CC4-8959-F5A444006E26}" dt="2019-12-23T17:49:15.214" v="929"/>
        <pc:sldMkLst>
          <pc:docMk/>
          <pc:sldMk cId="759082322" sldId="260"/>
        </pc:sldMkLst>
      </pc:sldChg>
      <pc:sldChg chg="modSp add modAnim">
        <pc:chgData name="Norbert Waage" userId="3f8e4ba14cae69e4" providerId="LiveId" clId="{AF859D52-6BBF-4CC4-8959-F5A444006E26}" dt="2019-12-23T17:59:57.236" v="993"/>
        <pc:sldMkLst>
          <pc:docMk/>
          <pc:sldMk cId="1533292561" sldId="261"/>
        </pc:sldMkLst>
        <pc:spChg chg="mod">
          <ac:chgData name="Norbert Waage" userId="3f8e4ba14cae69e4" providerId="LiveId" clId="{AF859D52-6BBF-4CC4-8959-F5A444006E26}" dt="2019-12-23T17:52:16.290" v="967" actId="27636"/>
          <ac:spMkLst>
            <pc:docMk/>
            <pc:sldMk cId="1533292561" sldId="261"/>
            <ac:spMk id="2" creationId="{E8F19741-ABFA-4727-9427-65A795B250D8}"/>
          </ac:spMkLst>
        </pc:spChg>
        <pc:spChg chg="mod">
          <ac:chgData name="Norbert Waage" userId="3f8e4ba14cae69e4" providerId="LiveId" clId="{AF859D52-6BBF-4CC4-8959-F5A444006E26}" dt="2019-12-23T17:59:27.066" v="990"/>
          <ac:spMkLst>
            <pc:docMk/>
            <pc:sldMk cId="1533292561" sldId="261"/>
            <ac:spMk id="3" creationId="{E56F6DEE-BBCA-4A0D-8E8F-0A6F79C726AD}"/>
          </ac:spMkLst>
        </pc:spChg>
      </pc:sldChg>
      <pc:sldChg chg="addSp delSp modSp add">
        <pc:chgData name="Norbert Waage" userId="3f8e4ba14cae69e4" providerId="LiveId" clId="{AF859D52-6BBF-4CC4-8959-F5A444006E26}" dt="2019-12-23T18:30:19.964" v="1224" actId="20577"/>
        <pc:sldMkLst>
          <pc:docMk/>
          <pc:sldMk cId="282199920" sldId="262"/>
        </pc:sldMkLst>
        <pc:spChg chg="mod">
          <ac:chgData name="Norbert Waage" userId="3f8e4ba14cae69e4" providerId="LiveId" clId="{AF859D52-6BBF-4CC4-8959-F5A444006E26}" dt="2019-12-23T18:30:19.964" v="1224" actId="20577"/>
          <ac:spMkLst>
            <pc:docMk/>
            <pc:sldMk cId="282199920" sldId="262"/>
            <ac:spMk id="2" creationId="{5F300F23-8FE0-4857-BDAD-4DA63222BFCA}"/>
          </ac:spMkLst>
        </pc:spChg>
        <pc:spChg chg="del">
          <ac:chgData name="Norbert Waage" userId="3f8e4ba14cae69e4" providerId="LiveId" clId="{AF859D52-6BBF-4CC4-8959-F5A444006E26}" dt="2019-12-23T18:15:36.204" v="1090" actId="478"/>
          <ac:spMkLst>
            <pc:docMk/>
            <pc:sldMk cId="282199920" sldId="262"/>
            <ac:spMk id="3" creationId="{94F38E86-8AE5-4406-A61C-0D9025FD5772}"/>
          </ac:spMkLst>
        </pc:spChg>
        <pc:spChg chg="add mod">
          <ac:chgData name="Norbert Waage" userId="3f8e4ba14cae69e4" providerId="LiveId" clId="{AF859D52-6BBF-4CC4-8959-F5A444006E26}" dt="2019-12-23T18:17:18.403" v="1126" actId="1076"/>
          <ac:spMkLst>
            <pc:docMk/>
            <pc:sldMk cId="282199920" sldId="262"/>
            <ac:spMk id="4" creationId="{B13BC950-BA4F-41B5-8AB2-7062E2CEDFF3}"/>
          </ac:spMkLst>
        </pc:spChg>
        <pc:spChg chg="add mod">
          <ac:chgData name="Norbert Waage" userId="3f8e4ba14cae69e4" providerId="LiveId" clId="{AF859D52-6BBF-4CC4-8959-F5A444006E26}" dt="2019-12-23T18:17:18.403" v="1126" actId="1076"/>
          <ac:spMkLst>
            <pc:docMk/>
            <pc:sldMk cId="282199920" sldId="262"/>
            <ac:spMk id="5" creationId="{F596B509-056C-48EF-A38A-C2F51CFAAC22}"/>
          </ac:spMkLst>
        </pc:spChg>
        <pc:spChg chg="add mod">
          <ac:chgData name="Norbert Waage" userId="3f8e4ba14cae69e4" providerId="LiveId" clId="{AF859D52-6BBF-4CC4-8959-F5A444006E26}" dt="2019-12-23T18:17:18.403" v="1126" actId="1076"/>
          <ac:spMkLst>
            <pc:docMk/>
            <pc:sldMk cId="282199920" sldId="262"/>
            <ac:spMk id="6" creationId="{CE233530-5175-4048-9E80-DBEB398DBCC1}"/>
          </ac:spMkLst>
        </pc:spChg>
        <pc:spChg chg="add del">
          <ac:chgData name="Norbert Waage" userId="3f8e4ba14cae69e4" providerId="LiveId" clId="{AF859D52-6BBF-4CC4-8959-F5A444006E26}" dt="2019-12-23T18:15:52.383" v="1097" actId="478"/>
          <ac:spMkLst>
            <pc:docMk/>
            <pc:sldMk cId="282199920" sldId="262"/>
            <ac:spMk id="7" creationId="{1FA14367-993B-4B10-8F50-86D665B921B2}"/>
          </ac:spMkLst>
        </pc:spChg>
        <pc:spChg chg="add mod">
          <ac:chgData name="Norbert Waage" userId="3f8e4ba14cae69e4" providerId="LiveId" clId="{AF859D52-6BBF-4CC4-8959-F5A444006E26}" dt="2019-12-23T18:17:10.002" v="1125" actId="1076"/>
          <ac:spMkLst>
            <pc:docMk/>
            <pc:sldMk cId="282199920" sldId="262"/>
            <ac:spMk id="8" creationId="{2D50DD25-2358-48EA-8587-09659979E9E9}"/>
          </ac:spMkLst>
        </pc:spChg>
        <pc:spChg chg="add mod">
          <ac:chgData name="Norbert Waage" userId="3f8e4ba14cae69e4" providerId="LiveId" clId="{AF859D52-6BBF-4CC4-8959-F5A444006E26}" dt="2019-12-23T18:17:06.446" v="1124" actId="1076"/>
          <ac:spMkLst>
            <pc:docMk/>
            <pc:sldMk cId="282199920" sldId="262"/>
            <ac:spMk id="9" creationId="{BDD0235F-46D1-4AA7-B145-14947836D65A}"/>
          </ac:spMkLst>
        </pc:spChg>
        <pc:spChg chg="add mod">
          <ac:chgData name="Norbert Waage" userId="3f8e4ba14cae69e4" providerId="LiveId" clId="{AF859D52-6BBF-4CC4-8959-F5A444006E26}" dt="2019-12-23T18:17:03.625" v="1123" actId="1076"/>
          <ac:spMkLst>
            <pc:docMk/>
            <pc:sldMk cId="282199920" sldId="262"/>
            <ac:spMk id="10" creationId="{7ECDCAE0-03CC-4661-8B2F-6028A7F1538E}"/>
          </ac:spMkLst>
        </pc:spChg>
        <pc:spChg chg="add del mod">
          <ac:chgData name="Norbert Waage" userId="3f8e4ba14cae69e4" providerId="LiveId" clId="{AF859D52-6BBF-4CC4-8959-F5A444006E26}" dt="2019-12-23T18:15:50.227" v="1095" actId="478"/>
          <ac:spMkLst>
            <pc:docMk/>
            <pc:sldMk cId="282199920" sldId="262"/>
            <ac:spMk id="11" creationId="{2255A769-465C-461C-825F-A0BCBE38380B}"/>
          </ac:spMkLst>
        </pc:spChg>
        <pc:spChg chg="add mod">
          <ac:chgData name="Norbert Waage" userId="3f8e4ba14cae69e4" providerId="LiveId" clId="{AF859D52-6BBF-4CC4-8959-F5A444006E26}" dt="2019-12-23T18:16:46.275" v="1118" actId="1076"/>
          <ac:spMkLst>
            <pc:docMk/>
            <pc:sldMk cId="282199920" sldId="262"/>
            <ac:spMk id="12" creationId="{6C11B3D7-8B3B-46E0-BD11-C8843577C617}"/>
          </ac:spMkLst>
        </pc:spChg>
        <pc:picChg chg="add mod">
          <ac:chgData name="Norbert Waage" userId="3f8e4ba14cae69e4" providerId="LiveId" clId="{AF859D52-6BBF-4CC4-8959-F5A444006E26}" dt="2019-12-23T18:16:50.572" v="1120" actId="1076"/>
          <ac:picMkLst>
            <pc:docMk/>
            <pc:sldMk cId="282199920" sldId="262"/>
            <ac:picMk id="13" creationId="{D7E7F3B4-D220-4112-AC02-9E33396982AF}"/>
          </ac:picMkLst>
        </pc:picChg>
        <pc:cxnChg chg="add del mod">
          <ac:chgData name="Norbert Waage" userId="3f8e4ba14cae69e4" providerId="LiveId" clId="{AF859D52-6BBF-4CC4-8959-F5A444006E26}" dt="2019-12-23T18:16:18.557" v="1107" actId="478"/>
          <ac:cxnSpMkLst>
            <pc:docMk/>
            <pc:sldMk cId="282199920" sldId="262"/>
            <ac:cxnSpMk id="14" creationId="{77E7D3E9-A4B1-41E7-BD9D-2688F6744972}"/>
          </ac:cxnSpMkLst>
        </pc:cxnChg>
        <pc:cxnChg chg="add del mod">
          <ac:chgData name="Norbert Waage" userId="3f8e4ba14cae69e4" providerId="LiveId" clId="{AF859D52-6BBF-4CC4-8959-F5A444006E26}" dt="2019-12-23T18:16:20.541" v="1108" actId="478"/>
          <ac:cxnSpMkLst>
            <pc:docMk/>
            <pc:sldMk cId="282199920" sldId="262"/>
            <ac:cxnSpMk id="15" creationId="{30D4694B-4B10-4670-A8C5-528D1F652993}"/>
          </ac:cxnSpMkLst>
        </pc:cxnChg>
        <pc:cxnChg chg="add del mod">
          <ac:chgData name="Norbert Waage" userId="3f8e4ba14cae69e4" providerId="LiveId" clId="{AF859D52-6BBF-4CC4-8959-F5A444006E26}" dt="2019-12-23T18:16:22.096" v="1109" actId="478"/>
          <ac:cxnSpMkLst>
            <pc:docMk/>
            <pc:sldMk cId="282199920" sldId="262"/>
            <ac:cxnSpMk id="16" creationId="{6C372A7D-E1F1-43A3-96F3-1C9B7CCD99B3}"/>
          </ac:cxnSpMkLst>
        </pc:cxnChg>
        <pc:cxnChg chg="add del mod">
          <ac:chgData name="Norbert Waage" userId="3f8e4ba14cae69e4" providerId="LiveId" clId="{AF859D52-6BBF-4CC4-8959-F5A444006E26}" dt="2019-12-23T18:15:53.367" v="1098" actId="478"/>
          <ac:cxnSpMkLst>
            <pc:docMk/>
            <pc:sldMk cId="282199920" sldId="262"/>
            <ac:cxnSpMk id="17" creationId="{86CA7ACA-962D-4F62-8E38-80253047081E}"/>
          </ac:cxnSpMkLst>
        </pc:cxnChg>
        <pc:cxnChg chg="add del mod">
          <ac:chgData name="Norbert Waage" userId="3f8e4ba14cae69e4" providerId="LiveId" clId="{AF859D52-6BBF-4CC4-8959-F5A444006E26}" dt="2019-12-23T18:16:24.947" v="1112" actId="478"/>
          <ac:cxnSpMkLst>
            <pc:docMk/>
            <pc:sldMk cId="282199920" sldId="262"/>
            <ac:cxnSpMk id="18" creationId="{00A8C60D-4751-44D3-9BB2-E50B8847BA7D}"/>
          </ac:cxnSpMkLst>
        </pc:cxnChg>
        <pc:cxnChg chg="add del mod">
          <ac:chgData name="Norbert Waage" userId="3f8e4ba14cae69e4" providerId="LiveId" clId="{AF859D52-6BBF-4CC4-8959-F5A444006E26}" dt="2019-12-23T18:16:24.182" v="1111" actId="478"/>
          <ac:cxnSpMkLst>
            <pc:docMk/>
            <pc:sldMk cId="282199920" sldId="262"/>
            <ac:cxnSpMk id="19" creationId="{55D8FD1C-11E8-4993-879B-27CE72E100F7}"/>
          </ac:cxnSpMkLst>
        </pc:cxnChg>
        <pc:cxnChg chg="add del mod">
          <ac:chgData name="Norbert Waage" userId="3f8e4ba14cae69e4" providerId="LiveId" clId="{AF859D52-6BBF-4CC4-8959-F5A444006E26}" dt="2019-12-23T18:16:22.505" v="1110" actId="478"/>
          <ac:cxnSpMkLst>
            <pc:docMk/>
            <pc:sldMk cId="282199920" sldId="262"/>
            <ac:cxnSpMk id="20" creationId="{504D6362-7E0B-475C-9D2E-637FD366AC65}"/>
          </ac:cxnSpMkLst>
        </pc:cxnChg>
        <pc:cxnChg chg="add del mod">
          <ac:chgData name="Norbert Waage" userId="3f8e4ba14cae69e4" providerId="LiveId" clId="{AF859D52-6BBF-4CC4-8959-F5A444006E26}" dt="2019-12-23T18:15:51.524" v="1096" actId="478"/>
          <ac:cxnSpMkLst>
            <pc:docMk/>
            <pc:sldMk cId="282199920" sldId="262"/>
            <ac:cxnSpMk id="21" creationId="{5D42A03B-12F5-41CF-A6F5-F2C499B0E5C9}"/>
          </ac:cxnSpMkLst>
        </pc:cxnChg>
        <pc:cxnChg chg="add mod">
          <ac:chgData name="Norbert Waage" userId="3f8e4ba14cae69e4" providerId="LiveId" clId="{AF859D52-6BBF-4CC4-8959-F5A444006E26}" dt="2019-12-23T18:18:19.698" v="1134" actId="692"/>
          <ac:cxnSpMkLst>
            <pc:docMk/>
            <pc:sldMk cId="282199920" sldId="262"/>
            <ac:cxnSpMk id="23" creationId="{3C1FC6AC-EB30-4FBF-82B3-0CFBA8E7C8D7}"/>
          </ac:cxnSpMkLst>
        </pc:cxnChg>
        <pc:cxnChg chg="add mod">
          <ac:chgData name="Norbert Waage" userId="3f8e4ba14cae69e4" providerId="LiveId" clId="{AF859D52-6BBF-4CC4-8959-F5A444006E26}" dt="2019-12-23T18:18:19.698" v="1134" actId="692"/>
          <ac:cxnSpMkLst>
            <pc:docMk/>
            <pc:sldMk cId="282199920" sldId="262"/>
            <ac:cxnSpMk id="25" creationId="{C3398717-3BA6-4ACB-AA90-E05A482AD026}"/>
          </ac:cxnSpMkLst>
        </pc:cxnChg>
        <pc:cxnChg chg="add mod">
          <ac:chgData name="Norbert Waage" userId="3f8e4ba14cae69e4" providerId="LiveId" clId="{AF859D52-6BBF-4CC4-8959-F5A444006E26}" dt="2019-12-23T18:18:19.698" v="1134" actId="692"/>
          <ac:cxnSpMkLst>
            <pc:docMk/>
            <pc:sldMk cId="282199920" sldId="262"/>
            <ac:cxnSpMk id="27" creationId="{E76424EA-F33D-4475-98BC-3B99208944EC}"/>
          </ac:cxnSpMkLst>
        </pc:cxnChg>
        <pc:cxnChg chg="add mod">
          <ac:chgData name="Norbert Waage" userId="3f8e4ba14cae69e4" providerId="LiveId" clId="{AF859D52-6BBF-4CC4-8959-F5A444006E26}" dt="2019-12-23T18:18:19.698" v="1134" actId="692"/>
          <ac:cxnSpMkLst>
            <pc:docMk/>
            <pc:sldMk cId="282199920" sldId="262"/>
            <ac:cxnSpMk id="29" creationId="{9187D046-5A03-4EF3-8E9E-E9E3FE889A9B}"/>
          </ac:cxnSpMkLst>
        </pc:cxnChg>
        <pc:cxnChg chg="add mod">
          <ac:chgData name="Norbert Waage" userId="3f8e4ba14cae69e4" providerId="LiveId" clId="{AF859D52-6BBF-4CC4-8959-F5A444006E26}" dt="2019-12-23T18:18:19.698" v="1134" actId="692"/>
          <ac:cxnSpMkLst>
            <pc:docMk/>
            <pc:sldMk cId="282199920" sldId="262"/>
            <ac:cxnSpMk id="31" creationId="{3610054B-679B-4CC2-9459-8534091EAC9F}"/>
          </ac:cxnSpMkLst>
        </pc:cxnChg>
        <pc:cxnChg chg="add mod">
          <ac:chgData name="Norbert Waage" userId="3f8e4ba14cae69e4" providerId="LiveId" clId="{AF859D52-6BBF-4CC4-8959-F5A444006E26}" dt="2019-12-23T18:18:19.698" v="1134" actId="692"/>
          <ac:cxnSpMkLst>
            <pc:docMk/>
            <pc:sldMk cId="282199920" sldId="262"/>
            <ac:cxnSpMk id="33" creationId="{4805B8AD-6433-4DA7-A30E-80C91AD44816}"/>
          </ac:cxnSpMkLst>
        </pc:cxnChg>
      </pc:sldChg>
      <pc:sldChg chg="modSp add modAnim">
        <pc:chgData name="Norbert Waage" userId="3f8e4ba14cae69e4" providerId="LiveId" clId="{AF859D52-6BBF-4CC4-8959-F5A444006E26}" dt="2019-12-26T13:32:45.307" v="3143" actId="20577"/>
        <pc:sldMkLst>
          <pc:docMk/>
          <pc:sldMk cId="511426534" sldId="263"/>
        </pc:sldMkLst>
        <pc:spChg chg="mod">
          <ac:chgData name="Norbert Waage" userId="3f8e4ba14cae69e4" providerId="LiveId" clId="{AF859D52-6BBF-4CC4-8959-F5A444006E26}" dt="2019-12-23T18:31:16.010" v="1260" actId="20577"/>
          <ac:spMkLst>
            <pc:docMk/>
            <pc:sldMk cId="511426534" sldId="263"/>
            <ac:spMk id="2" creationId="{5DA7C57F-C968-4AAF-9518-3A277DAF00F1}"/>
          </ac:spMkLst>
        </pc:spChg>
        <pc:spChg chg="mod">
          <ac:chgData name="Norbert Waage" userId="3f8e4ba14cae69e4" providerId="LiveId" clId="{AF859D52-6BBF-4CC4-8959-F5A444006E26}" dt="2019-12-26T13:32:45.307" v="3143" actId="20577"/>
          <ac:spMkLst>
            <pc:docMk/>
            <pc:sldMk cId="511426534" sldId="263"/>
            <ac:spMk id="3" creationId="{E6E942CA-8C82-4C11-8D9E-26487EFF5E95}"/>
          </ac:spMkLst>
        </pc:spChg>
      </pc:sldChg>
      <pc:sldChg chg="modSp add modAnim">
        <pc:chgData name="Norbert Waage" userId="3f8e4ba14cae69e4" providerId="LiveId" clId="{AF859D52-6BBF-4CC4-8959-F5A444006E26}" dt="2019-12-23T19:35:47.688" v="2457"/>
        <pc:sldMkLst>
          <pc:docMk/>
          <pc:sldMk cId="1993393237" sldId="264"/>
        </pc:sldMkLst>
        <pc:spChg chg="mod">
          <ac:chgData name="Norbert Waage" userId="3f8e4ba14cae69e4" providerId="LiveId" clId="{AF859D52-6BBF-4CC4-8959-F5A444006E26}" dt="2019-12-23T19:29:50.630" v="2215" actId="20577"/>
          <ac:spMkLst>
            <pc:docMk/>
            <pc:sldMk cId="1993393237" sldId="264"/>
            <ac:spMk id="2" creationId="{19E1AD8D-3865-4E16-A0EF-04D6C7C1389E}"/>
          </ac:spMkLst>
        </pc:spChg>
        <pc:spChg chg="mod">
          <ac:chgData name="Norbert Waage" userId="3f8e4ba14cae69e4" providerId="LiveId" clId="{AF859D52-6BBF-4CC4-8959-F5A444006E26}" dt="2019-12-23T19:33:16.196" v="2436" actId="20577"/>
          <ac:spMkLst>
            <pc:docMk/>
            <pc:sldMk cId="1993393237" sldId="264"/>
            <ac:spMk id="3" creationId="{B2107329-CB0C-4F04-A6C3-DB896BDB012A}"/>
          </ac:spMkLst>
        </pc:spChg>
      </pc:sldChg>
      <pc:sldChg chg="addSp delSp modSp add modAnim">
        <pc:chgData name="Norbert Waage" userId="3f8e4ba14cae69e4" providerId="LiveId" clId="{AF859D52-6BBF-4CC4-8959-F5A444006E26}" dt="2019-12-23T19:37:23.320" v="2465"/>
        <pc:sldMkLst>
          <pc:docMk/>
          <pc:sldMk cId="3884969449" sldId="265"/>
        </pc:sldMkLst>
        <pc:spChg chg="mod">
          <ac:chgData name="Norbert Waage" userId="3f8e4ba14cae69e4" providerId="LiveId" clId="{AF859D52-6BBF-4CC4-8959-F5A444006E26}" dt="2019-12-23T19:34:08.718" v="2452" actId="20577"/>
          <ac:spMkLst>
            <pc:docMk/>
            <pc:sldMk cId="3884969449" sldId="265"/>
            <ac:spMk id="2" creationId="{E89B51FD-2A5A-4BD7-9FD5-D95166E1E93E}"/>
          </ac:spMkLst>
        </pc:spChg>
        <pc:spChg chg="del">
          <ac:chgData name="Norbert Waage" userId="3f8e4ba14cae69e4" providerId="LiveId" clId="{AF859D52-6BBF-4CC4-8959-F5A444006E26}" dt="2019-12-23T19:33:33.429" v="2438" actId="478"/>
          <ac:spMkLst>
            <pc:docMk/>
            <pc:sldMk cId="3884969449" sldId="265"/>
            <ac:spMk id="3" creationId="{EE8C75DF-13B8-453F-9F9C-3C6BED0EFC1B}"/>
          </ac:spMkLst>
        </pc:spChg>
        <pc:spChg chg="add">
          <ac:chgData name="Norbert Waage" userId="3f8e4ba14cae69e4" providerId="LiveId" clId="{AF859D52-6BBF-4CC4-8959-F5A444006E26}" dt="2019-12-23T19:33:33.925" v="2439"/>
          <ac:spMkLst>
            <pc:docMk/>
            <pc:sldMk cId="3884969449" sldId="265"/>
            <ac:spMk id="5" creationId="{2C4DF20B-94ED-4C06-95E2-44F8C967CAD7}"/>
          </ac:spMkLst>
        </pc:spChg>
        <pc:spChg chg="add">
          <ac:chgData name="Norbert Waage" userId="3f8e4ba14cae69e4" providerId="LiveId" clId="{AF859D52-6BBF-4CC4-8959-F5A444006E26}" dt="2019-12-23T19:33:33.925" v="2439"/>
          <ac:spMkLst>
            <pc:docMk/>
            <pc:sldMk cId="3884969449" sldId="265"/>
            <ac:spMk id="6" creationId="{567544A2-F38A-4E8D-A557-CB849C8201E1}"/>
          </ac:spMkLst>
        </pc:spChg>
        <pc:grpChg chg="add mod">
          <ac:chgData name="Norbert Waage" userId="3f8e4ba14cae69e4" providerId="LiveId" clId="{AF859D52-6BBF-4CC4-8959-F5A444006E26}" dt="2019-12-23T19:33:34.785" v="2440"/>
          <ac:grpSpMkLst>
            <pc:docMk/>
            <pc:sldMk cId="3884969449" sldId="265"/>
            <ac:grpSpMk id="4" creationId="{2E3195C2-EA49-434B-B7C6-4AA426631AFA}"/>
          </ac:grpSpMkLst>
        </pc:grpChg>
        <pc:graphicFrameChg chg="add mod">
          <ac:chgData name="Norbert Waage" userId="3f8e4ba14cae69e4" providerId="LiveId" clId="{AF859D52-6BBF-4CC4-8959-F5A444006E26}" dt="2019-12-23T19:35:02.347" v="2453" actId="13822"/>
          <ac:graphicFrameMkLst>
            <pc:docMk/>
            <pc:sldMk cId="3884969449" sldId="265"/>
            <ac:graphicFrameMk id="7" creationId="{A14D6231-FE1C-447A-B615-2443531EA899}"/>
          </ac:graphicFrameMkLst>
        </pc:graphicFrameChg>
      </pc:sldChg>
      <pc:sldChg chg="addSp delSp modSp add mod setBg">
        <pc:chgData name="Norbert Waage" userId="3f8e4ba14cae69e4" providerId="LiveId" clId="{AF859D52-6BBF-4CC4-8959-F5A444006E26}" dt="2019-12-23T19:59:47.040" v="2544" actId="1076"/>
        <pc:sldMkLst>
          <pc:docMk/>
          <pc:sldMk cId="1997619293" sldId="266"/>
        </pc:sldMkLst>
        <pc:spChg chg="mod">
          <ac:chgData name="Norbert Waage" userId="3f8e4ba14cae69e4" providerId="LiveId" clId="{AF859D52-6BBF-4CC4-8959-F5A444006E26}" dt="2019-12-23T19:58:52.991" v="2520" actId="26606"/>
          <ac:spMkLst>
            <pc:docMk/>
            <pc:sldMk cId="1997619293" sldId="266"/>
            <ac:spMk id="2" creationId="{DA0684F5-3C87-4D38-9866-01EFEAC57A76}"/>
          </ac:spMkLst>
        </pc:spChg>
        <pc:spChg chg="del">
          <ac:chgData name="Norbert Waage" userId="3f8e4ba14cae69e4" providerId="LiveId" clId="{AF859D52-6BBF-4CC4-8959-F5A444006E26}" dt="2019-12-23T19:58:48.992" v="2516" actId="931"/>
          <ac:spMkLst>
            <pc:docMk/>
            <pc:sldMk cId="1997619293" sldId="266"/>
            <ac:spMk id="3" creationId="{833F0F81-D885-4BC4-BC20-0E4473D0258F}"/>
          </ac:spMkLst>
        </pc:spChg>
        <pc:spChg chg="add mod">
          <ac:chgData name="Norbert Waage" userId="3f8e4ba14cae69e4" providerId="LiveId" clId="{AF859D52-6BBF-4CC4-8959-F5A444006E26}" dt="2019-12-23T19:59:47.040" v="2544" actId="1076"/>
          <ac:spMkLst>
            <pc:docMk/>
            <pc:sldMk cId="1997619293" sldId="266"/>
            <ac:spMk id="6" creationId="{894AD49F-7498-4EB6-A6C8-53153A8A5618}"/>
          </ac:spMkLst>
        </pc:spChg>
        <pc:spChg chg="add del">
          <ac:chgData name="Norbert Waage" userId="3f8e4ba14cae69e4" providerId="LiveId" clId="{AF859D52-6BBF-4CC4-8959-F5A444006E26}" dt="2019-12-23T19:58:52.991" v="2520" actId="26606"/>
          <ac:spMkLst>
            <pc:docMk/>
            <pc:sldMk cId="1997619293" sldId="266"/>
            <ac:spMk id="10" creationId="{F85AE0CF-124A-445C-9FB5-2A02356C8731}"/>
          </ac:spMkLst>
        </pc:spChg>
        <pc:spChg chg="add del">
          <ac:chgData name="Norbert Waage" userId="3f8e4ba14cae69e4" providerId="LiveId" clId="{AF859D52-6BBF-4CC4-8959-F5A444006E26}" dt="2019-12-23T19:58:52.991" v="2520" actId="26606"/>
          <ac:spMkLst>
            <pc:docMk/>
            <pc:sldMk cId="1997619293" sldId="266"/>
            <ac:spMk id="12" creationId="{ED94FB78-D9F3-4510-93F1-361F354344D9}"/>
          </ac:spMkLst>
        </pc:spChg>
        <pc:picChg chg="add mod">
          <ac:chgData name="Norbert Waage" userId="3f8e4ba14cae69e4" providerId="LiveId" clId="{AF859D52-6BBF-4CC4-8959-F5A444006E26}" dt="2019-12-23T19:59:09.724" v="2522" actId="14100"/>
          <ac:picMkLst>
            <pc:docMk/>
            <pc:sldMk cId="1997619293" sldId="266"/>
            <ac:picMk id="5" creationId="{D2E8DA51-9F18-480C-8A7F-929758EEBA01}"/>
          </ac:picMkLst>
        </pc:picChg>
        <pc:cxnChg chg="add del">
          <ac:chgData name="Norbert Waage" userId="3f8e4ba14cae69e4" providerId="LiveId" clId="{AF859D52-6BBF-4CC4-8959-F5A444006E26}" dt="2019-12-23T19:58:52.991" v="2520" actId="26606"/>
          <ac:cxnSpMkLst>
            <pc:docMk/>
            <pc:sldMk cId="1997619293" sldId="266"/>
            <ac:cxnSpMk id="14" creationId="{3EFADC67-92A1-44FB-8691-D8CD71A21EFA}"/>
          </ac:cxnSpMkLst>
        </pc:cxnChg>
        <pc:cxnChg chg="add del">
          <ac:chgData name="Norbert Waage" userId="3f8e4ba14cae69e4" providerId="LiveId" clId="{AF859D52-6BBF-4CC4-8959-F5A444006E26}" dt="2019-12-23T19:58:52.991" v="2520" actId="26606"/>
          <ac:cxnSpMkLst>
            <pc:docMk/>
            <pc:sldMk cId="1997619293" sldId="266"/>
            <ac:cxnSpMk id="16" creationId="{EE9C6408-AA0E-411D-A5D2-E5F13306F898}"/>
          </ac:cxnSpMkLst>
        </pc:cxnChg>
      </pc:sldChg>
      <pc:sldChg chg="addSp delSp modSp add modAnim">
        <pc:chgData name="Norbert Waage" userId="3f8e4ba14cae69e4" providerId="LiveId" clId="{AF859D52-6BBF-4CC4-8959-F5A444006E26}" dt="2019-12-23T20:15:26.453" v="2580"/>
        <pc:sldMkLst>
          <pc:docMk/>
          <pc:sldMk cId="2587183669" sldId="267"/>
        </pc:sldMkLst>
        <pc:spChg chg="mod">
          <ac:chgData name="Norbert Waage" userId="3f8e4ba14cae69e4" providerId="LiveId" clId="{AF859D52-6BBF-4CC4-8959-F5A444006E26}" dt="2019-12-23T20:00:45.635" v="2571" actId="20577"/>
          <ac:spMkLst>
            <pc:docMk/>
            <pc:sldMk cId="2587183669" sldId="267"/>
            <ac:spMk id="2" creationId="{CB552D19-D92D-4128-948C-EEA910340161}"/>
          </ac:spMkLst>
        </pc:spChg>
        <pc:spChg chg="del">
          <ac:chgData name="Norbert Waage" userId="3f8e4ba14cae69e4" providerId="LiveId" clId="{AF859D52-6BBF-4CC4-8959-F5A444006E26}" dt="2019-12-23T20:00:48.870" v="2572" actId="478"/>
          <ac:spMkLst>
            <pc:docMk/>
            <pc:sldMk cId="2587183669" sldId="267"/>
            <ac:spMk id="3" creationId="{818B936E-1381-4C10-8E92-83DCDE8FEE0D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4" creationId="{C7C495D7-0348-44A6-8D4C-3CD2F9D3AAF2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5" creationId="{BE144672-6E9F-4C8C-96D3-F724948F0884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6" creationId="{A6555C5E-A3B1-4707-8C1B-B7EED40F8251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7" creationId="{2C0124F2-9C6A-44FD-AA3D-C84255881CDD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8" creationId="{1FC1DCA4-6C86-4581-8CED-4AD27A0D7546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9" creationId="{70AB1CFA-0925-4149-A33A-EAFC59703B48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0" creationId="{E08AC1AA-4102-45AA-BA33-70F0A140F952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1" creationId="{5CA6AFCA-08E7-4B8D-8EFD-F0B4947F591C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2" creationId="{911428D0-77F9-4614-BBC3-696D7F45776C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3" creationId="{9036A7F9-1FCD-4E02-9265-E1EB180530BC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4" creationId="{ED342A1B-A1C9-44F6-AA9A-3435A213C327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5" creationId="{9F9E037D-7002-4D3B-95E6-8A362A0FA4B1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6" creationId="{17B34B4A-8A9E-4C5D-A4FF-92558A08ED7D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7" creationId="{D1F851D2-3E22-48D6-B840-E08EB1BB96F5}"/>
          </ac:spMkLst>
        </pc:spChg>
        <pc:spChg chg="add mod">
          <ac:chgData name="Norbert Waage" userId="3f8e4ba14cae69e4" providerId="LiveId" clId="{AF859D52-6BBF-4CC4-8959-F5A444006E26}" dt="2019-12-23T20:01:01.523" v="2574" actId="1076"/>
          <ac:spMkLst>
            <pc:docMk/>
            <pc:sldMk cId="2587183669" sldId="267"/>
            <ac:spMk id="18" creationId="{DAE48B81-7D98-44B7-8009-5E1223C0D88A}"/>
          </ac:spMkLst>
        </pc:spChg>
      </pc:sldChg>
      <pc:sldChg chg="modSp">
        <pc:chgData name="Norbert Waage" userId="3f8e4ba14cae69e4" providerId="LiveId" clId="{AF859D52-6BBF-4CC4-8959-F5A444006E26}" dt="2019-12-26T17:01:49.571" v="3687" actId="20577"/>
        <pc:sldMkLst>
          <pc:docMk/>
          <pc:sldMk cId="1380068263" sldId="268"/>
        </pc:sldMkLst>
        <pc:spChg chg="mod">
          <ac:chgData name="Norbert Waage" userId="3f8e4ba14cae69e4" providerId="LiveId" clId="{AF859D52-6BBF-4CC4-8959-F5A444006E26}" dt="2019-12-26T17:01:49.571" v="3687" actId="20577"/>
          <ac:spMkLst>
            <pc:docMk/>
            <pc:sldMk cId="1380068263" sldId="268"/>
            <ac:spMk id="3" creationId="{7DA0C72B-09C0-4B8B-B218-7CADBCC62D9D}"/>
          </ac:spMkLst>
        </pc:spChg>
      </pc:sldChg>
      <pc:sldChg chg="modSp add modAnim">
        <pc:chgData name="Norbert Waage" userId="3f8e4ba14cae69e4" providerId="LiveId" clId="{AF859D52-6BBF-4CC4-8959-F5A444006E26}" dt="2019-12-26T13:33:29.532" v="3163" actId="20577"/>
        <pc:sldMkLst>
          <pc:docMk/>
          <pc:sldMk cId="3560356845" sldId="269"/>
        </pc:sldMkLst>
        <pc:spChg chg="mod">
          <ac:chgData name="Norbert Waage" userId="3f8e4ba14cae69e4" providerId="LiveId" clId="{AF859D52-6BBF-4CC4-8959-F5A444006E26}" dt="2019-12-26T13:33:29.532" v="3163" actId="20577"/>
          <ac:spMkLst>
            <pc:docMk/>
            <pc:sldMk cId="3560356845" sldId="269"/>
            <ac:spMk id="2" creationId="{5DA7C57F-C968-4AAF-9518-3A277DAF00F1}"/>
          </ac:spMkLst>
        </pc:spChg>
        <pc:spChg chg="mod">
          <ac:chgData name="Norbert Waage" userId="3f8e4ba14cae69e4" providerId="LiveId" clId="{AF859D52-6BBF-4CC4-8959-F5A444006E26}" dt="2019-12-26T13:33:00.598" v="3144" actId="6549"/>
          <ac:spMkLst>
            <pc:docMk/>
            <pc:sldMk cId="3560356845" sldId="269"/>
            <ac:spMk id="3" creationId="{E6E942CA-8C82-4C11-8D9E-26487EFF5E95}"/>
          </ac:spMkLst>
        </pc:spChg>
      </pc:sldChg>
      <pc:sldChg chg="add del">
        <pc:chgData name="Norbert Waage" userId="3f8e4ba14cae69e4" providerId="LiveId" clId="{AF859D52-6BBF-4CC4-8959-F5A444006E26}" dt="2019-12-26T17:06:41.171" v="4020"/>
        <pc:sldMkLst>
          <pc:docMk/>
          <pc:sldMk cId="842388503" sldId="270"/>
        </pc:sldMkLst>
      </pc:sldChg>
      <pc:sldChg chg="addSp delSp modSp add mod setBg setClrOvrMap">
        <pc:chgData name="Norbert Waage" userId="3f8e4ba14cae69e4" providerId="LiveId" clId="{AF859D52-6BBF-4CC4-8959-F5A444006E26}" dt="2019-12-26T17:08:37.412" v="4099" actId="26606"/>
        <pc:sldMkLst>
          <pc:docMk/>
          <pc:sldMk cId="2111411149" sldId="270"/>
        </pc:sldMkLst>
        <pc:spChg chg="mod">
          <ac:chgData name="Norbert Waage" userId="3f8e4ba14cae69e4" providerId="LiveId" clId="{AF859D52-6BBF-4CC4-8959-F5A444006E26}" dt="2019-12-26T17:08:37.412" v="4099" actId="26606"/>
          <ac:spMkLst>
            <pc:docMk/>
            <pc:sldMk cId="2111411149" sldId="270"/>
            <ac:spMk id="2" creationId="{12846FC7-79AB-4D40-ADF4-3706AF07FA8E}"/>
          </ac:spMkLst>
        </pc:spChg>
        <pc:spChg chg="del mod">
          <ac:chgData name="Norbert Waage" userId="3f8e4ba14cae69e4" providerId="LiveId" clId="{AF859D52-6BBF-4CC4-8959-F5A444006E26}" dt="2019-12-26T17:07:14.276" v="4060" actId="478"/>
          <ac:spMkLst>
            <pc:docMk/>
            <pc:sldMk cId="2111411149" sldId="270"/>
            <ac:spMk id="3" creationId="{016A6D3C-7057-4810-A5ED-E41475C93539}"/>
          </ac:spMkLst>
        </pc:spChg>
        <pc:spChg chg="add del">
          <ac:chgData name="Norbert Waage" userId="3f8e4ba14cae69e4" providerId="LiveId" clId="{AF859D52-6BBF-4CC4-8959-F5A444006E26}" dt="2019-12-26T17:07:22.861" v="4066" actId="26606"/>
          <ac:spMkLst>
            <pc:docMk/>
            <pc:sldMk cId="2111411149" sldId="270"/>
            <ac:spMk id="4" creationId="{2A8AA5BC-4F7A-4226-8F99-6D824B226A97}"/>
          </ac:spMkLst>
        </pc:spChg>
        <pc:spChg chg="add del">
          <ac:chgData name="Norbert Waage" userId="3f8e4ba14cae69e4" providerId="LiveId" clId="{AF859D52-6BBF-4CC4-8959-F5A444006E26}" dt="2019-12-26T17:08:14.580" v="4071"/>
          <ac:spMkLst>
            <pc:docMk/>
            <pc:sldMk cId="2111411149" sldId="270"/>
            <ac:spMk id="5" creationId="{43201224-A56C-48CF-86E0-C145F9B38FBB}"/>
          </ac:spMkLst>
        </pc:spChg>
        <pc:spChg chg="add del">
          <ac:chgData name="Norbert Waage" userId="3f8e4ba14cae69e4" providerId="LiveId" clId="{AF859D52-6BBF-4CC4-8959-F5A444006E26}" dt="2019-12-26T17:07:19.154" v="4062" actId="26606"/>
          <ac:spMkLst>
            <pc:docMk/>
            <pc:sldMk cId="2111411149" sldId="270"/>
            <ac:spMk id="7" creationId="{B92BC7C0-A940-4440-B488-A169EE6CC08E}"/>
          </ac:spMkLst>
        </pc:spChg>
        <pc:spChg chg="add del">
          <ac:chgData name="Norbert Waage" userId="3f8e4ba14cae69e4" providerId="LiveId" clId="{AF859D52-6BBF-4CC4-8959-F5A444006E26}" dt="2019-12-26T17:07:12.356" v="4059" actId="26606"/>
          <ac:spMkLst>
            <pc:docMk/>
            <pc:sldMk cId="2111411149" sldId="270"/>
            <ac:spMk id="8" creationId="{A017E2F9-032A-4CAE-A2E4-7465A67B7A03}"/>
          </ac:spMkLst>
        </pc:spChg>
        <pc:spChg chg="add del">
          <ac:chgData name="Norbert Waage" userId="3f8e4ba14cae69e4" providerId="LiveId" clId="{AF859D52-6BBF-4CC4-8959-F5A444006E26}" dt="2019-12-26T17:07:22.861" v="4066" actId="26606"/>
          <ac:spMkLst>
            <pc:docMk/>
            <pc:sldMk cId="2111411149" sldId="270"/>
            <ac:spMk id="9" creationId="{3E5445C6-DD42-4979-86FF-03730E8C6DB0}"/>
          </ac:spMkLst>
        </pc:spChg>
        <pc:spChg chg="add del">
          <ac:chgData name="Norbert Waage" userId="3f8e4ba14cae69e4" providerId="LiveId" clId="{AF859D52-6BBF-4CC4-8959-F5A444006E26}" dt="2019-12-26T17:07:12.356" v="4059" actId="26606"/>
          <ac:spMkLst>
            <pc:docMk/>
            <pc:sldMk cId="2111411149" sldId="270"/>
            <ac:spMk id="10" creationId="{036EB2E8-1BD0-492D-BF5A-CE0184DA769D}"/>
          </ac:spMkLst>
        </pc:spChg>
        <pc:spChg chg="add del">
          <ac:chgData name="Norbert Waage" userId="3f8e4ba14cae69e4" providerId="LiveId" clId="{AF859D52-6BBF-4CC4-8959-F5A444006E26}" dt="2019-12-26T17:07:12.356" v="4059" actId="26606"/>
          <ac:spMkLst>
            <pc:docMk/>
            <pc:sldMk cId="2111411149" sldId="270"/>
            <ac:spMk id="12" creationId="{5316ED32-D562-46FD-A6C1-B0FBF4EF62B6}"/>
          </ac:spMkLst>
        </pc:spChg>
        <pc:spChg chg="add del">
          <ac:chgData name="Norbert Waage" userId="3f8e4ba14cae69e4" providerId="LiveId" clId="{AF859D52-6BBF-4CC4-8959-F5A444006E26}" dt="2019-12-26T17:07:23.892" v="4068" actId="26606"/>
          <ac:spMkLst>
            <pc:docMk/>
            <pc:sldMk cId="2111411149" sldId="270"/>
            <ac:spMk id="17" creationId="{053FB2EE-284F-4C87-AB3D-BBF87A9FAB97}"/>
          </ac:spMkLst>
        </pc:spChg>
        <pc:spChg chg="add del">
          <ac:chgData name="Norbert Waage" userId="3f8e4ba14cae69e4" providerId="LiveId" clId="{AF859D52-6BBF-4CC4-8959-F5A444006E26}" dt="2019-12-26T17:08:37.412" v="4099" actId="26606"/>
          <ac:spMkLst>
            <pc:docMk/>
            <pc:sldMk cId="2111411149" sldId="270"/>
            <ac:spMk id="19" creationId="{2A8AA5BC-4F7A-4226-8F99-6D824B226A97}"/>
          </ac:spMkLst>
        </pc:spChg>
        <pc:spChg chg="add del">
          <ac:chgData name="Norbert Waage" userId="3f8e4ba14cae69e4" providerId="LiveId" clId="{AF859D52-6BBF-4CC4-8959-F5A444006E26}" dt="2019-12-26T17:08:37.412" v="4099" actId="26606"/>
          <ac:spMkLst>
            <pc:docMk/>
            <pc:sldMk cId="2111411149" sldId="270"/>
            <ac:spMk id="20" creationId="{3E5445C6-DD42-4979-86FF-03730E8C6DB0}"/>
          </ac:spMkLst>
        </pc:spChg>
        <pc:spChg chg="add">
          <ac:chgData name="Norbert Waage" userId="3f8e4ba14cae69e4" providerId="LiveId" clId="{AF859D52-6BBF-4CC4-8959-F5A444006E26}" dt="2019-12-26T17:08:37.412" v="4099" actId="26606"/>
          <ac:spMkLst>
            <pc:docMk/>
            <pc:sldMk cId="2111411149" sldId="270"/>
            <ac:spMk id="26" creationId="{3EDD119B-6BFA-4C3F-90CE-97DAFD604ECC}"/>
          </ac:spMkLst>
        </pc:spChg>
        <pc:grpChg chg="add del">
          <ac:chgData name="Norbert Waage" userId="3f8e4ba14cae69e4" providerId="LiveId" clId="{AF859D52-6BBF-4CC4-8959-F5A444006E26}" dt="2019-12-26T17:07:23.892" v="4068" actId="26606"/>
          <ac:grpSpMkLst>
            <pc:docMk/>
            <pc:sldMk cId="2111411149" sldId="270"/>
            <ac:grpSpMk id="13" creationId="{D2C4BFA1-2075-4901-9E24-E41D1FDD51FD}"/>
          </ac:grpSpMkLst>
        </pc:grpChg>
        <pc:cxnChg chg="add del">
          <ac:chgData name="Norbert Waage" userId="3f8e4ba14cae69e4" providerId="LiveId" clId="{AF859D52-6BBF-4CC4-8959-F5A444006E26}" dt="2019-12-26T17:07:22.861" v="4066" actId="26606"/>
          <ac:cxnSpMkLst>
            <pc:docMk/>
            <pc:sldMk cId="2111411149" sldId="270"/>
            <ac:cxnSpMk id="11" creationId="{45000665-DFC7-417E-8FD7-516A0F15C975}"/>
          </ac:cxnSpMkLst>
        </pc:cxnChg>
        <pc:cxnChg chg="add del">
          <ac:chgData name="Norbert Waage" userId="3f8e4ba14cae69e4" providerId="LiveId" clId="{AF859D52-6BBF-4CC4-8959-F5A444006E26}" dt="2019-12-26T17:08:37.412" v="4099" actId="26606"/>
          <ac:cxnSpMkLst>
            <pc:docMk/>
            <pc:sldMk cId="2111411149" sldId="270"/>
            <ac:cxnSpMk id="21" creationId="{45000665-DFC7-417E-8FD7-516A0F15C975}"/>
          </ac:cxnSpMkLst>
        </pc:cxnChg>
        <pc:cxnChg chg="add">
          <ac:chgData name="Norbert Waage" userId="3f8e4ba14cae69e4" providerId="LiveId" clId="{AF859D52-6BBF-4CC4-8959-F5A444006E26}" dt="2019-12-26T17:08:37.412" v="4099" actId="26606"/>
          <ac:cxnSpMkLst>
            <pc:docMk/>
            <pc:sldMk cId="2111411149" sldId="270"/>
            <ac:cxnSpMk id="28" creationId="{DC1572D0-F0FD-4D84-8F82-DC59140EB9BB}"/>
          </ac:cxnSpMkLst>
        </pc:cxnChg>
      </pc:sldChg>
      <pc:sldChg chg="modSp add del">
        <pc:chgData name="Norbert Waage" userId="3f8e4ba14cae69e4" providerId="LiveId" clId="{AF859D52-6BBF-4CC4-8959-F5A444006E26}" dt="2019-12-26T17:04:31.956" v="4018" actId="2696"/>
        <pc:sldMkLst>
          <pc:docMk/>
          <pc:sldMk cId="3766677640" sldId="270"/>
        </pc:sldMkLst>
        <pc:spChg chg="mod">
          <ac:chgData name="Norbert Waage" userId="3f8e4ba14cae69e4" providerId="LiveId" clId="{AF859D52-6BBF-4CC4-8959-F5A444006E26}" dt="2019-12-26T17:01:40.286" v="3684" actId="20577"/>
          <ac:spMkLst>
            <pc:docMk/>
            <pc:sldMk cId="3766677640" sldId="270"/>
            <ac:spMk id="2" creationId="{2192D1A9-76EC-4886-8B43-23574E49DE65}"/>
          </ac:spMkLst>
        </pc:spChg>
        <pc:spChg chg="mod">
          <ac:chgData name="Norbert Waage" userId="3f8e4ba14cae69e4" providerId="LiveId" clId="{AF859D52-6BBF-4CC4-8959-F5A444006E26}" dt="2019-12-26T17:04:27.901" v="4017" actId="20577"/>
          <ac:spMkLst>
            <pc:docMk/>
            <pc:sldMk cId="3766677640" sldId="270"/>
            <ac:spMk id="3" creationId="{09F72589-06A0-42E9-8D6A-DB3419377046}"/>
          </ac:spMkLst>
        </pc:spChg>
      </pc:sldChg>
      <pc:sldChg chg="addSp delSp modSp add mod setBg setClrOvrMap">
        <pc:chgData name="Norbert Waage" userId="3f8e4ba14cae69e4" providerId="LiveId" clId="{AF859D52-6BBF-4CC4-8959-F5A444006E26}" dt="2019-12-26T17:08:34.332" v="4098" actId="26606"/>
        <pc:sldMkLst>
          <pc:docMk/>
          <pc:sldMk cId="127551210" sldId="271"/>
        </pc:sldMkLst>
        <pc:spChg chg="mod">
          <ac:chgData name="Norbert Waage" userId="3f8e4ba14cae69e4" providerId="LiveId" clId="{AF859D52-6BBF-4CC4-8959-F5A444006E26}" dt="2019-12-26T17:08:34.332" v="4098" actId="26606"/>
          <ac:spMkLst>
            <pc:docMk/>
            <pc:sldMk cId="127551210" sldId="271"/>
            <ac:spMk id="2" creationId="{12846FC7-79AB-4D40-ADF4-3706AF07FA8E}"/>
          </ac:spMkLst>
        </pc:spChg>
        <pc:spChg chg="del">
          <ac:chgData name="Norbert Waage" userId="3f8e4ba14cae69e4" providerId="LiveId" clId="{AF859D52-6BBF-4CC4-8959-F5A444006E26}" dt="2019-12-26T17:08:34.332" v="4098" actId="26606"/>
          <ac:spMkLst>
            <pc:docMk/>
            <pc:sldMk cId="127551210" sldId="271"/>
            <ac:spMk id="19" creationId="{2A8AA5BC-4F7A-4226-8F99-6D824B226A97}"/>
          </ac:spMkLst>
        </pc:spChg>
        <pc:spChg chg="del">
          <ac:chgData name="Norbert Waage" userId="3f8e4ba14cae69e4" providerId="LiveId" clId="{AF859D52-6BBF-4CC4-8959-F5A444006E26}" dt="2019-12-26T17:08:34.332" v="4098" actId="26606"/>
          <ac:spMkLst>
            <pc:docMk/>
            <pc:sldMk cId="127551210" sldId="271"/>
            <ac:spMk id="20" creationId="{3E5445C6-DD42-4979-86FF-03730E8C6DB0}"/>
          </ac:spMkLst>
        </pc:spChg>
        <pc:spChg chg="add">
          <ac:chgData name="Norbert Waage" userId="3f8e4ba14cae69e4" providerId="LiveId" clId="{AF859D52-6BBF-4CC4-8959-F5A444006E26}" dt="2019-12-26T17:08:34.332" v="4098" actId="26606"/>
          <ac:spMkLst>
            <pc:docMk/>
            <pc:sldMk cId="127551210" sldId="271"/>
            <ac:spMk id="26" creationId="{3EDD119B-6BFA-4C3F-90CE-97DAFD604ECC}"/>
          </ac:spMkLst>
        </pc:spChg>
        <pc:cxnChg chg="del">
          <ac:chgData name="Norbert Waage" userId="3f8e4ba14cae69e4" providerId="LiveId" clId="{AF859D52-6BBF-4CC4-8959-F5A444006E26}" dt="2019-12-26T17:08:34.332" v="4098" actId="26606"/>
          <ac:cxnSpMkLst>
            <pc:docMk/>
            <pc:sldMk cId="127551210" sldId="271"/>
            <ac:cxnSpMk id="21" creationId="{45000665-DFC7-417E-8FD7-516A0F15C975}"/>
          </ac:cxnSpMkLst>
        </pc:cxnChg>
        <pc:cxnChg chg="add">
          <ac:chgData name="Norbert Waage" userId="3f8e4ba14cae69e4" providerId="LiveId" clId="{AF859D52-6BBF-4CC4-8959-F5A444006E26}" dt="2019-12-26T17:08:34.332" v="4098" actId="26606"/>
          <ac:cxnSpMkLst>
            <pc:docMk/>
            <pc:sldMk cId="127551210" sldId="271"/>
            <ac:cxnSpMk id="28" creationId="{DC1572D0-F0FD-4D84-8F82-DC59140EB9BB}"/>
          </ac:cxnSpMkLst>
        </pc:cxnChg>
      </pc:sldChg>
      <pc:sldChg chg="modSp add">
        <pc:chgData name="Norbert Waage" userId="3f8e4ba14cae69e4" providerId="LiveId" clId="{AF859D52-6BBF-4CC4-8959-F5A444006E26}" dt="2019-12-26T17:22:18.395" v="4128" actId="20577"/>
        <pc:sldMkLst>
          <pc:docMk/>
          <pc:sldMk cId="3060651852" sldId="272"/>
        </pc:sldMkLst>
        <pc:spChg chg="mod">
          <ac:chgData name="Norbert Waage" userId="3f8e4ba14cae69e4" providerId="LiveId" clId="{AF859D52-6BBF-4CC4-8959-F5A444006E26}" dt="2019-12-26T17:22:18.395" v="4128" actId="20577"/>
          <ac:spMkLst>
            <pc:docMk/>
            <pc:sldMk cId="3060651852" sldId="272"/>
            <ac:spMk id="2" creationId="{12846FC7-79AB-4D40-ADF4-3706AF07FA8E}"/>
          </ac:spMkLst>
        </pc:spChg>
      </pc:sldChg>
      <pc:sldChg chg="modSp add">
        <pc:chgData name="Norbert Waage" userId="3f8e4ba14cae69e4" providerId="LiveId" clId="{AF859D52-6BBF-4CC4-8959-F5A444006E26}" dt="2019-12-26T17:22:43.375" v="4157" actId="20577"/>
        <pc:sldMkLst>
          <pc:docMk/>
          <pc:sldMk cId="663747775" sldId="273"/>
        </pc:sldMkLst>
        <pc:spChg chg="mod">
          <ac:chgData name="Norbert Waage" userId="3f8e4ba14cae69e4" providerId="LiveId" clId="{AF859D52-6BBF-4CC4-8959-F5A444006E26}" dt="2019-12-26T17:22:43.375" v="4157" actId="20577"/>
          <ac:spMkLst>
            <pc:docMk/>
            <pc:sldMk cId="663747775" sldId="273"/>
            <ac:spMk id="2" creationId="{12846FC7-79AB-4D40-ADF4-3706AF07FA8E}"/>
          </ac:spMkLst>
        </pc:spChg>
      </pc:sldChg>
      <pc:sldChg chg="modSp add">
        <pc:chgData name="Norbert Waage" userId="3f8e4ba14cae69e4" providerId="LiveId" clId="{AF859D52-6BBF-4CC4-8959-F5A444006E26}" dt="2019-12-26T17:27:25.630" v="4259" actId="20577"/>
        <pc:sldMkLst>
          <pc:docMk/>
          <pc:sldMk cId="331234876" sldId="274"/>
        </pc:sldMkLst>
        <pc:spChg chg="mod">
          <ac:chgData name="Norbert Waage" userId="3f8e4ba14cae69e4" providerId="LiveId" clId="{AF859D52-6BBF-4CC4-8959-F5A444006E26}" dt="2019-12-26T17:27:25.630" v="4259" actId="20577"/>
          <ac:spMkLst>
            <pc:docMk/>
            <pc:sldMk cId="331234876" sldId="274"/>
            <ac:spMk id="2" creationId="{12846FC7-79AB-4D40-ADF4-3706AF07FA8E}"/>
          </ac:spMkLst>
        </pc:spChg>
      </pc:sldChg>
      <pc:sldChg chg="modSp add">
        <pc:chgData name="Norbert Waage" userId="3f8e4ba14cae69e4" providerId="LiveId" clId="{AF859D52-6BBF-4CC4-8959-F5A444006E26}" dt="2019-12-26T17:55:02.774" v="5107" actId="20577"/>
        <pc:sldMkLst>
          <pc:docMk/>
          <pc:sldMk cId="1192739261" sldId="275"/>
        </pc:sldMkLst>
        <pc:spChg chg="mod">
          <ac:chgData name="Norbert Waage" userId="3f8e4ba14cae69e4" providerId="LiveId" clId="{AF859D52-6BBF-4CC4-8959-F5A444006E26}" dt="2019-12-26T17:55:02.774" v="5107" actId="20577"/>
          <ac:spMkLst>
            <pc:docMk/>
            <pc:sldMk cId="1192739261" sldId="275"/>
            <ac:spMk id="2" creationId="{CF3060FF-92EA-4231-A28F-A97F8A951198}"/>
          </ac:spMkLst>
        </pc:spChg>
        <pc:spChg chg="mod">
          <ac:chgData name="Norbert Waage" userId="3f8e4ba14cae69e4" providerId="LiveId" clId="{AF859D52-6BBF-4CC4-8959-F5A444006E26}" dt="2019-12-26T17:40:06.082" v="5082" actId="114"/>
          <ac:spMkLst>
            <pc:docMk/>
            <pc:sldMk cId="1192739261" sldId="275"/>
            <ac:spMk id="3" creationId="{EEFA85BF-CFB9-4674-8559-27CB6ED9F132}"/>
          </ac:spMkLst>
        </pc:spChg>
      </pc:sldChg>
      <pc:sldChg chg="modSp add">
        <pc:chgData name="Norbert Waage" userId="3f8e4ba14cae69e4" providerId="LiveId" clId="{AF859D52-6BBF-4CC4-8959-F5A444006E26}" dt="2019-12-26T18:18:40.710" v="5497" actId="20577"/>
        <pc:sldMkLst>
          <pc:docMk/>
          <pc:sldMk cId="2732371122" sldId="276"/>
        </pc:sldMkLst>
        <pc:spChg chg="mod">
          <ac:chgData name="Norbert Waage" userId="3f8e4ba14cae69e4" providerId="LiveId" clId="{AF859D52-6BBF-4CC4-8959-F5A444006E26}" dt="2019-12-26T18:17:37.501" v="5309" actId="20577"/>
          <ac:spMkLst>
            <pc:docMk/>
            <pc:sldMk cId="2732371122" sldId="276"/>
            <ac:spMk id="2" creationId="{B7F778C2-79F3-42E4-ABC4-2579DE21AA35}"/>
          </ac:spMkLst>
        </pc:spChg>
        <pc:spChg chg="mod">
          <ac:chgData name="Norbert Waage" userId="3f8e4ba14cae69e4" providerId="LiveId" clId="{AF859D52-6BBF-4CC4-8959-F5A444006E26}" dt="2019-12-26T18:18:40.710" v="5497" actId="20577"/>
          <ac:spMkLst>
            <pc:docMk/>
            <pc:sldMk cId="2732371122" sldId="276"/>
            <ac:spMk id="3" creationId="{E6DF90DB-AA38-438E-90E3-5BDD57C32EAC}"/>
          </ac:spMkLst>
        </pc:spChg>
      </pc:sldChg>
      <pc:sldChg chg="modSp add">
        <pc:chgData name="Norbert Waage" userId="3f8e4ba14cae69e4" providerId="LiveId" clId="{AF859D52-6BBF-4CC4-8959-F5A444006E26}" dt="2019-12-26T18:33:18.962" v="6079" actId="20577"/>
        <pc:sldMkLst>
          <pc:docMk/>
          <pc:sldMk cId="2592521247" sldId="277"/>
        </pc:sldMkLst>
        <pc:spChg chg="mod">
          <ac:chgData name="Norbert Waage" userId="3f8e4ba14cae69e4" providerId="LiveId" clId="{AF859D52-6BBF-4CC4-8959-F5A444006E26}" dt="2019-12-26T18:18:50.580" v="5517" actId="20577"/>
          <ac:spMkLst>
            <pc:docMk/>
            <pc:sldMk cId="2592521247" sldId="277"/>
            <ac:spMk id="2" creationId="{98E62C35-837E-435B-B27B-2BFF6241696C}"/>
          </ac:spMkLst>
        </pc:spChg>
        <pc:spChg chg="mod">
          <ac:chgData name="Norbert Waage" userId="3f8e4ba14cae69e4" providerId="LiveId" clId="{AF859D52-6BBF-4CC4-8959-F5A444006E26}" dt="2019-12-26T18:33:18.962" v="6079" actId="20577"/>
          <ac:spMkLst>
            <pc:docMk/>
            <pc:sldMk cId="2592521247" sldId="277"/>
            <ac:spMk id="3" creationId="{04FA905D-5447-4F6D-9131-F908B77B9B43}"/>
          </ac:spMkLst>
        </pc:spChg>
      </pc:sldChg>
      <pc:sldChg chg="addSp delSp add del setBg delDesignElem">
        <pc:chgData name="Norbert Waage" userId="3f8e4ba14cae69e4" providerId="LiveId" clId="{AF859D52-6BBF-4CC4-8959-F5A444006E26}" dt="2019-12-26T18:33:47.399" v="6082"/>
        <pc:sldMkLst>
          <pc:docMk/>
          <pc:sldMk cId="701054757" sldId="278"/>
        </pc:sldMkLst>
        <pc:spChg chg="add del">
          <ac:chgData name="Norbert Waage" userId="3f8e4ba14cae69e4" providerId="LiveId" clId="{AF859D52-6BBF-4CC4-8959-F5A444006E26}" dt="2019-12-26T18:33:47.399" v="6082"/>
          <ac:spMkLst>
            <pc:docMk/>
            <pc:sldMk cId="701054757" sldId="278"/>
            <ac:spMk id="26" creationId="{3EDD119B-6BFA-4C3F-90CE-97DAFD604ECC}"/>
          </ac:spMkLst>
        </pc:spChg>
        <pc:cxnChg chg="add del">
          <ac:chgData name="Norbert Waage" userId="3f8e4ba14cae69e4" providerId="LiveId" clId="{AF859D52-6BBF-4CC4-8959-F5A444006E26}" dt="2019-12-26T18:33:47.399" v="6082"/>
          <ac:cxnSpMkLst>
            <pc:docMk/>
            <pc:sldMk cId="701054757" sldId="278"/>
            <ac:cxnSpMk id="28" creationId="{DC1572D0-F0FD-4D84-8F82-DC59140EB9BB}"/>
          </ac:cxnSpMkLst>
        </pc:cxnChg>
      </pc:sldChg>
      <pc:sldChg chg="addSp delSp add del setBg delDesignElem">
        <pc:chgData name="Norbert Waage" userId="3f8e4ba14cae69e4" providerId="LiveId" clId="{AF859D52-6BBF-4CC4-8959-F5A444006E26}" dt="2019-12-26T18:33:56.061" v="6085"/>
        <pc:sldMkLst>
          <pc:docMk/>
          <pc:sldMk cId="2833108422" sldId="278"/>
        </pc:sldMkLst>
        <pc:spChg chg="add del">
          <ac:chgData name="Norbert Waage" userId="3f8e4ba14cae69e4" providerId="LiveId" clId="{AF859D52-6BBF-4CC4-8959-F5A444006E26}" dt="2019-12-26T18:33:56.061" v="6085"/>
          <ac:spMkLst>
            <pc:docMk/>
            <pc:sldMk cId="2833108422" sldId="278"/>
            <ac:spMk id="26" creationId="{3EDD119B-6BFA-4C3F-90CE-97DAFD604ECC}"/>
          </ac:spMkLst>
        </pc:spChg>
        <pc:cxnChg chg="add del">
          <ac:chgData name="Norbert Waage" userId="3f8e4ba14cae69e4" providerId="LiveId" clId="{AF859D52-6BBF-4CC4-8959-F5A444006E26}" dt="2019-12-26T18:33:56.061" v="6085"/>
          <ac:cxnSpMkLst>
            <pc:docMk/>
            <pc:sldMk cId="2833108422" sldId="278"/>
            <ac:cxnSpMk id="28" creationId="{DC1572D0-F0FD-4D84-8F82-DC59140EB9BB}"/>
          </ac:cxnSpMkLst>
        </pc:cxnChg>
      </pc:sldChg>
      <pc:sldChg chg="modSp add ord">
        <pc:chgData name="Norbert Waage" userId="3f8e4ba14cae69e4" providerId="LiveId" clId="{AF859D52-6BBF-4CC4-8959-F5A444006E26}" dt="2019-12-26T18:34:34.082" v="6166" actId="20577"/>
        <pc:sldMkLst>
          <pc:docMk/>
          <pc:sldMk cId="3917631690" sldId="278"/>
        </pc:sldMkLst>
        <pc:spChg chg="mod">
          <ac:chgData name="Norbert Waage" userId="3f8e4ba14cae69e4" providerId="LiveId" clId="{AF859D52-6BBF-4CC4-8959-F5A444006E26}" dt="2019-12-26T18:34:34.082" v="6166" actId="20577"/>
          <ac:spMkLst>
            <pc:docMk/>
            <pc:sldMk cId="3917631690" sldId="278"/>
            <ac:spMk id="2" creationId="{12846FC7-79AB-4D40-ADF4-3706AF07FA8E}"/>
          </ac:spMkLst>
        </pc:spChg>
      </pc:sldChg>
      <pc:sldChg chg="modSp add">
        <pc:chgData name="Norbert Waage" userId="3f8e4ba14cae69e4" providerId="LiveId" clId="{AF859D52-6BBF-4CC4-8959-F5A444006E26}" dt="2019-12-26T18:35:09.341" v="6176" actId="20577"/>
        <pc:sldMkLst>
          <pc:docMk/>
          <pc:sldMk cId="1150269735" sldId="279"/>
        </pc:sldMkLst>
        <pc:spChg chg="mod">
          <ac:chgData name="Norbert Waage" userId="3f8e4ba14cae69e4" providerId="LiveId" clId="{AF859D52-6BBF-4CC4-8959-F5A444006E26}" dt="2019-12-26T18:35:09.341" v="6176" actId="20577"/>
          <ac:spMkLst>
            <pc:docMk/>
            <pc:sldMk cId="1150269735" sldId="279"/>
            <ac:spMk id="2" creationId="{12846FC7-79AB-4D40-ADF4-3706AF07FA8E}"/>
          </ac:spMkLst>
        </pc:spChg>
      </pc:sldChg>
      <pc:sldChg chg="modSp add">
        <pc:chgData name="Norbert Waage" userId="3f8e4ba14cae69e4" providerId="LiveId" clId="{AF859D52-6BBF-4CC4-8959-F5A444006E26}" dt="2019-12-26T18:35:27.295" v="6204" actId="20577"/>
        <pc:sldMkLst>
          <pc:docMk/>
          <pc:sldMk cId="4054229196" sldId="280"/>
        </pc:sldMkLst>
        <pc:spChg chg="mod">
          <ac:chgData name="Norbert Waage" userId="3f8e4ba14cae69e4" providerId="LiveId" clId="{AF859D52-6BBF-4CC4-8959-F5A444006E26}" dt="2019-12-26T18:35:27.295" v="6204" actId="20577"/>
          <ac:spMkLst>
            <pc:docMk/>
            <pc:sldMk cId="4054229196" sldId="280"/>
            <ac:spMk id="2" creationId="{12846FC7-79AB-4D40-ADF4-3706AF07FA8E}"/>
          </ac:spMkLst>
        </pc:spChg>
      </pc:sldChg>
      <pc:sldChg chg="modSp add">
        <pc:chgData name="Norbert Waage" userId="3f8e4ba14cae69e4" providerId="LiveId" clId="{AF859D52-6BBF-4CC4-8959-F5A444006E26}" dt="2019-12-26T19:26:43.161" v="6257"/>
        <pc:sldMkLst>
          <pc:docMk/>
          <pc:sldMk cId="1357227438" sldId="281"/>
        </pc:sldMkLst>
        <pc:spChg chg="mod">
          <ac:chgData name="Norbert Waage" userId="3f8e4ba14cae69e4" providerId="LiveId" clId="{AF859D52-6BBF-4CC4-8959-F5A444006E26}" dt="2019-12-26T19:26:02.082" v="6227" actId="20577"/>
          <ac:spMkLst>
            <pc:docMk/>
            <pc:sldMk cId="1357227438" sldId="281"/>
            <ac:spMk id="2" creationId="{EF7AEE85-909C-44A2-B203-E4FE8D8B8B4B}"/>
          </ac:spMkLst>
        </pc:spChg>
        <pc:spChg chg="mod">
          <ac:chgData name="Norbert Waage" userId="3f8e4ba14cae69e4" providerId="LiveId" clId="{AF859D52-6BBF-4CC4-8959-F5A444006E26}" dt="2019-12-26T19:26:43.161" v="6257"/>
          <ac:spMkLst>
            <pc:docMk/>
            <pc:sldMk cId="1357227438" sldId="281"/>
            <ac:spMk id="3" creationId="{71DD82C3-ED33-47EA-8D28-00243743B0FE}"/>
          </ac:spMkLst>
        </pc:spChg>
      </pc:sldChg>
      <pc:sldChg chg="modSp add">
        <pc:chgData name="Norbert Waage" userId="3f8e4ba14cae69e4" providerId="LiveId" clId="{AF859D52-6BBF-4CC4-8959-F5A444006E26}" dt="2019-12-26T19:28:22.807" v="6305" actId="27636"/>
        <pc:sldMkLst>
          <pc:docMk/>
          <pc:sldMk cId="484173440" sldId="282"/>
        </pc:sldMkLst>
        <pc:spChg chg="mod">
          <ac:chgData name="Norbert Waage" userId="3f8e4ba14cae69e4" providerId="LiveId" clId="{AF859D52-6BBF-4CC4-8959-F5A444006E26}" dt="2019-12-26T19:27:40.576" v="6297" actId="20577"/>
          <ac:spMkLst>
            <pc:docMk/>
            <pc:sldMk cId="484173440" sldId="282"/>
            <ac:spMk id="2" creationId="{4CD4A8EA-2972-430A-8F90-539A4BA39644}"/>
          </ac:spMkLst>
        </pc:spChg>
        <pc:spChg chg="mod">
          <ac:chgData name="Norbert Waage" userId="3f8e4ba14cae69e4" providerId="LiveId" clId="{AF859D52-6BBF-4CC4-8959-F5A444006E26}" dt="2019-12-26T19:28:22.807" v="6305" actId="27636"/>
          <ac:spMkLst>
            <pc:docMk/>
            <pc:sldMk cId="484173440" sldId="282"/>
            <ac:spMk id="3" creationId="{B115E008-1B12-42EC-929B-F6F22BFE7F00}"/>
          </ac:spMkLst>
        </pc:spChg>
      </pc:sldChg>
      <pc:sldChg chg="addSp delSp modSp add modAnim">
        <pc:chgData name="Norbert Waage" userId="3f8e4ba14cae69e4" providerId="LiveId" clId="{AF859D52-6BBF-4CC4-8959-F5A444006E26}" dt="2019-12-26T19:30:31.978" v="6363" actId="14100"/>
        <pc:sldMkLst>
          <pc:docMk/>
          <pc:sldMk cId="3772676107" sldId="283"/>
        </pc:sldMkLst>
        <pc:spChg chg="mod">
          <ac:chgData name="Norbert Waage" userId="3f8e4ba14cae69e4" providerId="LiveId" clId="{AF859D52-6BBF-4CC4-8959-F5A444006E26}" dt="2019-12-26T19:28:44.485" v="6329" actId="20577"/>
          <ac:spMkLst>
            <pc:docMk/>
            <pc:sldMk cId="3772676107" sldId="283"/>
            <ac:spMk id="2" creationId="{BCA0A26B-9D04-4B6B-A96D-CD933DAF9C3C}"/>
          </ac:spMkLst>
        </pc:spChg>
        <pc:spChg chg="del">
          <ac:chgData name="Norbert Waage" userId="3f8e4ba14cae69e4" providerId="LiveId" clId="{AF859D52-6BBF-4CC4-8959-F5A444006E26}" dt="2019-12-26T19:28:58.840" v="6330" actId="478"/>
          <ac:spMkLst>
            <pc:docMk/>
            <pc:sldMk cId="3772676107" sldId="283"/>
            <ac:spMk id="3" creationId="{F07B41BE-76BB-4473-8B02-C52AB087EF4E}"/>
          </ac:spMkLst>
        </pc:spChg>
        <pc:spChg chg="add del">
          <ac:chgData name="Norbert Waage" userId="3f8e4ba14cae69e4" providerId="LiveId" clId="{AF859D52-6BBF-4CC4-8959-F5A444006E26}" dt="2019-12-26T19:29:07.959" v="6333"/>
          <ac:spMkLst>
            <pc:docMk/>
            <pc:sldMk cId="3772676107" sldId="283"/>
            <ac:spMk id="4" creationId="{0590AE1D-6487-4DA8-A5FE-5CA18C9402F2}"/>
          </ac:spMkLst>
        </pc:spChg>
        <pc:spChg chg="add del">
          <ac:chgData name="Norbert Waage" userId="3f8e4ba14cae69e4" providerId="LiveId" clId="{AF859D52-6BBF-4CC4-8959-F5A444006E26}" dt="2019-12-26T19:29:07.959" v="6333"/>
          <ac:spMkLst>
            <pc:docMk/>
            <pc:sldMk cId="3772676107" sldId="283"/>
            <ac:spMk id="5" creationId="{26DD656C-3EB7-4134-B0BE-1CBA179E8EB9}"/>
          </ac:spMkLst>
        </pc:spChg>
        <pc:spChg chg="add del">
          <ac:chgData name="Norbert Waage" userId="3f8e4ba14cae69e4" providerId="LiveId" clId="{AF859D52-6BBF-4CC4-8959-F5A444006E26}" dt="2019-12-26T19:29:07.959" v="6333"/>
          <ac:spMkLst>
            <pc:docMk/>
            <pc:sldMk cId="3772676107" sldId="283"/>
            <ac:spMk id="6" creationId="{AFF7F188-6858-44DE-AF1A-817893B3E714}"/>
          </ac:spMkLst>
        </pc:spChg>
        <pc:spChg chg="add del mod">
          <ac:chgData name="Norbert Waage" userId="3f8e4ba14cae69e4" providerId="LiveId" clId="{AF859D52-6BBF-4CC4-8959-F5A444006E26}" dt="2019-12-26T19:30:24.954" v="6362" actId="1036"/>
          <ac:spMkLst>
            <pc:docMk/>
            <pc:sldMk cId="3772676107" sldId="283"/>
            <ac:spMk id="7" creationId="{C8FD67FF-2BC8-4B56-B16E-E90C36EB36FD}"/>
          </ac:spMkLst>
        </pc:spChg>
        <pc:spChg chg="add del mod">
          <ac:chgData name="Norbert Waage" userId="3f8e4ba14cae69e4" providerId="LiveId" clId="{AF859D52-6BBF-4CC4-8959-F5A444006E26}" dt="2019-12-26T19:30:24.954" v="6362" actId="1036"/>
          <ac:spMkLst>
            <pc:docMk/>
            <pc:sldMk cId="3772676107" sldId="283"/>
            <ac:spMk id="8" creationId="{470C5CD8-1BE2-4C19-A4A0-A886F39A8D3C}"/>
          </ac:spMkLst>
        </pc:spChg>
        <pc:spChg chg="add del mod">
          <ac:chgData name="Norbert Waage" userId="3f8e4ba14cae69e4" providerId="LiveId" clId="{AF859D52-6BBF-4CC4-8959-F5A444006E26}" dt="2019-12-26T19:30:31.978" v="6363" actId="14100"/>
          <ac:spMkLst>
            <pc:docMk/>
            <pc:sldMk cId="3772676107" sldId="283"/>
            <ac:spMk id="9" creationId="{BC0B34FB-8C40-400A-95E5-B8C1DD4BCCFF}"/>
          </ac:spMkLst>
        </pc:spChg>
        <pc:spChg chg="add del mod">
          <ac:chgData name="Norbert Waage" userId="3f8e4ba14cae69e4" providerId="LiveId" clId="{AF859D52-6BBF-4CC4-8959-F5A444006E26}" dt="2019-12-26T19:30:24.954" v="6362" actId="1036"/>
          <ac:spMkLst>
            <pc:docMk/>
            <pc:sldMk cId="3772676107" sldId="283"/>
            <ac:spMk id="10" creationId="{DDD8371F-BF8C-431B-A4A7-80CC54D79EAD}"/>
          </ac:spMkLst>
        </pc:spChg>
        <pc:spChg chg="add del mod">
          <ac:chgData name="Norbert Waage" userId="3f8e4ba14cae69e4" providerId="LiveId" clId="{AF859D52-6BBF-4CC4-8959-F5A444006E26}" dt="2019-12-26T19:30:24.954" v="6362" actId="1036"/>
          <ac:spMkLst>
            <pc:docMk/>
            <pc:sldMk cId="3772676107" sldId="283"/>
            <ac:spMk id="11" creationId="{2F5A98B8-1C98-4D9B-A519-0483D552CB9C}"/>
          </ac:spMkLst>
        </pc:spChg>
        <pc:spChg chg="add del mod">
          <ac:chgData name="Norbert Waage" userId="3f8e4ba14cae69e4" providerId="LiveId" clId="{AF859D52-6BBF-4CC4-8959-F5A444006E26}" dt="2019-12-26T19:30:31.978" v="6363" actId="14100"/>
          <ac:spMkLst>
            <pc:docMk/>
            <pc:sldMk cId="3772676107" sldId="283"/>
            <ac:spMk id="12" creationId="{74F05660-BA75-42BF-A6F0-42A77120DA6F}"/>
          </ac:spMkLst>
        </pc:spChg>
        <pc:spChg chg="add del mod">
          <ac:chgData name="Norbert Waage" userId="3f8e4ba14cae69e4" providerId="LiveId" clId="{AF859D52-6BBF-4CC4-8959-F5A444006E26}" dt="2019-12-26T19:30:24.954" v="6362" actId="1036"/>
          <ac:spMkLst>
            <pc:docMk/>
            <pc:sldMk cId="3772676107" sldId="283"/>
            <ac:spMk id="13" creationId="{C6F1384D-10F0-4504-9955-DD8BB041EC1B}"/>
          </ac:spMkLst>
        </pc:spChg>
        <pc:spChg chg="add del mod">
          <ac:chgData name="Norbert Waage" userId="3f8e4ba14cae69e4" providerId="LiveId" clId="{AF859D52-6BBF-4CC4-8959-F5A444006E26}" dt="2019-12-26T19:30:24.954" v="6362" actId="1036"/>
          <ac:spMkLst>
            <pc:docMk/>
            <pc:sldMk cId="3772676107" sldId="283"/>
            <ac:spMk id="14" creationId="{46CC5E96-E82B-4C0F-8DA7-3AFAFE86321E}"/>
          </ac:spMkLst>
        </pc:spChg>
        <pc:cxnChg chg="add del mod">
          <ac:chgData name="Norbert Waage" userId="3f8e4ba14cae69e4" providerId="LiveId" clId="{AF859D52-6BBF-4CC4-8959-F5A444006E26}" dt="2019-12-26T19:30:24.954" v="6362" actId="1036"/>
          <ac:cxnSpMkLst>
            <pc:docMk/>
            <pc:sldMk cId="3772676107" sldId="283"/>
            <ac:cxnSpMk id="15" creationId="{8B75FB9A-67DF-42D2-87CA-B7472F71E582}"/>
          </ac:cxnSpMkLst>
        </pc:cxnChg>
        <pc:cxnChg chg="add del mod">
          <ac:chgData name="Norbert Waage" userId="3f8e4ba14cae69e4" providerId="LiveId" clId="{AF859D52-6BBF-4CC4-8959-F5A444006E26}" dt="2019-12-26T19:30:24.954" v="6362" actId="1036"/>
          <ac:cxnSpMkLst>
            <pc:docMk/>
            <pc:sldMk cId="3772676107" sldId="283"/>
            <ac:cxnSpMk id="16" creationId="{815D52AB-3FCB-424C-A62B-B87929EFB831}"/>
          </ac:cxnSpMkLst>
        </pc:cxnChg>
        <pc:cxnChg chg="add del mod">
          <ac:chgData name="Norbert Waage" userId="3f8e4ba14cae69e4" providerId="LiveId" clId="{AF859D52-6BBF-4CC4-8959-F5A444006E26}" dt="2019-12-26T19:30:24.954" v="6362" actId="1036"/>
          <ac:cxnSpMkLst>
            <pc:docMk/>
            <pc:sldMk cId="3772676107" sldId="283"/>
            <ac:cxnSpMk id="17" creationId="{1FDFD2C3-90D5-4284-A533-B3711AF6A342}"/>
          </ac:cxnSpMkLst>
        </pc:cxnChg>
        <pc:cxnChg chg="add del mod">
          <ac:chgData name="Norbert Waage" userId="3f8e4ba14cae69e4" providerId="LiveId" clId="{AF859D52-6BBF-4CC4-8959-F5A444006E26}" dt="2019-12-26T19:30:24.954" v="6362" actId="1036"/>
          <ac:cxnSpMkLst>
            <pc:docMk/>
            <pc:sldMk cId="3772676107" sldId="283"/>
            <ac:cxnSpMk id="18" creationId="{778AF8CC-CBB0-4432-8A04-065601815038}"/>
          </ac:cxnSpMkLst>
        </pc:cxnChg>
        <pc:cxnChg chg="add del mod">
          <ac:chgData name="Norbert Waage" userId="3f8e4ba14cae69e4" providerId="LiveId" clId="{AF859D52-6BBF-4CC4-8959-F5A444006E26}" dt="2019-12-26T19:30:24.954" v="6362" actId="1036"/>
          <ac:cxnSpMkLst>
            <pc:docMk/>
            <pc:sldMk cId="3772676107" sldId="283"/>
            <ac:cxnSpMk id="19" creationId="{61C1085A-ADDF-46C8-9C2A-B0355FB259F8}"/>
          </ac:cxnSpMkLst>
        </pc:cxnChg>
        <pc:cxnChg chg="add del mod">
          <ac:chgData name="Norbert Waage" userId="3f8e4ba14cae69e4" providerId="LiveId" clId="{AF859D52-6BBF-4CC4-8959-F5A444006E26}" dt="2019-12-26T19:30:24.954" v="6362" actId="1036"/>
          <ac:cxnSpMkLst>
            <pc:docMk/>
            <pc:sldMk cId="3772676107" sldId="283"/>
            <ac:cxnSpMk id="20" creationId="{1AC0EB06-1147-459E-8432-6716333BDF61}"/>
          </ac:cxnSpMkLst>
        </pc:cxnChg>
      </pc:sldChg>
      <pc:sldMasterChg chg="modSldLayout">
        <pc:chgData name="Norbert Waage" userId="3f8e4ba14cae69e4" providerId="LiveId" clId="{AF859D52-6BBF-4CC4-8959-F5A444006E26}" dt="2019-12-23T18:19:44.494" v="1142" actId="1076"/>
        <pc:sldMasterMkLst>
          <pc:docMk/>
          <pc:sldMasterMk cId="2434741048" sldId="2147483648"/>
        </pc:sldMasterMkLst>
        <pc:sldLayoutChg chg="modSp">
          <pc:chgData name="Norbert Waage" userId="3f8e4ba14cae69e4" providerId="LiveId" clId="{AF859D52-6BBF-4CC4-8959-F5A444006E26}" dt="2019-12-23T14:49:29.015" v="108" actId="20577"/>
          <pc:sldLayoutMkLst>
            <pc:docMk/>
            <pc:sldMasterMk cId="2434741048" sldId="2147483648"/>
            <pc:sldLayoutMk cId="968073150" sldId="2147483649"/>
          </pc:sldLayoutMkLst>
          <pc:spChg chg="mod">
            <ac:chgData name="Norbert Waage" userId="3f8e4ba14cae69e4" providerId="LiveId" clId="{AF859D52-6BBF-4CC4-8959-F5A444006E26}" dt="2019-12-23T14:49:29.015" v="108" actId="20577"/>
            <ac:spMkLst>
              <pc:docMk/>
              <pc:sldMasterMk cId="2434741048" sldId="2147483648"/>
              <pc:sldLayoutMk cId="968073150" sldId="2147483649"/>
              <ac:spMk id="5" creationId="{8507D4E1-9E6C-45CE-B734-890403C787A5}"/>
            </ac:spMkLst>
          </pc:spChg>
        </pc:sldLayoutChg>
        <pc:sldLayoutChg chg="addSp delSp modSp">
          <pc:chgData name="Norbert Waage" userId="3f8e4ba14cae69e4" providerId="LiveId" clId="{AF859D52-6BBF-4CC4-8959-F5A444006E26}" dt="2019-12-23T18:19:44.494" v="1142" actId="1076"/>
          <pc:sldLayoutMkLst>
            <pc:docMk/>
            <pc:sldMasterMk cId="2434741048" sldId="2147483648"/>
            <pc:sldLayoutMk cId="3221720361" sldId="2147483650"/>
          </pc:sldLayoutMkLst>
          <pc:spChg chg="mod">
            <ac:chgData name="Norbert Waage" userId="3f8e4ba14cae69e4" providerId="LiveId" clId="{AF859D52-6BBF-4CC4-8959-F5A444006E26}" dt="2019-12-23T18:19:44.494" v="1142" actId="1076"/>
            <ac:spMkLst>
              <pc:docMk/>
              <pc:sldMasterMk cId="2434741048" sldId="2147483648"/>
              <pc:sldLayoutMk cId="3221720361" sldId="2147483650"/>
              <ac:spMk id="2" creationId="{23D33316-F619-4AF3-BFB6-623EC919392C}"/>
            </ac:spMkLst>
          </pc:spChg>
          <pc:spChg chg="mod">
            <ac:chgData name="Norbert Waage" userId="3f8e4ba14cae69e4" providerId="LiveId" clId="{AF859D52-6BBF-4CC4-8959-F5A444006E26}" dt="2019-12-23T17:30:01.149" v="661" actId="14100"/>
            <ac:spMkLst>
              <pc:docMk/>
              <pc:sldMasterMk cId="2434741048" sldId="2147483648"/>
              <pc:sldLayoutMk cId="3221720361" sldId="2147483650"/>
              <ac:spMk id="3" creationId="{55170E4E-5FB1-4F67-8B19-E6EB8E573F5E}"/>
            </ac:spMkLst>
          </pc:spChg>
          <pc:spChg chg="mod">
            <ac:chgData name="Norbert Waage" userId="3f8e4ba14cae69e4" providerId="LiveId" clId="{AF859D52-6BBF-4CC4-8959-F5A444006E26}" dt="2019-12-23T14:50:09.621" v="115" actId="6549"/>
            <ac:spMkLst>
              <pc:docMk/>
              <pc:sldMasterMk cId="2434741048" sldId="2147483648"/>
              <pc:sldLayoutMk cId="3221720361" sldId="2147483650"/>
              <ac:spMk id="5" creationId="{BA8F7C32-48DE-4D6C-9EDB-256261168EA7}"/>
            </ac:spMkLst>
          </pc:spChg>
          <pc:cxnChg chg="add del mod">
            <ac:chgData name="Norbert Waage" userId="3f8e4ba14cae69e4" providerId="LiveId" clId="{AF859D52-6BBF-4CC4-8959-F5A444006E26}" dt="2019-12-23T17:31:36.057" v="707" actId="478"/>
            <ac:cxnSpMkLst>
              <pc:docMk/>
              <pc:sldMasterMk cId="2434741048" sldId="2147483648"/>
              <pc:sldLayoutMk cId="3221720361" sldId="2147483650"/>
              <ac:cxnSpMk id="8" creationId="{6CBCA86F-9EAF-44FF-BE73-16D05BD3C4BA}"/>
            </ac:cxnSpMkLst>
          </pc:cxnChg>
        </pc:sldLayoutChg>
      </pc:sldMasterChg>
    </pc:docChg>
  </pc:docChgLst>
  <pc:docChgLst>
    <pc:chgData name="Norbert Waage" userId="3f8e4ba14cae69e4" providerId="LiveId" clId="{EF90126A-9AF5-404A-8BAA-730E361CBB16}"/>
    <pc:docChg chg="addSld modSld">
      <pc:chgData name="Norbert Waage" userId="3f8e4ba14cae69e4" providerId="LiveId" clId="{EF90126A-9AF5-404A-8BAA-730E361CBB16}" dt="2019-12-24T17:01:32.247" v="230"/>
      <pc:docMkLst>
        <pc:docMk/>
      </pc:docMkLst>
      <pc:sldChg chg="modSp add">
        <pc:chgData name="Norbert Waage" userId="3f8e4ba14cae69e4" providerId="LiveId" clId="{EF90126A-9AF5-404A-8BAA-730E361CBB16}" dt="2019-12-24T17:01:32.247" v="230"/>
        <pc:sldMkLst>
          <pc:docMk/>
          <pc:sldMk cId="1380068263" sldId="268"/>
        </pc:sldMkLst>
        <pc:spChg chg="mod">
          <ac:chgData name="Norbert Waage" userId="3f8e4ba14cae69e4" providerId="LiveId" clId="{EF90126A-9AF5-404A-8BAA-730E361CBB16}" dt="2019-12-24T14:04:11.333" v="7" actId="20577"/>
          <ac:spMkLst>
            <pc:docMk/>
            <pc:sldMk cId="1380068263" sldId="268"/>
            <ac:spMk id="2" creationId="{BAC81811-DC15-48F0-A6B6-9326442CBFA1}"/>
          </ac:spMkLst>
        </pc:spChg>
        <pc:spChg chg="mod">
          <ac:chgData name="Norbert Waage" userId="3f8e4ba14cae69e4" providerId="LiveId" clId="{EF90126A-9AF5-404A-8BAA-730E361CBB16}" dt="2019-12-24T17:01:32.247" v="230"/>
          <ac:spMkLst>
            <pc:docMk/>
            <pc:sldMk cId="1380068263" sldId="268"/>
            <ac:spMk id="3" creationId="{7DA0C72B-09C0-4B8B-B218-7CADBCC62D9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4F5FF-CB52-414D-B24A-E7E552258B3E}" type="doc">
      <dgm:prSet loTypeId="urn:microsoft.com/office/officeart/2005/8/layout/lProcess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CF3C73-6080-4AEB-B6E7-ED558EDC2166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Tópico A</a:t>
          </a:r>
        </a:p>
      </dgm:t>
    </dgm:pt>
    <dgm:pt modelId="{29FC5370-97B8-44CB-BA17-3BBCB1AF2EEF}" type="parTrans" cxnId="{6BCFFA00-1648-455C-8AB3-425CD8E86942}">
      <dgm:prSet/>
      <dgm:spPr/>
      <dgm:t>
        <a:bodyPr/>
        <a:lstStyle/>
        <a:p>
          <a:endParaRPr lang="pt-BR"/>
        </a:p>
      </dgm:t>
    </dgm:pt>
    <dgm:pt modelId="{F618C847-8043-46E4-8A38-BEC9B8F3D0F1}" type="sibTrans" cxnId="{6BCFFA00-1648-455C-8AB3-425CD8E86942}">
      <dgm:prSet/>
      <dgm:spPr/>
      <dgm:t>
        <a:bodyPr/>
        <a:lstStyle/>
        <a:p>
          <a:endParaRPr lang="pt-BR"/>
        </a:p>
      </dgm:t>
    </dgm:pt>
    <dgm:pt modelId="{430E9D92-100C-49FF-9A55-9935E085A5D8}">
      <dgm:prSet phldrT="[Texto]"/>
      <dgm:spPr/>
      <dgm:t>
        <a:bodyPr/>
        <a:lstStyle/>
        <a:p>
          <a:r>
            <a:rPr lang="pt-BR" dirty="0"/>
            <a:t>Partição 0</a:t>
          </a:r>
        </a:p>
      </dgm:t>
    </dgm:pt>
    <dgm:pt modelId="{90D36F77-5D38-4144-9D38-DF3B452A2FD9}" type="parTrans" cxnId="{C20389A1-8BC4-4B38-BCA2-081D47CD2C5D}">
      <dgm:prSet/>
      <dgm:spPr/>
      <dgm:t>
        <a:bodyPr/>
        <a:lstStyle/>
        <a:p>
          <a:endParaRPr lang="pt-BR"/>
        </a:p>
      </dgm:t>
    </dgm:pt>
    <dgm:pt modelId="{9BE9A407-DC8D-411C-BB27-89CD41D62300}" type="sibTrans" cxnId="{C20389A1-8BC4-4B38-BCA2-081D47CD2C5D}">
      <dgm:prSet/>
      <dgm:spPr/>
      <dgm:t>
        <a:bodyPr/>
        <a:lstStyle/>
        <a:p>
          <a:endParaRPr lang="pt-BR"/>
        </a:p>
      </dgm:t>
    </dgm:pt>
    <dgm:pt modelId="{027AA755-3D61-4389-B5F6-F8113FA2742F}">
      <dgm:prSet phldrT="[Texto]"/>
      <dgm:spPr/>
      <dgm:t>
        <a:bodyPr/>
        <a:lstStyle/>
        <a:p>
          <a:r>
            <a:rPr lang="pt-BR" dirty="0"/>
            <a:t>Partição 1</a:t>
          </a:r>
        </a:p>
      </dgm:t>
    </dgm:pt>
    <dgm:pt modelId="{2C577CF2-CAC8-4D59-BA1A-E68C26F556EE}" type="parTrans" cxnId="{0B5CA1D3-8F75-42F9-89F5-3F44CAD5E506}">
      <dgm:prSet/>
      <dgm:spPr/>
      <dgm:t>
        <a:bodyPr/>
        <a:lstStyle/>
        <a:p>
          <a:endParaRPr lang="pt-BR"/>
        </a:p>
      </dgm:t>
    </dgm:pt>
    <dgm:pt modelId="{BEC5032B-2E3F-4031-BBAC-A233EDAC9B15}" type="sibTrans" cxnId="{0B5CA1D3-8F75-42F9-89F5-3F44CAD5E506}">
      <dgm:prSet/>
      <dgm:spPr/>
      <dgm:t>
        <a:bodyPr/>
        <a:lstStyle/>
        <a:p>
          <a:endParaRPr lang="pt-BR"/>
        </a:p>
      </dgm:t>
    </dgm:pt>
    <dgm:pt modelId="{430B34A6-3A2A-47EF-9C55-A5AEA46FB1FE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Tópico B</a:t>
          </a:r>
        </a:p>
      </dgm:t>
    </dgm:pt>
    <dgm:pt modelId="{B8C2E2B1-3E83-43CD-B497-D11B73B18F1D}" type="parTrans" cxnId="{3E3A6D35-52E5-40C6-86AD-0509BBDF179B}">
      <dgm:prSet/>
      <dgm:spPr/>
      <dgm:t>
        <a:bodyPr/>
        <a:lstStyle/>
        <a:p>
          <a:endParaRPr lang="pt-BR"/>
        </a:p>
      </dgm:t>
    </dgm:pt>
    <dgm:pt modelId="{CFDC5DD8-A10B-4429-B989-87B4E4558721}" type="sibTrans" cxnId="{3E3A6D35-52E5-40C6-86AD-0509BBDF179B}">
      <dgm:prSet/>
      <dgm:spPr/>
      <dgm:t>
        <a:bodyPr/>
        <a:lstStyle/>
        <a:p>
          <a:endParaRPr lang="pt-BR"/>
        </a:p>
      </dgm:t>
    </dgm:pt>
    <dgm:pt modelId="{F1D4C265-9A97-4E7B-B389-2F4375792BFF}">
      <dgm:prSet phldrT="[Texto]"/>
      <dgm:spPr/>
      <dgm:t>
        <a:bodyPr/>
        <a:lstStyle/>
        <a:p>
          <a:r>
            <a:rPr lang="pt-BR" dirty="0"/>
            <a:t>Partição 0</a:t>
          </a:r>
        </a:p>
      </dgm:t>
    </dgm:pt>
    <dgm:pt modelId="{77D10F7D-DB10-433A-91AD-BBBA316836F8}" type="parTrans" cxnId="{F660F2B7-6484-48C2-9A09-A551105F75FE}">
      <dgm:prSet/>
      <dgm:spPr/>
      <dgm:t>
        <a:bodyPr/>
        <a:lstStyle/>
        <a:p>
          <a:endParaRPr lang="pt-BR"/>
        </a:p>
      </dgm:t>
    </dgm:pt>
    <dgm:pt modelId="{570282D3-9AF2-4CA7-A671-2595B10FA553}" type="sibTrans" cxnId="{F660F2B7-6484-48C2-9A09-A551105F75FE}">
      <dgm:prSet/>
      <dgm:spPr/>
      <dgm:t>
        <a:bodyPr/>
        <a:lstStyle/>
        <a:p>
          <a:endParaRPr lang="pt-BR"/>
        </a:p>
      </dgm:t>
    </dgm:pt>
    <dgm:pt modelId="{1F026A6A-4E9F-4EF6-ACD9-6D051F2955D8}">
      <dgm:prSet phldrT="[Texto]"/>
      <dgm:spPr/>
      <dgm:t>
        <a:bodyPr/>
        <a:lstStyle/>
        <a:p>
          <a:r>
            <a:rPr lang="pt-BR" dirty="0"/>
            <a:t>Partição 1</a:t>
          </a:r>
        </a:p>
      </dgm:t>
    </dgm:pt>
    <dgm:pt modelId="{4A700CFB-B370-4CB9-B9DA-43747993B494}" type="parTrans" cxnId="{FB98DCBD-53D0-4937-AEF8-43E37FDAD35C}">
      <dgm:prSet/>
      <dgm:spPr/>
      <dgm:t>
        <a:bodyPr/>
        <a:lstStyle/>
        <a:p>
          <a:endParaRPr lang="pt-BR"/>
        </a:p>
      </dgm:t>
    </dgm:pt>
    <dgm:pt modelId="{75E77BE9-3601-4F13-AA46-04E7BDD27538}" type="sibTrans" cxnId="{FB98DCBD-53D0-4937-AEF8-43E37FDAD35C}">
      <dgm:prSet/>
      <dgm:spPr/>
      <dgm:t>
        <a:bodyPr/>
        <a:lstStyle/>
        <a:p>
          <a:endParaRPr lang="pt-BR"/>
        </a:p>
      </dgm:t>
    </dgm:pt>
    <dgm:pt modelId="{CA6AAE46-6B34-4A23-8993-88E00668455D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Tópico C</a:t>
          </a:r>
        </a:p>
      </dgm:t>
    </dgm:pt>
    <dgm:pt modelId="{5DEA5473-A6D2-43A4-953B-FFE58FD642B5}" type="parTrans" cxnId="{A3C1B5C0-73F4-4B15-A1CF-1BA57D562FDA}">
      <dgm:prSet/>
      <dgm:spPr/>
      <dgm:t>
        <a:bodyPr/>
        <a:lstStyle/>
        <a:p>
          <a:endParaRPr lang="pt-BR"/>
        </a:p>
      </dgm:t>
    </dgm:pt>
    <dgm:pt modelId="{69D14F13-A487-45E9-8104-97A26D02FE1F}" type="sibTrans" cxnId="{A3C1B5C0-73F4-4B15-A1CF-1BA57D562FDA}">
      <dgm:prSet/>
      <dgm:spPr/>
      <dgm:t>
        <a:bodyPr/>
        <a:lstStyle/>
        <a:p>
          <a:endParaRPr lang="pt-BR"/>
        </a:p>
      </dgm:t>
    </dgm:pt>
    <dgm:pt modelId="{B17F27FA-F513-4CAD-B671-91DBD673CCE2}">
      <dgm:prSet phldrT="[Texto]"/>
      <dgm:spPr/>
      <dgm:t>
        <a:bodyPr/>
        <a:lstStyle/>
        <a:p>
          <a:r>
            <a:rPr lang="pt-BR" dirty="0"/>
            <a:t>Partição 0</a:t>
          </a:r>
        </a:p>
      </dgm:t>
    </dgm:pt>
    <dgm:pt modelId="{BF886CBE-8868-4E79-A065-587F3CF8127A}" type="parTrans" cxnId="{224A034F-6930-465E-8C4B-63C932B63165}">
      <dgm:prSet/>
      <dgm:spPr/>
      <dgm:t>
        <a:bodyPr/>
        <a:lstStyle/>
        <a:p>
          <a:endParaRPr lang="pt-BR"/>
        </a:p>
      </dgm:t>
    </dgm:pt>
    <dgm:pt modelId="{FA700367-A76A-4D70-A7B7-B4E03EB4622F}" type="sibTrans" cxnId="{224A034F-6930-465E-8C4B-63C932B63165}">
      <dgm:prSet/>
      <dgm:spPr/>
      <dgm:t>
        <a:bodyPr/>
        <a:lstStyle/>
        <a:p>
          <a:endParaRPr lang="pt-BR"/>
        </a:p>
      </dgm:t>
    </dgm:pt>
    <dgm:pt modelId="{D2E06B70-AFFC-4717-87F3-3AC9E85E28BC}">
      <dgm:prSet phldrT="[Texto]"/>
      <dgm:spPr/>
      <dgm:t>
        <a:bodyPr/>
        <a:lstStyle/>
        <a:p>
          <a:r>
            <a:rPr lang="pt-BR" dirty="0"/>
            <a:t>Partição 3</a:t>
          </a:r>
        </a:p>
      </dgm:t>
    </dgm:pt>
    <dgm:pt modelId="{AAA7718A-65D8-48FD-A296-E5499165AC95}" type="parTrans" cxnId="{4F7EE1FE-7F88-4395-B912-55DFCB9BCBA5}">
      <dgm:prSet/>
      <dgm:spPr/>
      <dgm:t>
        <a:bodyPr/>
        <a:lstStyle/>
        <a:p>
          <a:endParaRPr lang="pt-BR"/>
        </a:p>
      </dgm:t>
    </dgm:pt>
    <dgm:pt modelId="{5716EBE0-CE6C-43D2-B6A0-7043D63024F7}" type="sibTrans" cxnId="{4F7EE1FE-7F88-4395-B912-55DFCB9BCBA5}">
      <dgm:prSet/>
      <dgm:spPr/>
      <dgm:t>
        <a:bodyPr/>
        <a:lstStyle/>
        <a:p>
          <a:endParaRPr lang="pt-BR"/>
        </a:p>
      </dgm:t>
    </dgm:pt>
    <dgm:pt modelId="{2AD8344C-F171-4D81-8C29-FB824E70A83C}">
      <dgm:prSet phldrT="[Texto]"/>
      <dgm:spPr/>
      <dgm:t>
        <a:bodyPr/>
        <a:lstStyle/>
        <a:p>
          <a:r>
            <a:rPr lang="pt-BR" dirty="0"/>
            <a:t>Partição 2</a:t>
          </a:r>
        </a:p>
      </dgm:t>
    </dgm:pt>
    <dgm:pt modelId="{28DF29DF-BE46-483A-8AF5-76D0588C08C3}" type="parTrans" cxnId="{5D47C354-9ED8-43AB-99FE-74C9FE8A4DEA}">
      <dgm:prSet/>
      <dgm:spPr/>
      <dgm:t>
        <a:bodyPr/>
        <a:lstStyle/>
        <a:p>
          <a:endParaRPr lang="pt-BR"/>
        </a:p>
      </dgm:t>
    </dgm:pt>
    <dgm:pt modelId="{8CD66D2C-4870-4049-9B83-D7FFE0FC9354}" type="sibTrans" cxnId="{5D47C354-9ED8-43AB-99FE-74C9FE8A4DEA}">
      <dgm:prSet/>
      <dgm:spPr/>
      <dgm:t>
        <a:bodyPr/>
        <a:lstStyle/>
        <a:p>
          <a:endParaRPr lang="pt-BR"/>
        </a:p>
      </dgm:t>
    </dgm:pt>
    <dgm:pt modelId="{C8BE7E94-06A8-475D-A74C-AF52E9C65A02}">
      <dgm:prSet phldrT="[Texto]"/>
      <dgm:spPr/>
      <dgm:t>
        <a:bodyPr/>
        <a:lstStyle/>
        <a:p>
          <a:r>
            <a:rPr lang="pt-BR" dirty="0"/>
            <a:t>Partição 3</a:t>
          </a:r>
        </a:p>
      </dgm:t>
    </dgm:pt>
    <dgm:pt modelId="{183E58F5-F9A0-4561-9E20-CE36D0F02829}" type="parTrans" cxnId="{A9D0C348-0385-4D99-8AF4-30F6E85F83FD}">
      <dgm:prSet/>
      <dgm:spPr/>
      <dgm:t>
        <a:bodyPr/>
        <a:lstStyle/>
        <a:p>
          <a:endParaRPr lang="pt-BR"/>
        </a:p>
      </dgm:t>
    </dgm:pt>
    <dgm:pt modelId="{37AF5368-2609-4445-B065-FB7470BE8D30}" type="sibTrans" cxnId="{A9D0C348-0385-4D99-8AF4-30F6E85F83FD}">
      <dgm:prSet/>
      <dgm:spPr/>
      <dgm:t>
        <a:bodyPr/>
        <a:lstStyle/>
        <a:p>
          <a:endParaRPr lang="pt-BR"/>
        </a:p>
      </dgm:t>
    </dgm:pt>
    <dgm:pt modelId="{E6BD55FC-F604-4A88-B5BC-2219D1EB2DC4}">
      <dgm:prSet phldrT="[Texto]"/>
      <dgm:spPr/>
      <dgm:t>
        <a:bodyPr/>
        <a:lstStyle/>
        <a:p>
          <a:r>
            <a:rPr lang="pt-BR" dirty="0"/>
            <a:t>Partição 1</a:t>
          </a:r>
        </a:p>
      </dgm:t>
    </dgm:pt>
    <dgm:pt modelId="{B25384F3-EAB3-400A-A068-5A3E77D7E136}" type="parTrans" cxnId="{5CB3D763-D732-4A51-B3DA-C3CF1A364A1B}">
      <dgm:prSet/>
      <dgm:spPr/>
      <dgm:t>
        <a:bodyPr/>
        <a:lstStyle/>
        <a:p>
          <a:endParaRPr lang="pt-BR"/>
        </a:p>
      </dgm:t>
    </dgm:pt>
    <dgm:pt modelId="{A487C091-70A6-4E7A-B189-2BA3B982F027}" type="sibTrans" cxnId="{5CB3D763-D732-4A51-B3DA-C3CF1A364A1B}">
      <dgm:prSet/>
      <dgm:spPr/>
      <dgm:t>
        <a:bodyPr/>
        <a:lstStyle/>
        <a:p>
          <a:endParaRPr lang="pt-BR"/>
        </a:p>
      </dgm:t>
    </dgm:pt>
    <dgm:pt modelId="{126552B7-599E-48FC-B4DE-FAC74C0FBC84}">
      <dgm:prSet phldrT="[Texto]"/>
      <dgm:spPr/>
      <dgm:t>
        <a:bodyPr/>
        <a:lstStyle/>
        <a:p>
          <a:r>
            <a:rPr lang="pt-BR" dirty="0"/>
            <a:t>Partição 2</a:t>
          </a:r>
        </a:p>
      </dgm:t>
    </dgm:pt>
    <dgm:pt modelId="{33C1FA50-7581-493F-B90C-813E1EEB41DF}" type="parTrans" cxnId="{84C3BF94-B54B-41D3-9CA9-56DB1C06A7BF}">
      <dgm:prSet/>
      <dgm:spPr/>
      <dgm:t>
        <a:bodyPr/>
        <a:lstStyle/>
        <a:p>
          <a:endParaRPr lang="pt-BR"/>
        </a:p>
      </dgm:t>
    </dgm:pt>
    <dgm:pt modelId="{B2ACB64C-03E4-4354-BA28-BDBAA136F726}" type="sibTrans" cxnId="{84C3BF94-B54B-41D3-9CA9-56DB1C06A7BF}">
      <dgm:prSet/>
      <dgm:spPr/>
      <dgm:t>
        <a:bodyPr/>
        <a:lstStyle/>
        <a:p>
          <a:endParaRPr lang="pt-BR"/>
        </a:p>
      </dgm:t>
    </dgm:pt>
    <dgm:pt modelId="{FFE6B68D-89B9-4C20-99D2-76FD39B029C9}">
      <dgm:prSet phldrT="[Texto]"/>
      <dgm:spPr/>
      <dgm:t>
        <a:bodyPr/>
        <a:lstStyle/>
        <a:p>
          <a:r>
            <a:rPr lang="pt-BR" dirty="0"/>
            <a:t>Partição 4</a:t>
          </a:r>
        </a:p>
      </dgm:t>
    </dgm:pt>
    <dgm:pt modelId="{761CCCD5-D4CB-4B3E-BA32-08A30A6A8FED}" type="parTrans" cxnId="{8B1F4C5F-4BE8-4DB3-BD2F-7E7D2C1EC175}">
      <dgm:prSet/>
      <dgm:spPr/>
      <dgm:t>
        <a:bodyPr/>
        <a:lstStyle/>
        <a:p>
          <a:endParaRPr lang="pt-BR"/>
        </a:p>
      </dgm:t>
    </dgm:pt>
    <dgm:pt modelId="{39618F80-D35F-4BB0-A35F-6809D96B6032}" type="sibTrans" cxnId="{8B1F4C5F-4BE8-4DB3-BD2F-7E7D2C1EC175}">
      <dgm:prSet/>
      <dgm:spPr/>
      <dgm:t>
        <a:bodyPr/>
        <a:lstStyle/>
        <a:p>
          <a:endParaRPr lang="pt-BR"/>
        </a:p>
      </dgm:t>
    </dgm:pt>
    <dgm:pt modelId="{FB8D1E1B-D6B8-4781-8808-7C891DD7C003}">
      <dgm:prSet phldrT="[Texto]"/>
      <dgm:spPr/>
      <dgm:t>
        <a:bodyPr/>
        <a:lstStyle/>
        <a:p>
          <a:r>
            <a:rPr lang="pt-BR" dirty="0"/>
            <a:t>Partição 5</a:t>
          </a:r>
        </a:p>
      </dgm:t>
    </dgm:pt>
    <dgm:pt modelId="{E968D1DB-F635-460C-8B0A-5F73EDC07A23}" type="parTrans" cxnId="{1DBAC282-375F-4C4F-8560-CC5961D37E80}">
      <dgm:prSet/>
      <dgm:spPr/>
      <dgm:t>
        <a:bodyPr/>
        <a:lstStyle/>
        <a:p>
          <a:endParaRPr lang="pt-BR"/>
        </a:p>
      </dgm:t>
    </dgm:pt>
    <dgm:pt modelId="{371EA17B-719B-4166-A04B-0DE3045C9302}" type="sibTrans" cxnId="{1DBAC282-375F-4C4F-8560-CC5961D37E80}">
      <dgm:prSet/>
      <dgm:spPr/>
      <dgm:t>
        <a:bodyPr/>
        <a:lstStyle/>
        <a:p>
          <a:endParaRPr lang="pt-BR"/>
        </a:p>
      </dgm:t>
    </dgm:pt>
    <dgm:pt modelId="{2F3DECF2-68A8-43EC-AE47-67B652CC4476}" type="pres">
      <dgm:prSet presAssocID="{9454F5FF-CB52-414D-B24A-E7E552258B3E}" presName="theList" presStyleCnt="0">
        <dgm:presLayoutVars>
          <dgm:dir/>
          <dgm:animLvl val="lvl"/>
          <dgm:resizeHandles val="exact"/>
        </dgm:presLayoutVars>
      </dgm:prSet>
      <dgm:spPr/>
    </dgm:pt>
    <dgm:pt modelId="{1E14C3EF-8190-446B-A1F7-695B26523A2D}" type="pres">
      <dgm:prSet presAssocID="{DDCF3C73-6080-4AEB-B6E7-ED558EDC2166}" presName="compNode" presStyleCnt="0"/>
      <dgm:spPr/>
    </dgm:pt>
    <dgm:pt modelId="{4AD44059-B154-4C3A-B02C-1EA0941ED5CC}" type="pres">
      <dgm:prSet presAssocID="{DDCF3C73-6080-4AEB-B6E7-ED558EDC2166}" presName="aNode" presStyleLbl="bgShp" presStyleIdx="0" presStyleCnt="3"/>
      <dgm:spPr/>
    </dgm:pt>
    <dgm:pt modelId="{4F893BD7-248C-49CD-B64B-F1E028E27D16}" type="pres">
      <dgm:prSet presAssocID="{DDCF3C73-6080-4AEB-B6E7-ED558EDC2166}" presName="textNode" presStyleLbl="bgShp" presStyleIdx="0" presStyleCnt="3"/>
      <dgm:spPr/>
    </dgm:pt>
    <dgm:pt modelId="{A97E754C-4DD2-43C2-974D-49046EF03BCF}" type="pres">
      <dgm:prSet presAssocID="{DDCF3C73-6080-4AEB-B6E7-ED558EDC2166}" presName="compChildNode" presStyleCnt="0"/>
      <dgm:spPr/>
    </dgm:pt>
    <dgm:pt modelId="{566DC359-2EF3-4B6B-9E62-0EB996B009AC}" type="pres">
      <dgm:prSet presAssocID="{DDCF3C73-6080-4AEB-B6E7-ED558EDC2166}" presName="theInnerList" presStyleCnt="0"/>
      <dgm:spPr/>
    </dgm:pt>
    <dgm:pt modelId="{49C2F2E8-4721-475D-8886-5D8EE712B837}" type="pres">
      <dgm:prSet presAssocID="{430E9D92-100C-49FF-9A55-9935E085A5D8}" presName="childNode" presStyleLbl="node1" presStyleIdx="0" presStyleCnt="12">
        <dgm:presLayoutVars>
          <dgm:bulletEnabled val="1"/>
        </dgm:presLayoutVars>
      </dgm:prSet>
      <dgm:spPr/>
    </dgm:pt>
    <dgm:pt modelId="{CC05339E-C64B-4128-80AB-D262D9C1CA82}" type="pres">
      <dgm:prSet presAssocID="{430E9D92-100C-49FF-9A55-9935E085A5D8}" presName="aSpace2" presStyleCnt="0"/>
      <dgm:spPr/>
    </dgm:pt>
    <dgm:pt modelId="{7EAC5DB8-3344-4D2D-B5EE-123FE7B46B3C}" type="pres">
      <dgm:prSet presAssocID="{027AA755-3D61-4389-B5F6-F8113FA2742F}" presName="childNode" presStyleLbl="node1" presStyleIdx="1" presStyleCnt="12">
        <dgm:presLayoutVars>
          <dgm:bulletEnabled val="1"/>
        </dgm:presLayoutVars>
      </dgm:prSet>
      <dgm:spPr/>
    </dgm:pt>
    <dgm:pt modelId="{FD9E960A-42AF-4FDF-8CCC-CE4DCE13A341}" type="pres">
      <dgm:prSet presAssocID="{027AA755-3D61-4389-B5F6-F8113FA2742F}" presName="aSpace2" presStyleCnt="0"/>
      <dgm:spPr/>
    </dgm:pt>
    <dgm:pt modelId="{A5A5E628-7311-4521-9B78-F846BB2968BF}" type="pres">
      <dgm:prSet presAssocID="{2AD8344C-F171-4D81-8C29-FB824E70A83C}" presName="childNode" presStyleLbl="node1" presStyleIdx="2" presStyleCnt="12">
        <dgm:presLayoutVars>
          <dgm:bulletEnabled val="1"/>
        </dgm:presLayoutVars>
      </dgm:prSet>
      <dgm:spPr/>
    </dgm:pt>
    <dgm:pt modelId="{1F83F8B0-200F-407E-8AEA-833E65D0F976}" type="pres">
      <dgm:prSet presAssocID="{2AD8344C-F171-4D81-8C29-FB824E70A83C}" presName="aSpace2" presStyleCnt="0"/>
      <dgm:spPr/>
    </dgm:pt>
    <dgm:pt modelId="{ECF02CC4-7592-4C96-8333-677EA709DE05}" type="pres">
      <dgm:prSet presAssocID="{C8BE7E94-06A8-475D-A74C-AF52E9C65A02}" presName="childNode" presStyleLbl="node1" presStyleIdx="3" presStyleCnt="12">
        <dgm:presLayoutVars>
          <dgm:bulletEnabled val="1"/>
        </dgm:presLayoutVars>
      </dgm:prSet>
      <dgm:spPr/>
    </dgm:pt>
    <dgm:pt modelId="{6846FB64-20A0-4508-9914-9E098AB5E271}" type="pres">
      <dgm:prSet presAssocID="{DDCF3C73-6080-4AEB-B6E7-ED558EDC2166}" presName="aSpace" presStyleCnt="0"/>
      <dgm:spPr/>
    </dgm:pt>
    <dgm:pt modelId="{75471A91-FDBC-4DE8-B23C-31F4EBC1363E}" type="pres">
      <dgm:prSet presAssocID="{430B34A6-3A2A-47EF-9C55-A5AEA46FB1FE}" presName="compNode" presStyleCnt="0"/>
      <dgm:spPr/>
    </dgm:pt>
    <dgm:pt modelId="{0ED9BF6B-4ECC-49DB-AF2B-D1E4F7F9911A}" type="pres">
      <dgm:prSet presAssocID="{430B34A6-3A2A-47EF-9C55-A5AEA46FB1FE}" presName="aNode" presStyleLbl="bgShp" presStyleIdx="1" presStyleCnt="3"/>
      <dgm:spPr/>
    </dgm:pt>
    <dgm:pt modelId="{1EF55EAF-1638-4860-A767-E264610151CB}" type="pres">
      <dgm:prSet presAssocID="{430B34A6-3A2A-47EF-9C55-A5AEA46FB1FE}" presName="textNode" presStyleLbl="bgShp" presStyleIdx="1" presStyleCnt="3"/>
      <dgm:spPr/>
    </dgm:pt>
    <dgm:pt modelId="{615BB0CB-0387-47A3-ABED-6522311F86DB}" type="pres">
      <dgm:prSet presAssocID="{430B34A6-3A2A-47EF-9C55-A5AEA46FB1FE}" presName="compChildNode" presStyleCnt="0"/>
      <dgm:spPr/>
    </dgm:pt>
    <dgm:pt modelId="{4E30B8DF-C95E-47E2-898E-FB31DD895E72}" type="pres">
      <dgm:prSet presAssocID="{430B34A6-3A2A-47EF-9C55-A5AEA46FB1FE}" presName="theInnerList" presStyleCnt="0"/>
      <dgm:spPr/>
    </dgm:pt>
    <dgm:pt modelId="{25434925-91B1-424C-BD6F-8E3DD70D6C6E}" type="pres">
      <dgm:prSet presAssocID="{F1D4C265-9A97-4E7B-B389-2F4375792BFF}" presName="childNode" presStyleLbl="node1" presStyleIdx="4" presStyleCnt="12">
        <dgm:presLayoutVars>
          <dgm:bulletEnabled val="1"/>
        </dgm:presLayoutVars>
      </dgm:prSet>
      <dgm:spPr/>
    </dgm:pt>
    <dgm:pt modelId="{AB262CD2-8BCD-4E4F-8D4A-7684337A5ECB}" type="pres">
      <dgm:prSet presAssocID="{F1D4C265-9A97-4E7B-B389-2F4375792BFF}" presName="aSpace2" presStyleCnt="0"/>
      <dgm:spPr/>
    </dgm:pt>
    <dgm:pt modelId="{37D984CE-140E-4843-A347-5C12FD5D8387}" type="pres">
      <dgm:prSet presAssocID="{1F026A6A-4E9F-4EF6-ACD9-6D051F2955D8}" presName="childNode" presStyleLbl="node1" presStyleIdx="5" presStyleCnt="12">
        <dgm:presLayoutVars>
          <dgm:bulletEnabled val="1"/>
        </dgm:presLayoutVars>
      </dgm:prSet>
      <dgm:spPr/>
    </dgm:pt>
    <dgm:pt modelId="{91046FA7-DC01-4422-8EC6-6A65D2EF18E1}" type="pres">
      <dgm:prSet presAssocID="{430B34A6-3A2A-47EF-9C55-A5AEA46FB1FE}" presName="aSpace" presStyleCnt="0"/>
      <dgm:spPr/>
    </dgm:pt>
    <dgm:pt modelId="{7E266E35-A8A4-4112-AC24-7DA689761839}" type="pres">
      <dgm:prSet presAssocID="{CA6AAE46-6B34-4A23-8993-88E00668455D}" presName="compNode" presStyleCnt="0"/>
      <dgm:spPr/>
    </dgm:pt>
    <dgm:pt modelId="{98AB4185-EB25-406C-A4F5-A28CCEFF6277}" type="pres">
      <dgm:prSet presAssocID="{CA6AAE46-6B34-4A23-8993-88E00668455D}" presName="aNode" presStyleLbl="bgShp" presStyleIdx="2" presStyleCnt="3"/>
      <dgm:spPr/>
    </dgm:pt>
    <dgm:pt modelId="{7F7C0FAC-C69A-4BE3-8D1D-9F2DC74F15DC}" type="pres">
      <dgm:prSet presAssocID="{CA6AAE46-6B34-4A23-8993-88E00668455D}" presName="textNode" presStyleLbl="bgShp" presStyleIdx="2" presStyleCnt="3"/>
      <dgm:spPr/>
    </dgm:pt>
    <dgm:pt modelId="{C3DE0DCE-9F25-4BF0-B457-A222C1FFEE00}" type="pres">
      <dgm:prSet presAssocID="{CA6AAE46-6B34-4A23-8993-88E00668455D}" presName="compChildNode" presStyleCnt="0"/>
      <dgm:spPr/>
    </dgm:pt>
    <dgm:pt modelId="{7296E979-6CDF-4551-965F-2651D0BE6A5E}" type="pres">
      <dgm:prSet presAssocID="{CA6AAE46-6B34-4A23-8993-88E00668455D}" presName="theInnerList" presStyleCnt="0"/>
      <dgm:spPr/>
    </dgm:pt>
    <dgm:pt modelId="{C1884B1F-D46D-4E62-83ED-7E7C2D467B6C}" type="pres">
      <dgm:prSet presAssocID="{B17F27FA-F513-4CAD-B671-91DBD673CCE2}" presName="childNode" presStyleLbl="node1" presStyleIdx="6" presStyleCnt="12">
        <dgm:presLayoutVars>
          <dgm:bulletEnabled val="1"/>
        </dgm:presLayoutVars>
      </dgm:prSet>
      <dgm:spPr/>
    </dgm:pt>
    <dgm:pt modelId="{81E7E05D-005F-4301-94F3-B2B4F2AA1A7B}" type="pres">
      <dgm:prSet presAssocID="{B17F27FA-F513-4CAD-B671-91DBD673CCE2}" presName="aSpace2" presStyleCnt="0"/>
      <dgm:spPr/>
    </dgm:pt>
    <dgm:pt modelId="{2A8A4E3B-8931-45B9-B930-A035CC27AEBF}" type="pres">
      <dgm:prSet presAssocID="{E6BD55FC-F604-4A88-B5BC-2219D1EB2DC4}" presName="childNode" presStyleLbl="node1" presStyleIdx="7" presStyleCnt="12">
        <dgm:presLayoutVars>
          <dgm:bulletEnabled val="1"/>
        </dgm:presLayoutVars>
      </dgm:prSet>
      <dgm:spPr/>
    </dgm:pt>
    <dgm:pt modelId="{7EB4417A-915E-4276-B949-750FAFFE4EAE}" type="pres">
      <dgm:prSet presAssocID="{E6BD55FC-F604-4A88-B5BC-2219D1EB2DC4}" presName="aSpace2" presStyleCnt="0"/>
      <dgm:spPr/>
    </dgm:pt>
    <dgm:pt modelId="{CC63E2EA-0AA3-48E5-B186-EE195E66E9FE}" type="pres">
      <dgm:prSet presAssocID="{126552B7-599E-48FC-B4DE-FAC74C0FBC84}" presName="childNode" presStyleLbl="node1" presStyleIdx="8" presStyleCnt="12">
        <dgm:presLayoutVars>
          <dgm:bulletEnabled val="1"/>
        </dgm:presLayoutVars>
      </dgm:prSet>
      <dgm:spPr/>
    </dgm:pt>
    <dgm:pt modelId="{C6A9C9AC-BE2C-405A-84FC-824D210C3051}" type="pres">
      <dgm:prSet presAssocID="{126552B7-599E-48FC-B4DE-FAC74C0FBC84}" presName="aSpace2" presStyleCnt="0"/>
      <dgm:spPr/>
    </dgm:pt>
    <dgm:pt modelId="{E1AA2A5B-BF3D-40E6-85FD-9F68B7A25CAE}" type="pres">
      <dgm:prSet presAssocID="{D2E06B70-AFFC-4717-87F3-3AC9E85E28BC}" presName="childNode" presStyleLbl="node1" presStyleIdx="9" presStyleCnt="12">
        <dgm:presLayoutVars>
          <dgm:bulletEnabled val="1"/>
        </dgm:presLayoutVars>
      </dgm:prSet>
      <dgm:spPr/>
    </dgm:pt>
    <dgm:pt modelId="{8F760CB7-85AA-4A43-ADAC-68A771FC9952}" type="pres">
      <dgm:prSet presAssocID="{D2E06B70-AFFC-4717-87F3-3AC9E85E28BC}" presName="aSpace2" presStyleCnt="0"/>
      <dgm:spPr/>
    </dgm:pt>
    <dgm:pt modelId="{D0856F6A-03B7-42A5-BB4D-7746F8777B02}" type="pres">
      <dgm:prSet presAssocID="{FFE6B68D-89B9-4C20-99D2-76FD39B029C9}" presName="childNode" presStyleLbl="node1" presStyleIdx="10" presStyleCnt="12">
        <dgm:presLayoutVars>
          <dgm:bulletEnabled val="1"/>
        </dgm:presLayoutVars>
      </dgm:prSet>
      <dgm:spPr/>
    </dgm:pt>
    <dgm:pt modelId="{694B1058-D579-42F7-BC62-B0033310E64C}" type="pres">
      <dgm:prSet presAssocID="{FFE6B68D-89B9-4C20-99D2-76FD39B029C9}" presName="aSpace2" presStyleCnt="0"/>
      <dgm:spPr/>
    </dgm:pt>
    <dgm:pt modelId="{332D85F9-E361-4A09-A606-9AAA24D75A4C}" type="pres">
      <dgm:prSet presAssocID="{FB8D1E1B-D6B8-4781-8808-7C891DD7C003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6BCFFA00-1648-455C-8AB3-425CD8E86942}" srcId="{9454F5FF-CB52-414D-B24A-E7E552258B3E}" destId="{DDCF3C73-6080-4AEB-B6E7-ED558EDC2166}" srcOrd="0" destOrd="0" parTransId="{29FC5370-97B8-44CB-BA17-3BBCB1AF2EEF}" sibTransId="{F618C847-8043-46E4-8A38-BEC9B8F3D0F1}"/>
    <dgm:cxn modelId="{D21A4605-6810-484C-8F86-872B5D5AAAD5}" type="presOf" srcId="{E6BD55FC-F604-4A88-B5BC-2219D1EB2DC4}" destId="{2A8A4E3B-8931-45B9-B930-A035CC27AEBF}" srcOrd="0" destOrd="0" presId="urn:microsoft.com/office/officeart/2005/8/layout/lProcess2"/>
    <dgm:cxn modelId="{CFB79B07-8DF4-4058-A87C-1DB33D2E3B94}" type="presOf" srcId="{DDCF3C73-6080-4AEB-B6E7-ED558EDC2166}" destId="{4F893BD7-248C-49CD-B64B-F1E028E27D16}" srcOrd="1" destOrd="0" presId="urn:microsoft.com/office/officeart/2005/8/layout/lProcess2"/>
    <dgm:cxn modelId="{330DFA08-8CC4-4F04-A728-3A37057482B4}" type="presOf" srcId="{CA6AAE46-6B34-4A23-8993-88E00668455D}" destId="{7F7C0FAC-C69A-4BE3-8D1D-9F2DC74F15DC}" srcOrd="1" destOrd="0" presId="urn:microsoft.com/office/officeart/2005/8/layout/lProcess2"/>
    <dgm:cxn modelId="{3E3A6D35-52E5-40C6-86AD-0509BBDF179B}" srcId="{9454F5FF-CB52-414D-B24A-E7E552258B3E}" destId="{430B34A6-3A2A-47EF-9C55-A5AEA46FB1FE}" srcOrd="1" destOrd="0" parTransId="{B8C2E2B1-3E83-43CD-B497-D11B73B18F1D}" sibTransId="{CFDC5DD8-A10B-4429-B989-87B4E4558721}"/>
    <dgm:cxn modelId="{8B1F4C5F-4BE8-4DB3-BD2F-7E7D2C1EC175}" srcId="{CA6AAE46-6B34-4A23-8993-88E00668455D}" destId="{FFE6B68D-89B9-4C20-99D2-76FD39B029C9}" srcOrd="4" destOrd="0" parTransId="{761CCCD5-D4CB-4B3E-BA32-08A30A6A8FED}" sibTransId="{39618F80-D35F-4BB0-A35F-6809D96B6032}"/>
    <dgm:cxn modelId="{5CB3D763-D732-4A51-B3DA-C3CF1A364A1B}" srcId="{CA6AAE46-6B34-4A23-8993-88E00668455D}" destId="{E6BD55FC-F604-4A88-B5BC-2219D1EB2DC4}" srcOrd="1" destOrd="0" parTransId="{B25384F3-EAB3-400A-A068-5A3E77D7E136}" sibTransId="{A487C091-70A6-4E7A-B189-2BA3B982F027}"/>
    <dgm:cxn modelId="{0DC41E64-A623-4261-B121-1986F18DD35F}" type="presOf" srcId="{B17F27FA-F513-4CAD-B671-91DBD673CCE2}" destId="{C1884B1F-D46D-4E62-83ED-7E7C2D467B6C}" srcOrd="0" destOrd="0" presId="urn:microsoft.com/office/officeart/2005/8/layout/lProcess2"/>
    <dgm:cxn modelId="{A6DB6A48-8321-4B46-A9DE-4A69DAC5FE70}" type="presOf" srcId="{FFE6B68D-89B9-4C20-99D2-76FD39B029C9}" destId="{D0856F6A-03B7-42A5-BB4D-7746F8777B02}" srcOrd="0" destOrd="0" presId="urn:microsoft.com/office/officeart/2005/8/layout/lProcess2"/>
    <dgm:cxn modelId="{A9D0C348-0385-4D99-8AF4-30F6E85F83FD}" srcId="{DDCF3C73-6080-4AEB-B6E7-ED558EDC2166}" destId="{C8BE7E94-06A8-475D-A74C-AF52E9C65A02}" srcOrd="3" destOrd="0" parTransId="{183E58F5-F9A0-4561-9E20-CE36D0F02829}" sibTransId="{37AF5368-2609-4445-B065-FB7470BE8D30}"/>
    <dgm:cxn modelId="{224A034F-6930-465E-8C4B-63C932B63165}" srcId="{CA6AAE46-6B34-4A23-8993-88E00668455D}" destId="{B17F27FA-F513-4CAD-B671-91DBD673CCE2}" srcOrd="0" destOrd="0" parTransId="{BF886CBE-8868-4E79-A065-587F3CF8127A}" sibTransId="{FA700367-A76A-4D70-A7B7-B4E03EB4622F}"/>
    <dgm:cxn modelId="{AEC52474-0199-4AC4-ABC5-0C9CF6DC479A}" type="presOf" srcId="{D2E06B70-AFFC-4717-87F3-3AC9E85E28BC}" destId="{E1AA2A5B-BF3D-40E6-85FD-9F68B7A25CAE}" srcOrd="0" destOrd="0" presId="urn:microsoft.com/office/officeart/2005/8/layout/lProcess2"/>
    <dgm:cxn modelId="{5D47C354-9ED8-43AB-99FE-74C9FE8A4DEA}" srcId="{DDCF3C73-6080-4AEB-B6E7-ED558EDC2166}" destId="{2AD8344C-F171-4D81-8C29-FB824E70A83C}" srcOrd="2" destOrd="0" parTransId="{28DF29DF-BE46-483A-8AF5-76D0588C08C3}" sibTransId="{8CD66D2C-4870-4049-9B83-D7FFE0FC9354}"/>
    <dgm:cxn modelId="{8027B676-10C5-48DD-A834-DF460D54ACB0}" type="presOf" srcId="{1F026A6A-4E9F-4EF6-ACD9-6D051F2955D8}" destId="{37D984CE-140E-4843-A347-5C12FD5D8387}" srcOrd="0" destOrd="0" presId="urn:microsoft.com/office/officeart/2005/8/layout/lProcess2"/>
    <dgm:cxn modelId="{73DB7B78-8A60-4CCD-9C32-D73929DCBA13}" type="presOf" srcId="{FB8D1E1B-D6B8-4781-8808-7C891DD7C003}" destId="{332D85F9-E361-4A09-A606-9AAA24D75A4C}" srcOrd="0" destOrd="0" presId="urn:microsoft.com/office/officeart/2005/8/layout/lProcess2"/>
    <dgm:cxn modelId="{8635E381-6488-4812-92BD-D78155E53198}" type="presOf" srcId="{CA6AAE46-6B34-4A23-8993-88E00668455D}" destId="{98AB4185-EB25-406C-A4F5-A28CCEFF6277}" srcOrd="0" destOrd="0" presId="urn:microsoft.com/office/officeart/2005/8/layout/lProcess2"/>
    <dgm:cxn modelId="{A501B282-E3F5-45A5-818A-CB6DB4AC50C7}" type="presOf" srcId="{027AA755-3D61-4389-B5F6-F8113FA2742F}" destId="{7EAC5DB8-3344-4D2D-B5EE-123FE7B46B3C}" srcOrd="0" destOrd="0" presId="urn:microsoft.com/office/officeart/2005/8/layout/lProcess2"/>
    <dgm:cxn modelId="{1DBAC282-375F-4C4F-8560-CC5961D37E80}" srcId="{CA6AAE46-6B34-4A23-8993-88E00668455D}" destId="{FB8D1E1B-D6B8-4781-8808-7C891DD7C003}" srcOrd="5" destOrd="0" parTransId="{E968D1DB-F635-460C-8B0A-5F73EDC07A23}" sibTransId="{371EA17B-719B-4166-A04B-0DE3045C9302}"/>
    <dgm:cxn modelId="{D200C685-4800-4D42-A48F-19F2C6B1C6C0}" type="presOf" srcId="{9454F5FF-CB52-414D-B24A-E7E552258B3E}" destId="{2F3DECF2-68A8-43EC-AE47-67B652CC4476}" srcOrd="0" destOrd="0" presId="urn:microsoft.com/office/officeart/2005/8/layout/lProcess2"/>
    <dgm:cxn modelId="{41FA5588-577E-4ECA-A8F4-4B3F61693A28}" type="presOf" srcId="{430E9D92-100C-49FF-9A55-9935E085A5D8}" destId="{49C2F2E8-4721-475D-8886-5D8EE712B837}" srcOrd="0" destOrd="0" presId="urn:microsoft.com/office/officeart/2005/8/layout/lProcess2"/>
    <dgm:cxn modelId="{E3D3D889-FEDA-49B3-B4F8-045FC1D6EF7F}" type="presOf" srcId="{F1D4C265-9A97-4E7B-B389-2F4375792BFF}" destId="{25434925-91B1-424C-BD6F-8E3DD70D6C6E}" srcOrd="0" destOrd="0" presId="urn:microsoft.com/office/officeart/2005/8/layout/lProcess2"/>
    <dgm:cxn modelId="{84C3BF94-B54B-41D3-9CA9-56DB1C06A7BF}" srcId="{CA6AAE46-6B34-4A23-8993-88E00668455D}" destId="{126552B7-599E-48FC-B4DE-FAC74C0FBC84}" srcOrd="2" destOrd="0" parTransId="{33C1FA50-7581-493F-B90C-813E1EEB41DF}" sibTransId="{B2ACB64C-03E4-4354-BA28-BDBAA136F726}"/>
    <dgm:cxn modelId="{860E0D9F-83BE-45D1-981C-1E45D8E75378}" type="presOf" srcId="{126552B7-599E-48FC-B4DE-FAC74C0FBC84}" destId="{CC63E2EA-0AA3-48E5-B186-EE195E66E9FE}" srcOrd="0" destOrd="0" presId="urn:microsoft.com/office/officeart/2005/8/layout/lProcess2"/>
    <dgm:cxn modelId="{C20389A1-8BC4-4B38-BCA2-081D47CD2C5D}" srcId="{DDCF3C73-6080-4AEB-B6E7-ED558EDC2166}" destId="{430E9D92-100C-49FF-9A55-9935E085A5D8}" srcOrd="0" destOrd="0" parTransId="{90D36F77-5D38-4144-9D38-DF3B452A2FD9}" sibTransId="{9BE9A407-DC8D-411C-BB27-89CD41D62300}"/>
    <dgm:cxn modelId="{9DC99EA4-C5D6-46B0-A859-DFB4A20CBF28}" type="presOf" srcId="{430B34A6-3A2A-47EF-9C55-A5AEA46FB1FE}" destId="{0ED9BF6B-4ECC-49DB-AF2B-D1E4F7F9911A}" srcOrd="0" destOrd="0" presId="urn:microsoft.com/office/officeart/2005/8/layout/lProcess2"/>
    <dgm:cxn modelId="{5672DDA4-339E-4CD6-9E96-6E8AC2AED025}" type="presOf" srcId="{DDCF3C73-6080-4AEB-B6E7-ED558EDC2166}" destId="{4AD44059-B154-4C3A-B02C-1EA0941ED5CC}" srcOrd="0" destOrd="0" presId="urn:microsoft.com/office/officeart/2005/8/layout/lProcess2"/>
    <dgm:cxn modelId="{F660F2B7-6484-48C2-9A09-A551105F75FE}" srcId="{430B34A6-3A2A-47EF-9C55-A5AEA46FB1FE}" destId="{F1D4C265-9A97-4E7B-B389-2F4375792BFF}" srcOrd="0" destOrd="0" parTransId="{77D10F7D-DB10-433A-91AD-BBBA316836F8}" sibTransId="{570282D3-9AF2-4CA7-A671-2595B10FA553}"/>
    <dgm:cxn modelId="{FB98DCBD-53D0-4937-AEF8-43E37FDAD35C}" srcId="{430B34A6-3A2A-47EF-9C55-A5AEA46FB1FE}" destId="{1F026A6A-4E9F-4EF6-ACD9-6D051F2955D8}" srcOrd="1" destOrd="0" parTransId="{4A700CFB-B370-4CB9-B9DA-43747993B494}" sibTransId="{75E77BE9-3601-4F13-AA46-04E7BDD27538}"/>
    <dgm:cxn modelId="{A3C1B5C0-73F4-4B15-A1CF-1BA57D562FDA}" srcId="{9454F5FF-CB52-414D-B24A-E7E552258B3E}" destId="{CA6AAE46-6B34-4A23-8993-88E00668455D}" srcOrd="2" destOrd="0" parTransId="{5DEA5473-A6D2-43A4-953B-FFE58FD642B5}" sibTransId="{69D14F13-A487-45E9-8104-97A26D02FE1F}"/>
    <dgm:cxn modelId="{9F0E6DD3-EA95-4749-B5DE-5C425E7B02E0}" type="presOf" srcId="{2AD8344C-F171-4D81-8C29-FB824E70A83C}" destId="{A5A5E628-7311-4521-9B78-F846BB2968BF}" srcOrd="0" destOrd="0" presId="urn:microsoft.com/office/officeart/2005/8/layout/lProcess2"/>
    <dgm:cxn modelId="{0B5CA1D3-8F75-42F9-89F5-3F44CAD5E506}" srcId="{DDCF3C73-6080-4AEB-B6E7-ED558EDC2166}" destId="{027AA755-3D61-4389-B5F6-F8113FA2742F}" srcOrd="1" destOrd="0" parTransId="{2C577CF2-CAC8-4D59-BA1A-E68C26F556EE}" sibTransId="{BEC5032B-2E3F-4031-BBAC-A233EDAC9B15}"/>
    <dgm:cxn modelId="{134371DB-BCBB-4147-8C7C-2C1398053B60}" type="presOf" srcId="{430B34A6-3A2A-47EF-9C55-A5AEA46FB1FE}" destId="{1EF55EAF-1638-4860-A767-E264610151CB}" srcOrd="1" destOrd="0" presId="urn:microsoft.com/office/officeart/2005/8/layout/lProcess2"/>
    <dgm:cxn modelId="{5A3D3DE6-7FA5-4F7E-9C70-41FFDAE607C0}" type="presOf" srcId="{C8BE7E94-06A8-475D-A74C-AF52E9C65A02}" destId="{ECF02CC4-7592-4C96-8333-677EA709DE05}" srcOrd="0" destOrd="0" presId="urn:microsoft.com/office/officeart/2005/8/layout/lProcess2"/>
    <dgm:cxn modelId="{4F7EE1FE-7F88-4395-B912-55DFCB9BCBA5}" srcId="{CA6AAE46-6B34-4A23-8993-88E00668455D}" destId="{D2E06B70-AFFC-4717-87F3-3AC9E85E28BC}" srcOrd="3" destOrd="0" parTransId="{AAA7718A-65D8-48FD-A296-E5499165AC95}" sibTransId="{5716EBE0-CE6C-43D2-B6A0-7043D63024F7}"/>
    <dgm:cxn modelId="{27CD9484-BB7D-404F-8521-2F6FE9953CD1}" type="presParOf" srcId="{2F3DECF2-68A8-43EC-AE47-67B652CC4476}" destId="{1E14C3EF-8190-446B-A1F7-695B26523A2D}" srcOrd="0" destOrd="0" presId="urn:microsoft.com/office/officeart/2005/8/layout/lProcess2"/>
    <dgm:cxn modelId="{A63EF805-D1B3-4E55-9F20-B8182F42CA56}" type="presParOf" srcId="{1E14C3EF-8190-446B-A1F7-695B26523A2D}" destId="{4AD44059-B154-4C3A-B02C-1EA0941ED5CC}" srcOrd="0" destOrd="0" presId="urn:microsoft.com/office/officeart/2005/8/layout/lProcess2"/>
    <dgm:cxn modelId="{381017CC-F0CF-4E8B-9A41-00A179EF5C7D}" type="presParOf" srcId="{1E14C3EF-8190-446B-A1F7-695B26523A2D}" destId="{4F893BD7-248C-49CD-B64B-F1E028E27D16}" srcOrd="1" destOrd="0" presId="urn:microsoft.com/office/officeart/2005/8/layout/lProcess2"/>
    <dgm:cxn modelId="{751CDE99-EAEB-44DF-A451-1597EB72DF36}" type="presParOf" srcId="{1E14C3EF-8190-446B-A1F7-695B26523A2D}" destId="{A97E754C-4DD2-43C2-974D-49046EF03BCF}" srcOrd="2" destOrd="0" presId="urn:microsoft.com/office/officeart/2005/8/layout/lProcess2"/>
    <dgm:cxn modelId="{7DB9B69D-E79B-4E4F-951E-78F59AEADB39}" type="presParOf" srcId="{A97E754C-4DD2-43C2-974D-49046EF03BCF}" destId="{566DC359-2EF3-4B6B-9E62-0EB996B009AC}" srcOrd="0" destOrd="0" presId="urn:microsoft.com/office/officeart/2005/8/layout/lProcess2"/>
    <dgm:cxn modelId="{8439711C-30EE-4698-96A3-95B02E5D4870}" type="presParOf" srcId="{566DC359-2EF3-4B6B-9E62-0EB996B009AC}" destId="{49C2F2E8-4721-475D-8886-5D8EE712B837}" srcOrd="0" destOrd="0" presId="urn:microsoft.com/office/officeart/2005/8/layout/lProcess2"/>
    <dgm:cxn modelId="{02959B49-EFA9-4FC8-8BA3-C62C0A4C688B}" type="presParOf" srcId="{566DC359-2EF3-4B6B-9E62-0EB996B009AC}" destId="{CC05339E-C64B-4128-80AB-D262D9C1CA82}" srcOrd="1" destOrd="0" presId="urn:microsoft.com/office/officeart/2005/8/layout/lProcess2"/>
    <dgm:cxn modelId="{2AE5DB54-644D-4EC6-A532-4933F5F65B22}" type="presParOf" srcId="{566DC359-2EF3-4B6B-9E62-0EB996B009AC}" destId="{7EAC5DB8-3344-4D2D-B5EE-123FE7B46B3C}" srcOrd="2" destOrd="0" presId="urn:microsoft.com/office/officeart/2005/8/layout/lProcess2"/>
    <dgm:cxn modelId="{2B1B4E18-EA5A-415B-9353-61830CABEE1B}" type="presParOf" srcId="{566DC359-2EF3-4B6B-9E62-0EB996B009AC}" destId="{FD9E960A-42AF-4FDF-8CCC-CE4DCE13A341}" srcOrd="3" destOrd="0" presId="urn:microsoft.com/office/officeart/2005/8/layout/lProcess2"/>
    <dgm:cxn modelId="{9C103B71-BFEF-4FB4-9613-367A16260B97}" type="presParOf" srcId="{566DC359-2EF3-4B6B-9E62-0EB996B009AC}" destId="{A5A5E628-7311-4521-9B78-F846BB2968BF}" srcOrd="4" destOrd="0" presId="urn:microsoft.com/office/officeart/2005/8/layout/lProcess2"/>
    <dgm:cxn modelId="{2F84EB2D-80D0-404A-AF98-5EFD449FF56B}" type="presParOf" srcId="{566DC359-2EF3-4B6B-9E62-0EB996B009AC}" destId="{1F83F8B0-200F-407E-8AEA-833E65D0F976}" srcOrd="5" destOrd="0" presId="urn:microsoft.com/office/officeart/2005/8/layout/lProcess2"/>
    <dgm:cxn modelId="{B478FB3D-D971-4E55-A124-C90833F8AB6D}" type="presParOf" srcId="{566DC359-2EF3-4B6B-9E62-0EB996B009AC}" destId="{ECF02CC4-7592-4C96-8333-677EA709DE05}" srcOrd="6" destOrd="0" presId="urn:microsoft.com/office/officeart/2005/8/layout/lProcess2"/>
    <dgm:cxn modelId="{3A05D5E5-516B-4B42-9DAE-49148075E68E}" type="presParOf" srcId="{2F3DECF2-68A8-43EC-AE47-67B652CC4476}" destId="{6846FB64-20A0-4508-9914-9E098AB5E271}" srcOrd="1" destOrd="0" presId="urn:microsoft.com/office/officeart/2005/8/layout/lProcess2"/>
    <dgm:cxn modelId="{67080C4F-705C-4A53-ADFB-48991B4C11A8}" type="presParOf" srcId="{2F3DECF2-68A8-43EC-AE47-67B652CC4476}" destId="{75471A91-FDBC-4DE8-B23C-31F4EBC1363E}" srcOrd="2" destOrd="0" presId="urn:microsoft.com/office/officeart/2005/8/layout/lProcess2"/>
    <dgm:cxn modelId="{747E0C3A-8E76-49AF-A81B-8A34B9B15AA0}" type="presParOf" srcId="{75471A91-FDBC-4DE8-B23C-31F4EBC1363E}" destId="{0ED9BF6B-4ECC-49DB-AF2B-D1E4F7F9911A}" srcOrd="0" destOrd="0" presId="urn:microsoft.com/office/officeart/2005/8/layout/lProcess2"/>
    <dgm:cxn modelId="{D3A7767A-3725-4ABB-99CA-AFF599AF973E}" type="presParOf" srcId="{75471A91-FDBC-4DE8-B23C-31F4EBC1363E}" destId="{1EF55EAF-1638-4860-A767-E264610151CB}" srcOrd="1" destOrd="0" presId="urn:microsoft.com/office/officeart/2005/8/layout/lProcess2"/>
    <dgm:cxn modelId="{E087196C-8F35-4473-8F7B-9A885BD84377}" type="presParOf" srcId="{75471A91-FDBC-4DE8-B23C-31F4EBC1363E}" destId="{615BB0CB-0387-47A3-ABED-6522311F86DB}" srcOrd="2" destOrd="0" presId="urn:microsoft.com/office/officeart/2005/8/layout/lProcess2"/>
    <dgm:cxn modelId="{9B62ADAA-02D7-4227-A340-4D8A829E4185}" type="presParOf" srcId="{615BB0CB-0387-47A3-ABED-6522311F86DB}" destId="{4E30B8DF-C95E-47E2-898E-FB31DD895E72}" srcOrd="0" destOrd="0" presId="urn:microsoft.com/office/officeart/2005/8/layout/lProcess2"/>
    <dgm:cxn modelId="{39665F23-296A-44F6-B89B-FCA39448AC72}" type="presParOf" srcId="{4E30B8DF-C95E-47E2-898E-FB31DD895E72}" destId="{25434925-91B1-424C-BD6F-8E3DD70D6C6E}" srcOrd="0" destOrd="0" presId="urn:microsoft.com/office/officeart/2005/8/layout/lProcess2"/>
    <dgm:cxn modelId="{CA3FB827-FF8D-4563-A0A7-35FF4439718F}" type="presParOf" srcId="{4E30B8DF-C95E-47E2-898E-FB31DD895E72}" destId="{AB262CD2-8BCD-4E4F-8D4A-7684337A5ECB}" srcOrd="1" destOrd="0" presId="urn:microsoft.com/office/officeart/2005/8/layout/lProcess2"/>
    <dgm:cxn modelId="{5E5B0294-0036-42E3-AF33-D71F875BBA3D}" type="presParOf" srcId="{4E30B8DF-C95E-47E2-898E-FB31DD895E72}" destId="{37D984CE-140E-4843-A347-5C12FD5D8387}" srcOrd="2" destOrd="0" presId="urn:microsoft.com/office/officeart/2005/8/layout/lProcess2"/>
    <dgm:cxn modelId="{44A6177C-B705-4071-985B-D6B5539A2BAA}" type="presParOf" srcId="{2F3DECF2-68A8-43EC-AE47-67B652CC4476}" destId="{91046FA7-DC01-4422-8EC6-6A65D2EF18E1}" srcOrd="3" destOrd="0" presId="urn:microsoft.com/office/officeart/2005/8/layout/lProcess2"/>
    <dgm:cxn modelId="{EB90D5CD-2B5D-4EB2-AA61-6224B05A4756}" type="presParOf" srcId="{2F3DECF2-68A8-43EC-AE47-67B652CC4476}" destId="{7E266E35-A8A4-4112-AC24-7DA689761839}" srcOrd="4" destOrd="0" presId="urn:microsoft.com/office/officeart/2005/8/layout/lProcess2"/>
    <dgm:cxn modelId="{115D50DA-7791-40AB-8A29-601F69D59A1F}" type="presParOf" srcId="{7E266E35-A8A4-4112-AC24-7DA689761839}" destId="{98AB4185-EB25-406C-A4F5-A28CCEFF6277}" srcOrd="0" destOrd="0" presId="urn:microsoft.com/office/officeart/2005/8/layout/lProcess2"/>
    <dgm:cxn modelId="{9BC87A95-7F5A-4729-A4EB-591E56C675C1}" type="presParOf" srcId="{7E266E35-A8A4-4112-AC24-7DA689761839}" destId="{7F7C0FAC-C69A-4BE3-8D1D-9F2DC74F15DC}" srcOrd="1" destOrd="0" presId="urn:microsoft.com/office/officeart/2005/8/layout/lProcess2"/>
    <dgm:cxn modelId="{33035A58-54BB-4308-9A91-B38CACA0EA97}" type="presParOf" srcId="{7E266E35-A8A4-4112-AC24-7DA689761839}" destId="{C3DE0DCE-9F25-4BF0-B457-A222C1FFEE00}" srcOrd="2" destOrd="0" presId="urn:microsoft.com/office/officeart/2005/8/layout/lProcess2"/>
    <dgm:cxn modelId="{2722F537-7D66-4EFC-999F-828FC44C2799}" type="presParOf" srcId="{C3DE0DCE-9F25-4BF0-B457-A222C1FFEE00}" destId="{7296E979-6CDF-4551-965F-2651D0BE6A5E}" srcOrd="0" destOrd="0" presId="urn:microsoft.com/office/officeart/2005/8/layout/lProcess2"/>
    <dgm:cxn modelId="{073B8052-3AF3-4076-943A-CAE2B1844CC9}" type="presParOf" srcId="{7296E979-6CDF-4551-965F-2651D0BE6A5E}" destId="{C1884B1F-D46D-4E62-83ED-7E7C2D467B6C}" srcOrd="0" destOrd="0" presId="urn:microsoft.com/office/officeart/2005/8/layout/lProcess2"/>
    <dgm:cxn modelId="{A5452B94-04C2-4088-96A0-4E9B4A7735E9}" type="presParOf" srcId="{7296E979-6CDF-4551-965F-2651D0BE6A5E}" destId="{81E7E05D-005F-4301-94F3-B2B4F2AA1A7B}" srcOrd="1" destOrd="0" presId="urn:microsoft.com/office/officeart/2005/8/layout/lProcess2"/>
    <dgm:cxn modelId="{CC31347C-707C-4994-A6CC-356B46DC7AEA}" type="presParOf" srcId="{7296E979-6CDF-4551-965F-2651D0BE6A5E}" destId="{2A8A4E3B-8931-45B9-B930-A035CC27AEBF}" srcOrd="2" destOrd="0" presId="urn:microsoft.com/office/officeart/2005/8/layout/lProcess2"/>
    <dgm:cxn modelId="{82E42098-104A-4347-A6AB-322029E8FFCA}" type="presParOf" srcId="{7296E979-6CDF-4551-965F-2651D0BE6A5E}" destId="{7EB4417A-915E-4276-B949-750FAFFE4EAE}" srcOrd="3" destOrd="0" presId="urn:microsoft.com/office/officeart/2005/8/layout/lProcess2"/>
    <dgm:cxn modelId="{32D69E36-D678-462E-B918-B0B7512DE682}" type="presParOf" srcId="{7296E979-6CDF-4551-965F-2651D0BE6A5E}" destId="{CC63E2EA-0AA3-48E5-B186-EE195E66E9FE}" srcOrd="4" destOrd="0" presId="urn:microsoft.com/office/officeart/2005/8/layout/lProcess2"/>
    <dgm:cxn modelId="{C26EC825-819E-47BB-97C2-3B42FB6A6A11}" type="presParOf" srcId="{7296E979-6CDF-4551-965F-2651D0BE6A5E}" destId="{C6A9C9AC-BE2C-405A-84FC-824D210C3051}" srcOrd="5" destOrd="0" presId="urn:microsoft.com/office/officeart/2005/8/layout/lProcess2"/>
    <dgm:cxn modelId="{34AED968-9393-41DE-919E-AF976EE8EF1F}" type="presParOf" srcId="{7296E979-6CDF-4551-965F-2651D0BE6A5E}" destId="{E1AA2A5B-BF3D-40E6-85FD-9F68B7A25CAE}" srcOrd="6" destOrd="0" presId="urn:microsoft.com/office/officeart/2005/8/layout/lProcess2"/>
    <dgm:cxn modelId="{2002F767-F1BF-4224-9138-16D22951B8C6}" type="presParOf" srcId="{7296E979-6CDF-4551-965F-2651D0BE6A5E}" destId="{8F760CB7-85AA-4A43-ADAC-68A771FC9952}" srcOrd="7" destOrd="0" presId="urn:microsoft.com/office/officeart/2005/8/layout/lProcess2"/>
    <dgm:cxn modelId="{93C06E7E-7365-4AB5-AB0F-2790EF7CF641}" type="presParOf" srcId="{7296E979-6CDF-4551-965F-2651D0BE6A5E}" destId="{D0856F6A-03B7-42A5-BB4D-7746F8777B02}" srcOrd="8" destOrd="0" presId="urn:microsoft.com/office/officeart/2005/8/layout/lProcess2"/>
    <dgm:cxn modelId="{4D8875A1-7AC2-435F-AEF1-8EB21C59C5C7}" type="presParOf" srcId="{7296E979-6CDF-4551-965F-2651D0BE6A5E}" destId="{694B1058-D579-42F7-BC62-B0033310E64C}" srcOrd="9" destOrd="0" presId="urn:microsoft.com/office/officeart/2005/8/layout/lProcess2"/>
    <dgm:cxn modelId="{A70F5F97-B5A9-4AF2-BF3C-3F7A049EF104}" type="presParOf" srcId="{7296E979-6CDF-4551-965F-2651D0BE6A5E}" destId="{332D85F9-E361-4A09-A606-9AAA24D75A4C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44059-B154-4C3A-B02C-1EA0941ED5CC}">
      <dsp:nvSpPr>
        <dsp:cNvPr id="0" name=""/>
        <dsp:cNvSpPr/>
      </dsp:nvSpPr>
      <dsp:spPr>
        <a:xfrm>
          <a:off x="1228" y="0"/>
          <a:ext cx="3193745" cy="45131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Tópico A</a:t>
          </a:r>
        </a:p>
      </dsp:txBody>
      <dsp:txXfrm>
        <a:off x="1228" y="0"/>
        <a:ext cx="3193745" cy="1353942"/>
      </dsp:txXfrm>
    </dsp:sp>
    <dsp:sp modelId="{49C2F2E8-4721-475D-8886-5D8EE712B837}">
      <dsp:nvSpPr>
        <dsp:cNvPr id="0" name=""/>
        <dsp:cNvSpPr/>
      </dsp:nvSpPr>
      <dsp:spPr>
        <a:xfrm>
          <a:off x="320602" y="1354052"/>
          <a:ext cx="2554996" cy="657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0</a:t>
          </a:r>
        </a:p>
      </dsp:txBody>
      <dsp:txXfrm>
        <a:off x="339859" y="1373309"/>
        <a:ext cx="2516482" cy="618954"/>
      </dsp:txXfrm>
    </dsp:sp>
    <dsp:sp modelId="{7EAC5DB8-3344-4D2D-B5EE-123FE7B46B3C}">
      <dsp:nvSpPr>
        <dsp:cNvPr id="0" name=""/>
        <dsp:cNvSpPr/>
      </dsp:nvSpPr>
      <dsp:spPr>
        <a:xfrm>
          <a:off x="320602" y="2112670"/>
          <a:ext cx="2554996" cy="657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1</a:t>
          </a:r>
        </a:p>
      </dsp:txBody>
      <dsp:txXfrm>
        <a:off x="339859" y="2131927"/>
        <a:ext cx="2516482" cy="618954"/>
      </dsp:txXfrm>
    </dsp:sp>
    <dsp:sp modelId="{A5A5E628-7311-4521-9B78-F846BB2968BF}">
      <dsp:nvSpPr>
        <dsp:cNvPr id="0" name=""/>
        <dsp:cNvSpPr/>
      </dsp:nvSpPr>
      <dsp:spPr>
        <a:xfrm>
          <a:off x="320602" y="2871288"/>
          <a:ext cx="2554996" cy="657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2</a:t>
          </a:r>
        </a:p>
      </dsp:txBody>
      <dsp:txXfrm>
        <a:off x="339859" y="2890545"/>
        <a:ext cx="2516482" cy="618954"/>
      </dsp:txXfrm>
    </dsp:sp>
    <dsp:sp modelId="{ECF02CC4-7592-4C96-8333-677EA709DE05}">
      <dsp:nvSpPr>
        <dsp:cNvPr id="0" name=""/>
        <dsp:cNvSpPr/>
      </dsp:nvSpPr>
      <dsp:spPr>
        <a:xfrm>
          <a:off x="320602" y="3629906"/>
          <a:ext cx="2554996" cy="657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3</a:t>
          </a:r>
        </a:p>
      </dsp:txBody>
      <dsp:txXfrm>
        <a:off x="339859" y="3649163"/>
        <a:ext cx="2516482" cy="618954"/>
      </dsp:txXfrm>
    </dsp:sp>
    <dsp:sp modelId="{0ED9BF6B-4ECC-49DB-AF2B-D1E4F7F9911A}">
      <dsp:nvSpPr>
        <dsp:cNvPr id="0" name=""/>
        <dsp:cNvSpPr/>
      </dsp:nvSpPr>
      <dsp:spPr>
        <a:xfrm>
          <a:off x="3434505" y="0"/>
          <a:ext cx="3193745" cy="45131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Tópico B</a:t>
          </a:r>
        </a:p>
      </dsp:txBody>
      <dsp:txXfrm>
        <a:off x="3434505" y="0"/>
        <a:ext cx="3193745" cy="1353942"/>
      </dsp:txXfrm>
    </dsp:sp>
    <dsp:sp modelId="{25434925-91B1-424C-BD6F-8E3DD70D6C6E}">
      <dsp:nvSpPr>
        <dsp:cNvPr id="0" name=""/>
        <dsp:cNvSpPr/>
      </dsp:nvSpPr>
      <dsp:spPr>
        <a:xfrm>
          <a:off x="3753879" y="1355264"/>
          <a:ext cx="2554996" cy="1360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0</a:t>
          </a:r>
        </a:p>
      </dsp:txBody>
      <dsp:txXfrm>
        <a:off x="3793735" y="1395120"/>
        <a:ext cx="2475284" cy="1281062"/>
      </dsp:txXfrm>
    </dsp:sp>
    <dsp:sp modelId="{37D984CE-140E-4843-A347-5C12FD5D8387}">
      <dsp:nvSpPr>
        <dsp:cNvPr id="0" name=""/>
        <dsp:cNvSpPr/>
      </dsp:nvSpPr>
      <dsp:spPr>
        <a:xfrm>
          <a:off x="3753879" y="2925388"/>
          <a:ext cx="2554996" cy="1360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1</a:t>
          </a:r>
        </a:p>
      </dsp:txBody>
      <dsp:txXfrm>
        <a:off x="3793735" y="2965244"/>
        <a:ext cx="2475284" cy="1281062"/>
      </dsp:txXfrm>
    </dsp:sp>
    <dsp:sp modelId="{98AB4185-EB25-406C-A4F5-A28CCEFF6277}">
      <dsp:nvSpPr>
        <dsp:cNvPr id="0" name=""/>
        <dsp:cNvSpPr/>
      </dsp:nvSpPr>
      <dsp:spPr>
        <a:xfrm>
          <a:off x="6867781" y="0"/>
          <a:ext cx="3193745" cy="45131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Tópico C</a:t>
          </a:r>
        </a:p>
      </dsp:txBody>
      <dsp:txXfrm>
        <a:off x="6867781" y="0"/>
        <a:ext cx="3193745" cy="1353942"/>
      </dsp:txXfrm>
    </dsp:sp>
    <dsp:sp modelId="{C1884B1F-D46D-4E62-83ED-7E7C2D467B6C}">
      <dsp:nvSpPr>
        <dsp:cNvPr id="0" name=""/>
        <dsp:cNvSpPr/>
      </dsp:nvSpPr>
      <dsp:spPr>
        <a:xfrm>
          <a:off x="7187156" y="1354162"/>
          <a:ext cx="2554996" cy="433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0</a:t>
          </a:r>
        </a:p>
      </dsp:txBody>
      <dsp:txXfrm>
        <a:off x="7199847" y="1366853"/>
        <a:ext cx="2529614" cy="407917"/>
      </dsp:txXfrm>
    </dsp:sp>
    <dsp:sp modelId="{2A8A4E3B-8931-45B9-B930-A035CC27AEBF}">
      <dsp:nvSpPr>
        <dsp:cNvPr id="0" name=""/>
        <dsp:cNvSpPr/>
      </dsp:nvSpPr>
      <dsp:spPr>
        <a:xfrm>
          <a:off x="7187156" y="1854123"/>
          <a:ext cx="2554996" cy="433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1</a:t>
          </a:r>
        </a:p>
      </dsp:txBody>
      <dsp:txXfrm>
        <a:off x="7199847" y="1866814"/>
        <a:ext cx="2529614" cy="407917"/>
      </dsp:txXfrm>
    </dsp:sp>
    <dsp:sp modelId="{CC63E2EA-0AA3-48E5-B186-EE195E66E9FE}">
      <dsp:nvSpPr>
        <dsp:cNvPr id="0" name=""/>
        <dsp:cNvSpPr/>
      </dsp:nvSpPr>
      <dsp:spPr>
        <a:xfrm>
          <a:off x="7187156" y="2354083"/>
          <a:ext cx="2554996" cy="433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2</a:t>
          </a:r>
        </a:p>
      </dsp:txBody>
      <dsp:txXfrm>
        <a:off x="7199847" y="2366774"/>
        <a:ext cx="2529614" cy="407917"/>
      </dsp:txXfrm>
    </dsp:sp>
    <dsp:sp modelId="{E1AA2A5B-BF3D-40E6-85FD-9F68B7A25CAE}">
      <dsp:nvSpPr>
        <dsp:cNvPr id="0" name=""/>
        <dsp:cNvSpPr/>
      </dsp:nvSpPr>
      <dsp:spPr>
        <a:xfrm>
          <a:off x="7187156" y="2854044"/>
          <a:ext cx="2554996" cy="433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3</a:t>
          </a:r>
        </a:p>
      </dsp:txBody>
      <dsp:txXfrm>
        <a:off x="7199847" y="2866735"/>
        <a:ext cx="2529614" cy="407917"/>
      </dsp:txXfrm>
    </dsp:sp>
    <dsp:sp modelId="{D0856F6A-03B7-42A5-BB4D-7746F8777B02}">
      <dsp:nvSpPr>
        <dsp:cNvPr id="0" name=""/>
        <dsp:cNvSpPr/>
      </dsp:nvSpPr>
      <dsp:spPr>
        <a:xfrm>
          <a:off x="7187156" y="3354004"/>
          <a:ext cx="2554996" cy="433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4</a:t>
          </a:r>
        </a:p>
      </dsp:txBody>
      <dsp:txXfrm>
        <a:off x="7199847" y="3366695"/>
        <a:ext cx="2529614" cy="407917"/>
      </dsp:txXfrm>
    </dsp:sp>
    <dsp:sp modelId="{332D85F9-E361-4A09-A606-9AAA24D75A4C}">
      <dsp:nvSpPr>
        <dsp:cNvPr id="0" name=""/>
        <dsp:cNvSpPr/>
      </dsp:nvSpPr>
      <dsp:spPr>
        <a:xfrm>
          <a:off x="7187156" y="3853965"/>
          <a:ext cx="2554996" cy="433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Partição 5</a:t>
          </a:r>
        </a:p>
      </dsp:txBody>
      <dsp:txXfrm>
        <a:off x="7199847" y="3866656"/>
        <a:ext cx="2529614" cy="407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6414E53-CDD0-4A09-AAD5-D5AA5FFC9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6FB243-D91F-46C1-ADA7-C2BD8C4609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529C6-3048-459A-AEE4-83C31AB3D1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DFF96A-4601-4617-BC76-D955806F3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3F3F15-EA24-41FD-8DFA-9A2CC5A5D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6F754-29C7-429B-AE56-E3A70AA31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7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A8956-B796-4352-AA92-B374BE3B5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26B1E-55DD-459A-B0C9-9D836980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A347A-8C4C-4265-B05F-4711E0B4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07D4E1-9E6C-45CE-B734-890403C7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Apache Kafka para Iniciantes - </a:t>
            </a:r>
            <a:r>
              <a:rPr lang="pt-BR" dirty="0" err="1"/>
              <a:t>Udemy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58FBC-84A4-4479-BB40-9553560A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0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6F304-059A-45CC-981D-963AF435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BF5057-8154-4A5E-946B-E82192E8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D0D6F-00ED-4CF4-884B-5ECD5D2C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68952-50CA-406D-B1F8-37163B88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393AB-BB9C-4DFB-9647-A66EEDAE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12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8C0DDC-E235-472E-8319-B903620A4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265E02-2832-4C80-AAE2-DB7F64DB7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7B40F-6084-4472-BC59-04B819A9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153ED-0584-4426-B5D6-871A5CED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C7E07-56FE-4C7F-BD9C-479DCEAE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94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3316-F619-4AF3-BFB6-623EC919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6068" cy="1181681"/>
          </a:xfrm>
          <a:solidFill>
            <a:schemeClr val="tx1">
              <a:alpha val="64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lIns="18000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70E4E-5FB1-4F67-8B19-E6EB8E57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81"/>
            <a:ext cx="10515600" cy="4643582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E1F90-BC31-49A6-A565-9816D2D0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F7C32-48DE-4D6C-9EDB-25626116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91976-E788-4281-9925-51BD60AE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65928-DADC-4369-811E-4EA241FA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77D338-27C2-4D4D-A21D-F7B4FF017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8ACE6-F842-433C-8A1D-B7971503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53058-3DFA-4FE5-A781-8ECE2DB9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5234C-4128-47ED-B477-53046CC5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2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2B405-D875-4E68-9AC0-32CE2AF5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E422D-67B2-46E3-87D4-C007083DF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E09A78-60A1-4ACC-814C-22E67A27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04811-F8D4-4828-AD53-15AD3B2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B51A45-41C9-4E3A-B53F-6EE05F91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098C0-FB2C-42BD-9D5D-5FC1551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1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FBE0F-D906-42D6-B7F8-9CC0D4D0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9EBF0-9B15-4BE8-BCC0-674B73CE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C84191-A101-45F0-992A-B23046FD1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312A-CB41-4EF3-A197-EDC35233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E1DF8D-B716-4254-8DD1-9314ACB9F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CA3C50-9849-40AA-8B89-29B4458B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44C3E8-38D3-4236-B454-F9AE2949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89446E-0901-4B98-ABE4-5588073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2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F7332-FBFD-45C6-B1DA-B0A05440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4BBCD-1B3F-4E34-A60D-1216F668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239AD6-1376-49F0-AFE3-24957824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1B00E-0913-41EC-85FE-5AD9B266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8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868C54-C7A7-480C-92F4-E02AA8E5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26203-0B82-4798-8D96-96E3FB2E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B4D6B-9EC0-495B-A775-28A18194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6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9EF6-D2F0-44DB-ACD9-BEBA17F5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10B86-3E68-4BC0-8BE9-FD801C05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7F32EB-FBD3-4C71-A78A-8FD71069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357932-858D-4056-AE78-673A6814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019F1-669A-4C67-BE30-6DED34F4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DCA06E-CF3C-4ED7-9EB3-A68685D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3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714F4-8688-4F1A-BDA7-57F77951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05FF14-AF75-4F10-AE1E-0B7541E7F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5E8BE3-6151-4E13-8683-FF2CD7391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36E29-BDEB-46DA-9938-BDE87F6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7E2C5-313C-4A65-A4F9-2D76BB8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B3B50-2590-4803-9A2D-2129FAF1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1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50403A-D547-4690-8876-106C6B7F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A41E95-8840-457A-A9D7-93EC993C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07766-4367-4448-AD4F-FC89D2973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5E72-85DE-4576-BA62-D87C0BE77F9B}" type="datetimeFigureOut">
              <a:rPr lang="pt-BR" smtClean="0"/>
              <a:t>31/01/2020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33255B-8ABE-46F9-B454-FA9081642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15126A-5730-4678-8CBD-9B1F12C68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2CF14-FAEB-41FC-9CCE-9334CAF23B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orbertwaag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CBC96-B24B-47BA-921C-D02824ABA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pt-BR" sz="5800" dirty="0"/>
              <a:t>Apache Kafka para Iniciantes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0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B51FD-2A5A-4BD7-9FD5-D95166E1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Partições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14D6231-FE1C-447A-B615-2443531EA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15326"/>
              </p:ext>
            </p:extLst>
          </p:nvPr>
        </p:nvGraphicFramePr>
        <p:xfrm>
          <a:off x="1064622" y="1927275"/>
          <a:ext cx="10062756" cy="451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96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D44059-B154-4C3A-B02C-1EA0941ED5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ED9BF6B-4ECC-49DB-AF2B-D1E4F7F99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AB4185-EB25-406C-A4F5-A28CCEFF62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C2F2E8-4721-475D-8886-5D8EE712B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AC5DB8-3344-4D2D-B5EE-123FE7B46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A5E628-7311-4521-9B78-F846BB296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F02CC4-7592-4C96-8333-677EA709D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434925-91B1-424C-BD6F-8E3DD70D6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D984CE-140E-4843-A347-5C12FD5D8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884B1F-D46D-4E62-83ED-7E7C2D467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8A4E3B-8931-45B9-B930-A035CC27A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3E2EA-0AA3-48E5-B186-EE195E66E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AA2A5B-BF3D-40E6-85FD-9F68B7A25C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856F6A-03B7-42A5-BB4D-7746F8777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2D85F9-E361-4A09-A606-9AAA24D75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684F5-3C87-4D38-9866-01EFEAC5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06068" cy="1181681"/>
          </a:xfrm>
        </p:spPr>
        <p:txBody>
          <a:bodyPr/>
          <a:lstStyle/>
          <a:p>
            <a:r>
              <a:rPr lang="pt-BR"/>
              <a:t>Anatomia de um tópico com 3 partições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E8DA51-9F18-480C-8A7F-929758EE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3" y="1603717"/>
            <a:ext cx="7184353" cy="461111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4AD49F-7498-4EB6-A6C8-53153A8A5618}"/>
              </a:ext>
            </a:extLst>
          </p:cNvPr>
          <p:cNvSpPr txBox="1"/>
          <p:nvPr/>
        </p:nvSpPr>
        <p:spPr>
          <a:xfrm>
            <a:off x="7104185" y="6214829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kafka.apache.org</a:t>
            </a:r>
          </a:p>
        </p:txBody>
      </p:sp>
    </p:spTree>
    <p:extLst>
      <p:ext uri="{BB962C8B-B14F-4D97-AF65-F5344CB8AC3E}">
        <p14:creationId xmlns:p14="http://schemas.microsoft.com/office/powerpoint/2010/main" val="199761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52D19-D92D-4128-948C-EEA9103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de um tópico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C495D7-0348-44A6-8D4C-3CD2F9D3AAF2}"/>
              </a:ext>
            </a:extLst>
          </p:cNvPr>
          <p:cNvSpPr txBox="1"/>
          <p:nvPr/>
        </p:nvSpPr>
        <p:spPr>
          <a:xfrm>
            <a:off x="3199395" y="3528777"/>
            <a:ext cx="1319348" cy="79952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8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Tópico A</a:t>
            </a:r>
          </a:p>
          <a:p>
            <a:pPr algn="l">
              <a:lnSpc>
                <a:spcPct val="100000"/>
              </a:lnSpc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Partição 0</a:t>
            </a:r>
            <a:endParaRPr lang="pt-BR" sz="18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BE144672-6E9F-4C8C-96D3-F724948F0884}"/>
              </a:ext>
            </a:extLst>
          </p:cNvPr>
          <p:cNvSpPr/>
          <p:nvPr/>
        </p:nvSpPr>
        <p:spPr>
          <a:xfrm>
            <a:off x="4753875" y="3528777"/>
            <a:ext cx="444137" cy="79952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A6555C5E-A3B1-4707-8C1B-B7EED40F8251}"/>
              </a:ext>
            </a:extLst>
          </p:cNvPr>
          <p:cNvSpPr/>
          <p:nvPr/>
        </p:nvSpPr>
        <p:spPr>
          <a:xfrm>
            <a:off x="5224138" y="3528777"/>
            <a:ext cx="444137" cy="79952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2C0124F2-9C6A-44FD-AA3D-C84255881CDD}"/>
              </a:ext>
            </a:extLst>
          </p:cNvPr>
          <p:cNvSpPr/>
          <p:nvPr/>
        </p:nvSpPr>
        <p:spPr>
          <a:xfrm>
            <a:off x="5694401" y="3528776"/>
            <a:ext cx="444137" cy="79952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1FC1DCA4-6C86-4581-8CED-4AD27A0D7546}"/>
              </a:ext>
            </a:extLst>
          </p:cNvPr>
          <p:cNvSpPr/>
          <p:nvPr/>
        </p:nvSpPr>
        <p:spPr>
          <a:xfrm>
            <a:off x="6164664" y="3528775"/>
            <a:ext cx="444137" cy="79952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70AB1CFA-0925-4149-A33A-EAFC59703B48}"/>
              </a:ext>
            </a:extLst>
          </p:cNvPr>
          <p:cNvSpPr/>
          <p:nvPr/>
        </p:nvSpPr>
        <p:spPr>
          <a:xfrm>
            <a:off x="6634927" y="3528774"/>
            <a:ext cx="444137" cy="79952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E08AC1AA-4102-45AA-BA33-70F0A140F952}"/>
              </a:ext>
            </a:extLst>
          </p:cNvPr>
          <p:cNvSpPr/>
          <p:nvPr/>
        </p:nvSpPr>
        <p:spPr>
          <a:xfrm>
            <a:off x="7105190" y="3528773"/>
            <a:ext cx="444137" cy="79952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5CA6AFCA-08E7-4B8D-8EFD-F0B4947F591C}"/>
              </a:ext>
            </a:extLst>
          </p:cNvPr>
          <p:cNvSpPr/>
          <p:nvPr/>
        </p:nvSpPr>
        <p:spPr>
          <a:xfrm>
            <a:off x="4225333" y="1275692"/>
            <a:ext cx="1512277" cy="215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Consumer A</a:t>
            </a:r>
          </a:p>
          <a:p>
            <a:pPr algn="ctr"/>
            <a:r>
              <a:rPr lang="pt-BR" dirty="0"/>
              <a:t>Offset 0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911428D0-77F9-4614-BBC3-696D7F45776C}"/>
              </a:ext>
            </a:extLst>
          </p:cNvPr>
          <p:cNvSpPr/>
          <p:nvPr/>
        </p:nvSpPr>
        <p:spPr>
          <a:xfrm>
            <a:off x="4690067" y="1275692"/>
            <a:ext cx="1512277" cy="215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Consumer A</a:t>
            </a:r>
          </a:p>
          <a:p>
            <a:pPr algn="ctr"/>
            <a:r>
              <a:rPr lang="pt-BR" dirty="0"/>
              <a:t>Offset 1</a:t>
            </a:r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9036A7F9-1FCD-4E02-9265-E1EB180530BC}"/>
              </a:ext>
            </a:extLst>
          </p:cNvPr>
          <p:cNvSpPr/>
          <p:nvPr/>
        </p:nvSpPr>
        <p:spPr>
          <a:xfrm>
            <a:off x="5154801" y="1269306"/>
            <a:ext cx="1512277" cy="215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Consumer A</a:t>
            </a:r>
          </a:p>
          <a:p>
            <a:pPr algn="ctr"/>
            <a:r>
              <a:rPr lang="pt-BR" dirty="0"/>
              <a:t>Offset 2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D342A1B-A1C9-44F6-AA9A-3435A213C327}"/>
              </a:ext>
            </a:extLst>
          </p:cNvPr>
          <p:cNvSpPr/>
          <p:nvPr/>
        </p:nvSpPr>
        <p:spPr>
          <a:xfrm>
            <a:off x="5639632" y="1282078"/>
            <a:ext cx="1512277" cy="215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Consumer A</a:t>
            </a:r>
          </a:p>
          <a:p>
            <a:pPr algn="ctr"/>
            <a:r>
              <a:rPr lang="pt-BR" dirty="0"/>
              <a:t>Offset 3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9F9E037D-7002-4D3B-95E6-8A362A0FA4B1}"/>
              </a:ext>
            </a:extLst>
          </p:cNvPr>
          <p:cNvSpPr/>
          <p:nvPr/>
        </p:nvSpPr>
        <p:spPr>
          <a:xfrm>
            <a:off x="6110391" y="1262920"/>
            <a:ext cx="1512277" cy="215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Consumer A</a:t>
            </a:r>
          </a:p>
          <a:p>
            <a:pPr algn="ctr"/>
            <a:r>
              <a:rPr lang="pt-BR" dirty="0"/>
              <a:t>Offset 4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17B34B4A-8A9E-4C5D-A4FF-92558A08ED7D}"/>
              </a:ext>
            </a:extLst>
          </p:cNvPr>
          <p:cNvSpPr/>
          <p:nvPr/>
        </p:nvSpPr>
        <p:spPr>
          <a:xfrm>
            <a:off x="6553525" y="1275692"/>
            <a:ext cx="1512277" cy="2153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Consumer A</a:t>
            </a:r>
          </a:p>
          <a:p>
            <a:pPr algn="ctr"/>
            <a:r>
              <a:rPr lang="pt-BR" dirty="0"/>
              <a:t>Offset 5</a:t>
            </a:r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D1F851D2-3E22-48D6-B840-E08EB1BB96F5}"/>
              </a:ext>
            </a:extLst>
          </p:cNvPr>
          <p:cNvSpPr/>
          <p:nvPr/>
        </p:nvSpPr>
        <p:spPr>
          <a:xfrm>
            <a:off x="4166548" y="4497381"/>
            <a:ext cx="1618789" cy="21497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/>
              <a:t>Cosumer</a:t>
            </a:r>
            <a:r>
              <a:rPr lang="pt-BR" dirty="0"/>
              <a:t> B</a:t>
            </a:r>
          </a:p>
          <a:p>
            <a:pPr algn="ctr"/>
            <a:r>
              <a:rPr lang="pt-BR" dirty="0"/>
              <a:t>Offset 0</a:t>
            </a:r>
          </a:p>
        </p:txBody>
      </p:sp>
      <p:sp>
        <p:nvSpPr>
          <p:cNvPr id="18" name="Seta: para Cima 17">
            <a:extLst>
              <a:ext uri="{FF2B5EF4-FFF2-40B4-BE49-F238E27FC236}">
                <a16:creationId xmlns:a16="http://schemas.microsoft.com/office/drawing/2014/main" id="{DAE48B81-7D98-44B7-8009-5E1223C0D88A}"/>
              </a:ext>
            </a:extLst>
          </p:cNvPr>
          <p:cNvSpPr/>
          <p:nvPr/>
        </p:nvSpPr>
        <p:spPr>
          <a:xfrm>
            <a:off x="4636810" y="4513691"/>
            <a:ext cx="1618789" cy="21497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 err="1"/>
              <a:t>Cosumer</a:t>
            </a:r>
            <a:r>
              <a:rPr lang="pt-BR" dirty="0"/>
              <a:t> B</a:t>
            </a:r>
          </a:p>
          <a:p>
            <a:pPr algn="ctr"/>
            <a:r>
              <a:rPr lang="pt-BR" dirty="0"/>
              <a:t>Offset 1</a:t>
            </a:r>
          </a:p>
        </p:txBody>
      </p:sp>
    </p:spTree>
    <p:extLst>
      <p:ext uri="{BB962C8B-B14F-4D97-AF65-F5344CB8AC3E}">
        <p14:creationId xmlns:p14="http://schemas.microsoft.com/office/powerpoint/2010/main" val="2587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81811-DC15-48F0-A6B6-9326442C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Offsets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0C72B-09C0-4B8B-B218-7CADBCC6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offset é um identificador único de cada mensagem dentro de cada partição de um tópico</a:t>
            </a:r>
          </a:p>
          <a:p>
            <a:r>
              <a:rPr lang="pt-BR" dirty="0"/>
              <a:t>Cada consumidor controla seus próprios offsets à medida que consome os dados</a:t>
            </a:r>
          </a:p>
          <a:p>
            <a:r>
              <a:rPr lang="pt-BR" dirty="0"/>
              <a:t>Normalmente o consumo ocorre de forma linear, mas o consumidor pode retroceder ou avançar a posição atual, para reprocessar dados ou passar a consumir os dados a partir de determinado ponto</a:t>
            </a:r>
          </a:p>
        </p:txBody>
      </p:sp>
    </p:spTree>
    <p:extLst>
      <p:ext uri="{BB962C8B-B14F-4D97-AF65-F5344CB8AC3E}">
        <p14:creationId xmlns:p14="http://schemas.microsoft.com/office/powerpoint/2010/main" val="138006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AEE85-909C-44A2-B203-E4FE8D8B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D82C3-ED33-47EA-8D28-00243743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produtores não precisam se preocupar com relação à partição onde os dados serão enviados, o Kafka gerencia isto automaticamente</a:t>
            </a:r>
          </a:p>
          <a:p>
            <a:r>
              <a:rPr lang="pt-BR" dirty="0"/>
              <a:t>A confirmação da escrita dos dados é automática, mas pode ser configurada manualmente caso necessário (veremos mais adiante)</a:t>
            </a:r>
          </a:p>
          <a:p>
            <a:r>
              <a:rPr lang="pt-BR" dirty="0"/>
              <a:t>Em caso de falhas de conexão com o broker, o </a:t>
            </a:r>
            <a:r>
              <a:rPr lang="pt-BR" dirty="0" err="1"/>
              <a:t>producer</a:t>
            </a:r>
            <a:r>
              <a:rPr lang="pt-BR" dirty="0"/>
              <a:t> saberá se recuperar automaticamente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4A8EA-2972-430A-8F90-539A4BA3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Consumidores e grupos de consumidores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5E008-1B12-42EC-929B-F6F22BFE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Assim como os producers, os consumers sabem se recuperar automaticamente em caso de problemas na conexão</a:t>
            </a:r>
          </a:p>
          <a:p>
            <a:endParaRPr lang="pt-BR" sz="2400" dirty="0"/>
          </a:p>
          <a:p>
            <a:r>
              <a:rPr lang="pt-BR" sz="2400" dirty="0"/>
              <a:t>Os consumers podem ler os dados dentro de um mesmo grupo, compartilhando o mesmo offset</a:t>
            </a:r>
          </a:p>
          <a:p>
            <a:endParaRPr lang="pt-BR" sz="2400" dirty="0"/>
          </a:p>
          <a:p>
            <a:r>
              <a:rPr lang="pt-BR" sz="2400" dirty="0"/>
              <a:t>As partições são distribuídas conforme a quantidade de consumers existentes</a:t>
            </a:r>
          </a:p>
          <a:p>
            <a:endParaRPr lang="pt-BR" sz="2400" dirty="0"/>
          </a:p>
          <a:p>
            <a:r>
              <a:rPr lang="pt-BR" sz="2400" dirty="0"/>
              <a:t>Se houver mais consumers do que partições para um determinado tópico, os consumers excedentes não receberão dados</a:t>
            </a:r>
          </a:p>
          <a:p>
            <a:endParaRPr lang="pt-BR" sz="2400" dirty="0"/>
          </a:p>
          <a:p>
            <a:r>
              <a:rPr lang="pt-BR" sz="2400" dirty="0"/>
              <a:t>Sempre que um novo consumer passa a consumir de um tópico, ocorre um </a:t>
            </a:r>
            <a:r>
              <a:rPr lang="pt-BR" sz="2400" dirty="0" err="1"/>
              <a:t>rebalanceamento</a:t>
            </a:r>
            <a:r>
              <a:rPr lang="pt-BR" sz="2400" dirty="0"/>
              <a:t> das partições atribuídas para cada consumer</a:t>
            </a:r>
          </a:p>
        </p:txBody>
      </p:sp>
    </p:spTree>
    <p:extLst>
      <p:ext uri="{BB962C8B-B14F-4D97-AF65-F5344CB8AC3E}">
        <p14:creationId xmlns:p14="http://schemas.microsoft.com/office/powerpoint/2010/main" val="4841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A26B-9D04-4B6B-A96D-CD933DAF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Consumer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0590AE1D-6487-4DA8-A5FE-5CA18C9402F2}"/>
              </a:ext>
            </a:extLst>
          </p:cNvPr>
          <p:cNvSpPr/>
          <p:nvPr/>
        </p:nvSpPr>
        <p:spPr>
          <a:xfrm>
            <a:off x="2563093" y="1496280"/>
            <a:ext cx="2105891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Tópico A</a:t>
            </a:r>
          </a:p>
          <a:p>
            <a:pPr algn="ctr"/>
            <a:r>
              <a:rPr lang="pt-BR" dirty="0"/>
              <a:t>Partição 0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26DD656C-3EB7-4134-B0BE-1CBA179E8EB9}"/>
              </a:ext>
            </a:extLst>
          </p:cNvPr>
          <p:cNvSpPr/>
          <p:nvPr/>
        </p:nvSpPr>
        <p:spPr>
          <a:xfrm>
            <a:off x="7716983" y="1496279"/>
            <a:ext cx="2105891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Tópico A</a:t>
            </a:r>
          </a:p>
          <a:p>
            <a:pPr algn="ctr"/>
            <a:r>
              <a:rPr lang="pt-BR" dirty="0"/>
              <a:t>Partição 2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AFF7F188-6858-44DE-AF1A-817893B3E714}"/>
              </a:ext>
            </a:extLst>
          </p:cNvPr>
          <p:cNvSpPr/>
          <p:nvPr/>
        </p:nvSpPr>
        <p:spPr>
          <a:xfrm>
            <a:off x="5140038" y="1496281"/>
            <a:ext cx="2105891" cy="10390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Tópico A</a:t>
            </a:r>
          </a:p>
          <a:p>
            <a:pPr algn="ctr"/>
            <a:r>
              <a:rPr lang="pt-BR" dirty="0"/>
              <a:t>Partição 1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C8FD67FF-2BC8-4B56-B16E-E90C36EB36FD}"/>
              </a:ext>
            </a:extLst>
          </p:cNvPr>
          <p:cNvSpPr/>
          <p:nvPr/>
        </p:nvSpPr>
        <p:spPr>
          <a:xfrm>
            <a:off x="762009" y="4711339"/>
            <a:ext cx="1524000" cy="85898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Consumer 1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470C5CD8-1BE2-4C19-A4A0-A886F39A8D3C}"/>
              </a:ext>
            </a:extLst>
          </p:cNvPr>
          <p:cNvSpPr/>
          <p:nvPr/>
        </p:nvSpPr>
        <p:spPr>
          <a:xfrm>
            <a:off x="2452264" y="4711339"/>
            <a:ext cx="1524000" cy="858983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Consumer 2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C0B34FB-8C40-400A-95E5-B8C1DD4BCCFF}"/>
              </a:ext>
            </a:extLst>
          </p:cNvPr>
          <p:cNvSpPr/>
          <p:nvPr/>
        </p:nvSpPr>
        <p:spPr>
          <a:xfrm>
            <a:off x="471063" y="4193176"/>
            <a:ext cx="3906982" cy="195824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consumer-group-1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DDD8371F-BF8C-431B-A4A7-80CC54D79EAD}"/>
              </a:ext>
            </a:extLst>
          </p:cNvPr>
          <p:cNvSpPr/>
          <p:nvPr/>
        </p:nvSpPr>
        <p:spPr>
          <a:xfrm>
            <a:off x="4835247" y="4711338"/>
            <a:ext cx="1524000" cy="85898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Consumer 1</a:t>
            </a:r>
          </a:p>
        </p:txBody>
      </p:sp>
      <p:sp>
        <p:nvSpPr>
          <p:cNvPr id="11" name="Fluxograma: Processo 10">
            <a:extLst>
              <a:ext uri="{FF2B5EF4-FFF2-40B4-BE49-F238E27FC236}">
                <a16:creationId xmlns:a16="http://schemas.microsoft.com/office/drawing/2014/main" id="{2F5A98B8-1C98-4D9B-A519-0483D552CB9C}"/>
              </a:ext>
            </a:extLst>
          </p:cNvPr>
          <p:cNvSpPr/>
          <p:nvPr/>
        </p:nvSpPr>
        <p:spPr>
          <a:xfrm>
            <a:off x="6560137" y="4711338"/>
            <a:ext cx="1524000" cy="85898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Consumer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F05660-BA75-42BF-A6F0-42A77120DA6F}"/>
              </a:ext>
            </a:extLst>
          </p:cNvPr>
          <p:cNvSpPr/>
          <p:nvPr/>
        </p:nvSpPr>
        <p:spPr>
          <a:xfrm>
            <a:off x="4738248" y="4193176"/>
            <a:ext cx="6982689" cy="195824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 anchorCtr="0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consumer-group-2</a:t>
            </a: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C6F1384D-10F0-4504-9955-DD8BB041EC1B}"/>
              </a:ext>
            </a:extLst>
          </p:cNvPr>
          <p:cNvSpPr/>
          <p:nvPr/>
        </p:nvSpPr>
        <p:spPr>
          <a:xfrm>
            <a:off x="8285009" y="4711338"/>
            <a:ext cx="1524000" cy="858983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Consumer 3</a:t>
            </a: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46CC5E96-E82B-4C0F-8DA7-3AFAFE86321E}"/>
              </a:ext>
            </a:extLst>
          </p:cNvPr>
          <p:cNvSpPr/>
          <p:nvPr/>
        </p:nvSpPr>
        <p:spPr>
          <a:xfrm>
            <a:off x="10002973" y="4711337"/>
            <a:ext cx="1524000" cy="85898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Consumer 4</a:t>
            </a:r>
          </a:p>
          <a:p>
            <a:pPr algn="ctr"/>
            <a:r>
              <a:rPr lang="pt-BR" dirty="0"/>
              <a:t>(inativo)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B75FB9A-67DF-42D2-87CA-B7472F71E58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524009" y="2535371"/>
            <a:ext cx="2092030" cy="21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15D52AB-3FCB-424C-A62B-B87929EFB8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214264" y="2535372"/>
            <a:ext cx="2978720" cy="217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FDFD2C3-90D5-4284-A533-B3711AF6A34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524009" y="2535370"/>
            <a:ext cx="7245920" cy="21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78AF8CC-CBB0-4432-8A04-065601815038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616039" y="2535371"/>
            <a:ext cx="1981208" cy="217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1C1085A-ADDF-46C8-9C2A-B0355FB259F8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192984" y="2535372"/>
            <a:ext cx="1129153" cy="217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AC0EB06-1147-459E-8432-6716333BDF61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8769929" y="2535370"/>
            <a:ext cx="277080" cy="217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>
                <a:solidFill>
                  <a:schemeClr val="bg1"/>
                </a:solidFill>
              </a:rPr>
              <a:t>Instalação do Apache Kafka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1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>
                <a:solidFill>
                  <a:schemeClr val="bg1"/>
                </a:solidFill>
              </a:rPr>
              <a:t>Criando o primeiro tópico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Produzindo mensagens via CLI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47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4A374-6971-40C7-936E-1415E574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1681"/>
          </a:xfrm>
        </p:spPr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FED9F-B655-4DDB-B2CC-04E819AB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81"/>
            <a:ext cx="10515600" cy="4643582"/>
          </a:xfrm>
        </p:spPr>
        <p:txBody>
          <a:bodyPr/>
          <a:lstStyle/>
          <a:p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Bacharel em Ciência da Computação</a:t>
            </a:r>
          </a:p>
          <a:p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Especialista em desenvolvimento de software</a:t>
            </a:r>
          </a:p>
          <a:p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 anos trabalhando com desenvolvimento de softwares complexos como </a:t>
            </a:r>
            <a:r>
              <a:rPr lang="pt-B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ERPs</a:t>
            </a:r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 sistemas para o mercado financeiro</a:t>
            </a:r>
          </a:p>
          <a:p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pt-B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 anos trabalhando com Java, Java EE, Spring </a:t>
            </a:r>
            <a:r>
              <a:rPr lang="pt-BR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etc</a:t>
            </a:r>
            <a:endParaRPr lang="pt-B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5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Consumindo mensagens via CLI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5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Consumindo mensagens via CLI em grupo de consumidores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2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Escalabilidade e Performance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34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778C2-79F3-42E4-ABC4-2579DE21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sem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DF90DB-AA38-438E-90E3-5BDD57C3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Caso não seja informada uma chave ao produzir uma mensagem, o Kafka irá determinar automaticamente para qual partição a mensagem irá.</a:t>
            </a:r>
          </a:p>
          <a:p>
            <a:r>
              <a:rPr lang="pt-BR" dirty="0"/>
              <a:t>Ao consumir os dados, a ordem das mensagens pode ser diferente da ordem que foram produzidas</a:t>
            </a:r>
          </a:p>
          <a:p>
            <a:r>
              <a:rPr lang="pt-BR" dirty="0"/>
              <a:t>Adicionar novas partições ao tópico não traz problemas</a:t>
            </a:r>
          </a:p>
        </p:txBody>
      </p:sp>
    </p:spTree>
    <p:extLst>
      <p:ext uri="{BB962C8B-B14F-4D97-AF65-F5344CB8AC3E}">
        <p14:creationId xmlns:p14="http://schemas.microsoft.com/office/powerpoint/2010/main" val="27323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62C35-837E-435B-B27B-2BFF6241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com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A905D-5447-4F6D-9131-F908B77B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inserir uma chave, todas as mensagens com a mesma chave serão armazenadas em uma mesma partição</a:t>
            </a:r>
          </a:p>
          <a:p>
            <a:r>
              <a:rPr lang="pt-BR" dirty="0"/>
              <a:t>Os consumers irão ler a partição na ordem, garantindo que esta será a mesma da criação</a:t>
            </a:r>
          </a:p>
          <a:p>
            <a:r>
              <a:rPr lang="pt-BR" dirty="0"/>
              <a:t>Caso a quantidade de partições seja aumentada futuramente, não há mais garantia da ordem sobre o consumo dos dados (o ideal seria recriar o tópico com a quantidade correta de partições)</a:t>
            </a:r>
          </a:p>
        </p:txBody>
      </p:sp>
    </p:spTree>
    <p:extLst>
      <p:ext uri="{BB962C8B-B14F-4D97-AF65-F5344CB8AC3E}">
        <p14:creationId xmlns:p14="http://schemas.microsoft.com/office/powerpoint/2010/main" val="25925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 err="1">
                <a:solidFill>
                  <a:schemeClr val="bg1"/>
                </a:solidFill>
              </a:rPr>
              <a:t>Conduktor</a:t>
            </a:r>
            <a:endParaRPr lang="pt-BR" sz="48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3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Demonstração com múltiplos brokers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6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60FF-92EA-4231-A28F-A97F8A95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Replicação de tópicos (In </a:t>
            </a:r>
            <a:r>
              <a:rPr lang="pt-BR" dirty="0" err="1"/>
              <a:t>Sync</a:t>
            </a:r>
            <a:r>
              <a:rPr lang="pt-BR" dirty="0"/>
              <a:t> Replicas)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A85BF-CFB9-4674-8559-27CB6ED9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tópicos podem (e devem) ser replicados entre as instâncias (brokers) do Kafka</a:t>
            </a:r>
          </a:p>
          <a:p>
            <a:r>
              <a:rPr lang="pt-BR" dirty="0"/>
              <a:t>Ao definir uma quantidade de réplicas (3 por exemplo), as partições do tópico estarão disponíveis no broker líder e em mais 2 brokers seguidores</a:t>
            </a:r>
          </a:p>
          <a:p>
            <a:r>
              <a:rPr lang="pt-BR" dirty="0"/>
              <a:t>Isto permite que até 2 brokers estejam fora do ar e ainda assim conseguiremos consumir e produzir dados para este tópico </a:t>
            </a:r>
          </a:p>
          <a:p>
            <a:r>
              <a:rPr lang="pt-BR" dirty="0"/>
              <a:t>O </a:t>
            </a:r>
            <a:r>
              <a:rPr lang="pt-BR" i="1" dirty="0" err="1"/>
              <a:t>replication</a:t>
            </a:r>
            <a:r>
              <a:rPr lang="pt-BR" i="1" dirty="0"/>
              <a:t> </a:t>
            </a:r>
            <a:r>
              <a:rPr lang="pt-BR" i="1" dirty="0" err="1"/>
              <a:t>factor</a:t>
            </a:r>
            <a:r>
              <a:rPr lang="pt-BR" i="1" dirty="0"/>
              <a:t> </a:t>
            </a:r>
            <a:r>
              <a:rPr lang="pt-BR" dirty="0"/>
              <a:t>default é 1 (sem réplica)</a:t>
            </a:r>
          </a:p>
        </p:txBody>
      </p:sp>
    </p:spTree>
    <p:extLst>
      <p:ext uri="{BB962C8B-B14F-4D97-AF65-F5344CB8AC3E}">
        <p14:creationId xmlns:p14="http://schemas.microsoft.com/office/powerpoint/2010/main" val="11927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 err="1">
                <a:solidFill>
                  <a:schemeClr val="bg1"/>
                </a:solidFill>
              </a:rPr>
              <a:t>Zookeeper</a:t>
            </a:r>
            <a:endParaRPr lang="pt-BR" sz="480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6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46FC7-79AB-4D40-ADF4-3706AF07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Sistema de processamento de vendas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29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A531E-B3E4-4188-AA02-4F228958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atuais com integrações entre sistemas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1D8DFA-3CF4-49DF-9138-12291CFDC95F}"/>
              </a:ext>
            </a:extLst>
          </p:cNvPr>
          <p:cNvSpPr txBox="1"/>
          <p:nvPr/>
        </p:nvSpPr>
        <p:spPr>
          <a:xfrm>
            <a:off x="4601805" y="3403023"/>
            <a:ext cx="6525731" cy="56406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2800" dirty="0">
                <a:ea typeface="Tahoma" panose="020B0604030504040204" pitchFamily="34" charset="0"/>
                <a:cs typeface="Tahoma" panose="020B0604030504040204" pitchFamily="34" charset="0"/>
              </a:rPr>
              <a:t>Inicialmente é muito simples!</a:t>
            </a:r>
            <a:endParaRPr lang="pt-BR" sz="2800" b="0" i="0" dirty="0">
              <a:solidFill>
                <a:schemeClr val="tx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87BB3570-72E1-4ECD-A3B6-58D025DDCCE4}"/>
              </a:ext>
            </a:extLst>
          </p:cNvPr>
          <p:cNvSpPr/>
          <p:nvPr/>
        </p:nvSpPr>
        <p:spPr>
          <a:xfrm>
            <a:off x="1011197" y="1645072"/>
            <a:ext cx="2999100" cy="12540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DB63589C-121F-4833-98E9-B054F92E89F4}"/>
              </a:ext>
            </a:extLst>
          </p:cNvPr>
          <p:cNvSpPr/>
          <p:nvPr/>
        </p:nvSpPr>
        <p:spPr>
          <a:xfrm>
            <a:off x="1011197" y="4672148"/>
            <a:ext cx="2999100" cy="12540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B6A3E9-8BB5-4FD0-9270-527AEA203EB5}"/>
              </a:ext>
            </a:extLst>
          </p:cNvPr>
          <p:cNvSpPr txBox="1"/>
          <p:nvPr/>
        </p:nvSpPr>
        <p:spPr>
          <a:xfrm>
            <a:off x="1533393" y="3539064"/>
            <a:ext cx="977354" cy="49312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800" b="0" i="0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EF42B64-9378-4F7F-BF93-8FAD3949EC9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10747" y="2899107"/>
            <a:ext cx="0" cy="177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82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6CEC25-A810-4687-A56A-38CC2883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pt-BR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Muito 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CE46C-49F0-498F-BF35-D73F8629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88" y="965198"/>
            <a:ext cx="3734319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hlinkClick r:id="rId2"/>
              </a:rPr>
              <a:t>linkedin.com/in/norbertwaage</a:t>
            </a:r>
            <a:endParaRPr lang="pt-BR" sz="2000" dirty="0">
              <a:solidFill>
                <a:schemeClr val="accent1"/>
              </a:solidFill>
            </a:endParaRPr>
          </a:p>
          <a:p>
            <a:pPr algn="r"/>
            <a:r>
              <a:rPr lang="pt-BR" sz="2000" dirty="0">
                <a:solidFill>
                  <a:schemeClr val="accent1"/>
                </a:solidFill>
              </a:rPr>
              <a:t>norbert.jr@gmail.com</a:t>
            </a:r>
          </a:p>
        </p:txBody>
      </p:sp>
      <p:cxnSp>
        <p:nvCxnSpPr>
          <p:cNvPr id="51" name="Straight Connector 4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A531E-B3E4-4188-AA02-4F228958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Após um certo tempo...</a:t>
            </a:r>
          </a:p>
        </p:txBody>
      </p:sp>
      <p:sp>
        <p:nvSpPr>
          <p:cNvPr id="38" name="Fluxograma: Processo 37">
            <a:extLst>
              <a:ext uri="{FF2B5EF4-FFF2-40B4-BE49-F238E27FC236}">
                <a16:creationId xmlns:a16="http://schemas.microsoft.com/office/drawing/2014/main" id="{FE995D5B-9CC0-4C85-9D78-2200FD75DE9F}"/>
              </a:ext>
            </a:extLst>
          </p:cNvPr>
          <p:cNvSpPr/>
          <p:nvPr/>
        </p:nvSpPr>
        <p:spPr>
          <a:xfrm>
            <a:off x="1298270" y="1732315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39" name="Fluxograma: Processo 38">
            <a:extLst>
              <a:ext uri="{FF2B5EF4-FFF2-40B4-BE49-F238E27FC236}">
                <a16:creationId xmlns:a16="http://schemas.microsoft.com/office/drawing/2014/main" id="{17B72B57-B35B-42CF-9D85-4F724BFCC982}"/>
              </a:ext>
            </a:extLst>
          </p:cNvPr>
          <p:cNvSpPr/>
          <p:nvPr/>
        </p:nvSpPr>
        <p:spPr>
          <a:xfrm>
            <a:off x="5014460" y="1711707"/>
            <a:ext cx="2163077" cy="875211"/>
          </a:xfrm>
          <a:prstGeom prst="flowChartProcess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40" name="Fluxograma: Processo 39">
            <a:extLst>
              <a:ext uri="{FF2B5EF4-FFF2-40B4-BE49-F238E27FC236}">
                <a16:creationId xmlns:a16="http://schemas.microsoft.com/office/drawing/2014/main" id="{47533D7A-ED90-4CBD-BDD8-302898445533}"/>
              </a:ext>
            </a:extLst>
          </p:cNvPr>
          <p:cNvSpPr/>
          <p:nvPr/>
        </p:nvSpPr>
        <p:spPr>
          <a:xfrm>
            <a:off x="8535044" y="1711706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42" name="Fluxograma: Processo 41">
            <a:extLst>
              <a:ext uri="{FF2B5EF4-FFF2-40B4-BE49-F238E27FC236}">
                <a16:creationId xmlns:a16="http://schemas.microsoft.com/office/drawing/2014/main" id="{35211AC5-5DDE-45B6-A3A8-CD370800566C}"/>
              </a:ext>
            </a:extLst>
          </p:cNvPr>
          <p:cNvSpPr/>
          <p:nvPr/>
        </p:nvSpPr>
        <p:spPr>
          <a:xfrm>
            <a:off x="1298270" y="5296478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sp>
        <p:nvSpPr>
          <p:cNvPr id="43" name="Fluxograma: Processo 42">
            <a:extLst>
              <a:ext uri="{FF2B5EF4-FFF2-40B4-BE49-F238E27FC236}">
                <a16:creationId xmlns:a16="http://schemas.microsoft.com/office/drawing/2014/main" id="{B8CDF8C1-CBDA-4483-9EC6-583FA2860595}"/>
              </a:ext>
            </a:extLst>
          </p:cNvPr>
          <p:cNvSpPr/>
          <p:nvPr/>
        </p:nvSpPr>
        <p:spPr>
          <a:xfrm>
            <a:off x="5014461" y="5275871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sp>
        <p:nvSpPr>
          <p:cNvPr id="44" name="Fluxograma: Processo 43">
            <a:extLst>
              <a:ext uri="{FF2B5EF4-FFF2-40B4-BE49-F238E27FC236}">
                <a16:creationId xmlns:a16="http://schemas.microsoft.com/office/drawing/2014/main" id="{C8B6A0DD-FF31-46FA-BBF3-5E1326B882CC}"/>
              </a:ext>
            </a:extLst>
          </p:cNvPr>
          <p:cNvSpPr/>
          <p:nvPr/>
        </p:nvSpPr>
        <p:spPr>
          <a:xfrm>
            <a:off x="8535045" y="5275870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D2173F43-4840-45F9-93F2-380DC665D9E6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2379809" y="2607526"/>
            <a:ext cx="0" cy="2688952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A7B591E7-9B02-415E-8732-0439187366BE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6095999" y="2586918"/>
            <a:ext cx="1" cy="2688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CFC5F698-8AF8-48B1-8EE8-7CAC61D42DDC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9616583" y="2586917"/>
            <a:ext cx="1" cy="2688953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2CB62414-D14B-489F-B696-819BA2B9E762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2379809" y="2607526"/>
            <a:ext cx="3716191" cy="2668345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BFBBC461-8F6F-40CD-B525-1C853D412618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6095999" y="2586918"/>
            <a:ext cx="3520585" cy="2688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8FB21613-D599-4211-90E0-B6A1159CA3C4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 flipH="1">
            <a:off x="6096000" y="2586917"/>
            <a:ext cx="3520583" cy="2688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2BB98C7A-710A-43CB-B491-7E9BE8B13831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flipH="1">
            <a:off x="2379809" y="2586918"/>
            <a:ext cx="3716190" cy="27095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37AA9455-58CF-415A-B9C7-F670BDA0B2C6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379809" y="2607526"/>
            <a:ext cx="7236775" cy="2668344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4247076B-8F0E-4B15-AFA5-D26C6D1669D8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2379809" y="2586917"/>
            <a:ext cx="7236774" cy="27095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0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19741-ABFA-4727-9427-65A795B2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com este tipo de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F6DEE-BBCA-4A0D-8E8F-0A6F79C7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possuir 3 sistemas produzindo informações e 3 consumindo, você precisa escrever 9 integrações!</a:t>
            </a:r>
          </a:p>
          <a:p>
            <a:endParaRPr lang="pt-BR" dirty="0"/>
          </a:p>
          <a:p>
            <a:r>
              <a:rPr lang="pt-BR" dirty="0"/>
              <a:t>Cada integração traz suas dificuldades</a:t>
            </a:r>
          </a:p>
          <a:p>
            <a:pPr lvl="1"/>
            <a:r>
              <a:rPr lang="pt-BR" dirty="0"/>
              <a:t>Protocolo (TCP, HTTP, REST, SOAP, JDBC...)</a:t>
            </a:r>
          </a:p>
          <a:p>
            <a:pPr lvl="1"/>
            <a:r>
              <a:rPr lang="pt-BR" dirty="0"/>
              <a:t>Formato (Binário, CSV, TXT, JSON, XML, </a:t>
            </a:r>
            <a:r>
              <a:rPr lang="pt-BR" dirty="0" err="1"/>
              <a:t>Avro</a:t>
            </a:r>
            <a:r>
              <a:rPr lang="pt-BR" dirty="0"/>
              <a:t>...)</a:t>
            </a:r>
          </a:p>
          <a:p>
            <a:pPr lvl="1"/>
            <a:r>
              <a:rPr lang="pt-BR" dirty="0" err="1"/>
              <a:t>Schema</a:t>
            </a:r>
            <a:r>
              <a:rPr lang="pt-BR" dirty="0"/>
              <a:t> e evolução dos dados</a:t>
            </a:r>
          </a:p>
          <a:p>
            <a:endParaRPr lang="pt-BR" dirty="0"/>
          </a:p>
          <a:p>
            <a:r>
              <a:rPr lang="pt-BR" dirty="0"/>
              <a:t>Cada sistema de destino receberá cada vez mais conexões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29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00F23-8FE0-4857-BDAD-4DA63222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1680"/>
          </a:xfrm>
        </p:spPr>
        <p:txBody>
          <a:bodyPr/>
          <a:lstStyle/>
          <a:p>
            <a:r>
              <a:rPr lang="pt-BR" dirty="0"/>
              <a:t>O Kafka centraliza a troca de mensagens</a:t>
            </a:r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B13BC950-BA4F-41B5-8AB2-7062E2CEDFF3}"/>
              </a:ext>
            </a:extLst>
          </p:cNvPr>
          <p:cNvSpPr/>
          <p:nvPr/>
        </p:nvSpPr>
        <p:spPr>
          <a:xfrm>
            <a:off x="1301587" y="1750599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F596B509-056C-48EF-A38A-C2F51CFAAC22}"/>
              </a:ext>
            </a:extLst>
          </p:cNvPr>
          <p:cNvSpPr/>
          <p:nvPr/>
        </p:nvSpPr>
        <p:spPr>
          <a:xfrm>
            <a:off x="5014452" y="1750599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CE233530-5175-4048-9E80-DBEB398DBCC1}"/>
              </a:ext>
            </a:extLst>
          </p:cNvPr>
          <p:cNvSpPr/>
          <p:nvPr/>
        </p:nvSpPr>
        <p:spPr>
          <a:xfrm>
            <a:off x="8727322" y="1743440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origem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2D50DD25-2358-48EA-8587-09659979E9E9}"/>
              </a:ext>
            </a:extLst>
          </p:cNvPr>
          <p:cNvSpPr/>
          <p:nvPr/>
        </p:nvSpPr>
        <p:spPr>
          <a:xfrm>
            <a:off x="1301587" y="5504481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BDD0235F-46D1-4AA7-B145-14947836D65A}"/>
              </a:ext>
            </a:extLst>
          </p:cNvPr>
          <p:cNvSpPr/>
          <p:nvPr/>
        </p:nvSpPr>
        <p:spPr>
          <a:xfrm>
            <a:off x="5014458" y="5504482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7ECDCAE0-03CC-4661-8B2F-6028A7F1538E}"/>
              </a:ext>
            </a:extLst>
          </p:cNvPr>
          <p:cNvSpPr/>
          <p:nvPr/>
        </p:nvSpPr>
        <p:spPr>
          <a:xfrm>
            <a:off x="8727329" y="5528600"/>
            <a:ext cx="2163077" cy="8752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destino</a:t>
            </a:r>
          </a:p>
        </p:txBody>
      </p: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6C11B3D7-8B3B-46E0-BD11-C8843577C617}"/>
              </a:ext>
            </a:extLst>
          </p:cNvPr>
          <p:cNvSpPr/>
          <p:nvPr/>
        </p:nvSpPr>
        <p:spPr>
          <a:xfrm>
            <a:off x="3817365" y="3417936"/>
            <a:ext cx="4557269" cy="13846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7E7F3B4-D220-4112-AC02-9E3339698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65" y="3528997"/>
            <a:ext cx="3707267" cy="1106477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C1FC6AC-EB30-4FBF-82B3-0CFBA8E7C8D7}"/>
              </a:ext>
            </a:extLst>
          </p:cNvPr>
          <p:cNvCxnSpPr>
            <a:stCxn id="4" idx="2"/>
          </p:cNvCxnSpPr>
          <p:nvPr/>
        </p:nvCxnSpPr>
        <p:spPr>
          <a:xfrm>
            <a:off x="2383126" y="2625810"/>
            <a:ext cx="1434239" cy="7921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3398717-3BA6-4ACB-AA90-E05A482AD026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5991" y="2625810"/>
            <a:ext cx="9" cy="7921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76424EA-F33D-4475-98BC-3B99208944EC}"/>
              </a:ext>
            </a:extLst>
          </p:cNvPr>
          <p:cNvCxnSpPr>
            <a:stCxn id="6" idx="2"/>
          </p:cNvCxnSpPr>
          <p:nvPr/>
        </p:nvCxnSpPr>
        <p:spPr>
          <a:xfrm flipH="1">
            <a:off x="8374616" y="2618651"/>
            <a:ext cx="1434245" cy="810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187D046-5A03-4EF3-8E9E-E9E3FE889A9B}"/>
              </a:ext>
            </a:extLst>
          </p:cNvPr>
          <p:cNvCxnSpPr>
            <a:stCxn id="8" idx="0"/>
          </p:cNvCxnSpPr>
          <p:nvPr/>
        </p:nvCxnSpPr>
        <p:spPr>
          <a:xfrm flipV="1">
            <a:off x="2383126" y="4802600"/>
            <a:ext cx="1434231" cy="7018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610054B-679B-4CC2-9459-8534091EAC9F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V="1">
            <a:off x="6095997" y="4802600"/>
            <a:ext cx="3" cy="7018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805B8AD-6433-4DA7-A30E-80C91AD4481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8374616" y="4802600"/>
            <a:ext cx="1434252" cy="72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9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C57F-C968-4AAF-9518-3A277DAF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942CA-8C82-4C11-8D9E-26487EFF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Apache Kafka é uma plataforma de streaming de dados</a:t>
            </a:r>
          </a:p>
          <a:p>
            <a:pPr lvl="1"/>
            <a:r>
              <a:rPr lang="pt-BR" dirty="0"/>
              <a:t>Permite publicar e subscrever aos </a:t>
            </a:r>
            <a:r>
              <a:rPr lang="pt-BR" dirty="0" err="1"/>
              <a:t>streams</a:t>
            </a:r>
            <a:r>
              <a:rPr lang="pt-BR" dirty="0"/>
              <a:t> de registros, como uma fila</a:t>
            </a:r>
          </a:p>
          <a:p>
            <a:pPr lvl="1"/>
            <a:r>
              <a:rPr lang="pt-BR" dirty="0"/>
              <a:t>Armazena os </a:t>
            </a:r>
            <a:r>
              <a:rPr lang="pt-BR" dirty="0" err="1"/>
              <a:t>streams</a:t>
            </a:r>
            <a:r>
              <a:rPr lang="pt-BR" dirty="0"/>
              <a:t> de forma durável e tolerante a falhas</a:t>
            </a:r>
          </a:p>
          <a:p>
            <a:pPr lvl="1"/>
            <a:r>
              <a:rPr lang="pt-BR" dirty="0"/>
              <a:t>Processa os </a:t>
            </a:r>
            <a:r>
              <a:rPr lang="pt-BR" dirty="0" err="1"/>
              <a:t>streams</a:t>
            </a:r>
            <a:r>
              <a:rPr lang="pt-BR" dirty="0"/>
              <a:t> na medida em que ocorrem</a:t>
            </a:r>
          </a:p>
          <a:p>
            <a:pPr lvl="1"/>
            <a:endParaRPr lang="pt-BR" dirty="0"/>
          </a:p>
          <a:p>
            <a:r>
              <a:rPr lang="pt-BR" dirty="0"/>
              <a:t>Usado basicamente para</a:t>
            </a:r>
          </a:p>
          <a:p>
            <a:pPr lvl="1"/>
            <a:r>
              <a:rPr lang="pt-BR" dirty="0"/>
              <a:t>Construção de sistemas onde a comunicação entre eles ocorre em tempo real</a:t>
            </a:r>
          </a:p>
          <a:p>
            <a:pPr lvl="1"/>
            <a:r>
              <a:rPr lang="pt-BR" dirty="0"/>
              <a:t>Construir sistemas que transformam ou reagem ao fluxo de dados</a:t>
            </a:r>
          </a:p>
        </p:txBody>
      </p:sp>
    </p:spTree>
    <p:extLst>
      <p:ext uri="{BB962C8B-B14F-4D97-AF65-F5344CB8AC3E}">
        <p14:creationId xmlns:p14="http://schemas.microsoft.com/office/powerpoint/2010/main" val="51142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C57F-C968-4AAF-9518-3A277DAF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E942CA-8C82-4C11-8D9E-26487EFF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cada necessidade de comunicação criamos um tópico diferente</a:t>
            </a:r>
          </a:p>
          <a:p>
            <a:r>
              <a:rPr lang="pt-BR" dirty="0"/>
              <a:t>As mensagens permanecem armazenadas mesmo após terem sido consumidas, podendo ser lidas novamente por outros interessados</a:t>
            </a:r>
          </a:p>
          <a:p>
            <a:r>
              <a:rPr lang="pt-BR" dirty="0"/>
              <a:t>O Kafka armazena bytes. Tanto faz se iremos armazenar um JSON, um </a:t>
            </a:r>
            <a:r>
              <a:rPr lang="pt-BR" dirty="0" err="1"/>
              <a:t>array</a:t>
            </a:r>
            <a:r>
              <a:rPr lang="pt-BR" dirty="0"/>
              <a:t> de bytes ou qualquer outra coisa. Não há qualquer tratamento no </a:t>
            </a:r>
            <a:r>
              <a:rPr lang="pt-BR" i="1" dirty="0" err="1"/>
              <a:t>payload</a:t>
            </a:r>
            <a:r>
              <a:rPr lang="pt-BR" dirty="0"/>
              <a:t>, para otimizar a performance</a:t>
            </a:r>
          </a:p>
        </p:txBody>
      </p:sp>
    </p:spTree>
    <p:extLst>
      <p:ext uri="{BB962C8B-B14F-4D97-AF65-F5344CB8AC3E}">
        <p14:creationId xmlns:p14="http://schemas.microsoft.com/office/powerpoint/2010/main" val="35603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1AD8D-3865-4E16-A0EF-04D6C7C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e partições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7329-CB0C-4F04-A6C3-DB896BDB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Tópico: É uma fila de dados</a:t>
            </a:r>
          </a:p>
          <a:p>
            <a:pPr lvl="1"/>
            <a:r>
              <a:rPr lang="pt-BR" dirty="0"/>
              <a:t>Similar a uma tabela em um banco de dados</a:t>
            </a:r>
          </a:p>
          <a:p>
            <a:pPr lvl="1"/>
            <a:r>
              <a:rPr lang="pt-BR" dirty="0"/>
              <a:t>Você pode criar quantos tópicos desejar</a:t>
            </a:r>
          </a:p>
          <a:p>
            <a:pPr lvl="1"/>
            <a:r>
              <a:rPr lang="pt-BR" dirty="0"/>
              <a:t>Um tópico é definido pelo seu nome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Os tópicos são subdivididos em partições</a:t>
            </a:r>
          </a:p>
          <a:p>
            <a:pPr lvl="1"/>
            <a:r>
              <a:rPr lang="pt-BR" dirty="0"/>
              <a:t>Cada nova mensagem é inserida de forma ordenada, dentro da partição</a:t>
            </a:r>
          </a:p>
          <a:p>
            <a:pPr lvl="1"/>
            <a:r>
              <a:rPr lang="pt-BR" dirty="0"/>
              <a:t>Cada partição tem um identificador incremental, chamado </a:t>
            </a:r>
            <a:r>
              <a:rPr lang="pt-BR" i="1" dirty="0"/>
              <a:t>offset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3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Personalizada 3">
      <a:dk1>
        <a:sysClr val="windowText" lastClr="000000"/>
      </a:dk1>
      <a:lt1>
        <a:srgbClr val="EAEAE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/Lato">
      <a:majorFont>
        <a:latin typeface="Ubuntu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Microsoft Office PowerPoint</Application>
  <PresentationFormat>Widescreen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Lato</vt:lpstr>
      <vt:lpstr>Tahoma</vt:lpstr>
      <vt:lpstr>Ubuntu</vt:lpstr>
      <vt:lpstr>Tema do Office</vt:lpstr>
      <vt:lpstr>Apache Kafka para Iniciantes</vt:lpstr>
      <vt:lpstr>Sobre mim</vt:lpstr>
      <vt:lpstr>Problemas atuais com integrações entre sistemas</vt:lpstr>
      <vt:lpstr>Após um certo tempo...</vt:lpstr>
      <vt:lpstr>Problemas com este tipo de arquitetura</vt:lpstr>
      <vt:lpstr>O Kafka centraliza a troca de mensagens</vt:lpstr>
      <vt:lpstr>Visão geral</vt:lpstr>
      <vt:lpstr>Conceitos chave</vt:lpstr>
      <vt:lpstr>Tópicos e partições</vt:lpstr>
      <vt:lpstr>Partições</vt:lpstr>
      <vt:lpstr>Anatomia de um tópico com 3 partições</vt:lpstr>
      <vt:lpstr>Simulação de um tópico</vt:lpstr>
      <vt:lpstr>Offsets</vt:lpstr>
      <vt:lpstr>Produtores</vt:lpstr>
      <vt:lpstr>Consumidores e grupos de consumidores</vt:lpstr>
      <vt:lpstr>Consumer Groups</vt:lpstr>
      <vt:lpstr>Instalação do Apache Kafka</vt:lpstr>
      <vt:lpstr>Criando o primeiro tópico</vt:lpstr>
      <vt:lpstr>Produzindo mensagens via CLI</vt:lpstr>
      <vt:lpstr>Consumindo mensagens via CLI</vt:lpstr>
      <vt:lpstr>Consumindo mensagens via CLI em grupo de consumidores</vt:lpstr>
      <vt:lpstr>Escalabilidade e Performance</vt:lpstr>
      <vt:lpstr>Mensagens sem chave</vt:lpstr>
      <vt:lpstr>Mensagens com chave</vt:lpstr>
      <vt:lpstr>Conduktor</vt:lpstr>
      <vt:lpstr>Demonstração com múltiplos brokers</vt:lpstr>
      <vt:lpstr>Replicação de tópicos (In Sync Replicas)</vt:lpstr>
      <vt:lpstr>Zookeeper</vt:lpstr>
      <vt:lpstr>Sistema de processamento de vendas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 para Iniciantes</dc:title>
  <dc:creator>Norbert Waage</dc:creator>
  <cp:lastModifiedBy>Norbert Waage</cp:lastModifiedBy>
  <cp:revision>1</cp:revision>
  <dcterms:created xsi:type="dcterms:W3CDTF">2020-01-31T19:41:50Z</dcterms:created>
  <dcterms:modified xsi:type="dcterms:W3CDTF">2020-01-31T19:42:21Z</dcterms:modified>
</cp:coreProperties>
</file>