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4"/>
  </p:sldMasterIdLst>
  <p:sldIdLst>
    <p:sldId id="256" r:id="rId5"/>
    <p:sldId id="261" r:id="rId6"/>
    <p:sldId id="259" r:id="rId7"/>
    <p:sldId id="257" r:id="rId8"/>
    <p:sldId id="258" r:id="rId9"/>
    <p:sldId id="260" r:id="rId10"/>
    <p:sldId id="262" r:id="rId11"/>
    <p:sldId id="27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33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780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48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8352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391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703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704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090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33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08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799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855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768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453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58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315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388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F7C3A7-D6F6-4D38-A7C3-B72967BB81A6}" type="datetime1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37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vidya.com/blog/python-dictionary/" TargetMode="External"/><Relationship Id="rId2" Type="http://schemas.openxmlformats.org/officeDocument/2006/relationships/hyperlink" Target="https://pythonacademy.com.br/blog/dicts-ou-dicionarios-no-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stackoverflow.com/questions/347190/quando-e-por-que-usar-dicion&#225;rios-de-dados" TargetMode="External"/><Relationship Id="rId4" Type="http://schemas.openxmlformats.org/officeDocument/2006/relationships/hyperlink" Target="https://penseallen.github.io/PensePython2e/11-dicionarios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57DDD-ADB7-2C63-EB88-880FEA68E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Dicionários </a:t>
            </a:r>
            <a:r>
              <a:rPr lang="pt-BR" dirty="0" err="1"/>
              <a:t>python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614085-B26C-19C7-0E06-540F8BC67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TrAbalho</a:t>
            </a:r>
            <a:r>
              <a:rPr lang="pt-BR" dirty="0"/>
              <a:t> de projeto e desenvolvimento de algoritmos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0B46F5-5007-CA63-165E-CF1324B3EF2F}"/>
              </a:ext>
            </a:extLst>
          </p:cNvPr>
          <p:cNvSpPr txBox="1"/>
          <p:nvPr/>
        </p:nvSpPr>
        <p:spPr>
          <a:xfrm>
            <a:off x="6354417" y="6102626"/>
            <a:ext cx="58375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Carlos Eduardo, Larissa, Pedro </a:t>
            </a:r>
            <a:r>
              <a:rPr lang="pt-BR" dirty="0" err="1"/>
              <a:t>Henrico</a:t>
            </a:r>
            <a:r>
              <a:rPr lang="pt-BR" dirty="0"/>
              <a:t>, Guilherme Ribeiro, Orlando, Matheus.</a:t>
            </a:r>
          </a:p>
        </p:txBody>
      </p:sp>
    </p:spTree>
    <p:extLst>
      <p:ext uri="{BB962C8B-B14F-4D97-AF65-F5344CB8AC3E}">
        <p14:creationId xmlns:p14="http://schemas.microsoft.com/office/powerpoint/2010/main" val="371671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48DC8-C469-4261-819F-A5BC9A84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Vantagens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0260F-9221-093C-177B-AB3837284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600" b="0" i="0" dirty="0">
                <a:effectLst/>
              </a:rPr>
              <a:t>Ao procurar um item em uma lista enorme, a busca irá passar por todos os itens dessa lista, já no dicionário basta procurar pela chave, o retorno será muito mais rápido.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600" b="0" i="0" dirty="0">
                <a:effectLst/>
              </a:rPr>
              <a:t>Código legível, ao trabalhar com as chaves junto aos valores no dicionário é adicionado uma camada de documentação ao código, ficando mais fácil depurar.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600" dirty="0"/>
              <a:t> Proximidade com bases de </a:t>
            </a:r>
            <a:r>
              <a:rPr lang="pt-BR" sz="1600" dirty="0" err="1"/>
              <a:t>dataset</a:t>
            </a:r>
            <a:r>
              <a:rPr lang="pt-BR" sz="1600" dirty="0"/>
              <a:t> que são usadas em projetos de </a:t>
            </a:r>
            <a:r>
              <a:rPr lang="pt-BR" sz="1600" dirty="0" err="1"/>
              <a:t>Machine</a:t>
            </a:r>
            <a:r>
              <a:rPr lang="pt-BR" sz="1600" dirty="0"/>
              <a:t> Learning e Ciência de Dados.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600" dirty="0"/>
              <a:t>Ao aprender a lógica por trás de uma coleção mais complexa como essa, a pessoa estudante de Python facilmente se adapta a </a:t>
            </a:r>
            <a:r>
              <a:rPr lang="pt-BR" sz="1600" dirty="0" err="1"/>
              <a:t>dataframes</a:t>
            </a:r>
            <a:r>
              <a:rPr lang="pt-BR" sz="1600" dirty="0"/>
              <a:t> e a estruturas que são usadas em Data Science. Desse modo, o aprendizado para gerenciar algoritmos de ML e projetos desse universo se torna mais fácil e ágil.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600" dirty="0"/>
              <a:t>A linguagem traz uma série de possibilidades para criar, editar e remover dicionários de maneira muito simples de aprender.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1600" dirty="0"/>
              <a:t>É uma forma similar a uma classe em linguagens orientadas a objetos, só que de uma forma bem mais simples de visualizar e </a:t>
            </a:r>
            <a:r>
              <a:rPr lang="pt-BR" sz="1600" err="1"/>
              <a:t>gerenciar</a:t>
            </a:r>
            <a:r>
              <a:rPr lang="pt-BR" sz="1600"/>
              <a:t>, ou </a:t>
            </a:r>
            <a:r>
              <a:rPr lang="pt-BR" sz="1600" dirty="0"/>
              <a:t>seja, a programação compartilhada se torna mais eficiente, com base em maior legibilidade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7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89F05-4619-BBAF-534B-7040924B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Desvantagens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2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5B8A7-BDBA-0419-EE69-E9534449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Desvantagens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06206-20A9-E819-D182-15DDB000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Por mais que os dicionários em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python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é uma das ferramentas mais úteis, ainda sim existem algumas desvantagens como: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Dicionários não são ordenados o que em alguns casos acaba mais atrapalhando que ajudando. Porém em versões recentes do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python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já temos a solução desse problema.</a:t>
            </a:r>
            <a:endParaRPr lang="pt-BR" dirty="0">
              <a:solidFill>
                <a:srgbClr val="C9D1D9"/>
              </a:solidFill>
              <a:latin typeface="ui-monospace"/>
            </a:endParaRP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Outra desvantagem que podemos comentar seria a ocupação de espaço extra na memória, por conta do mal gerenciamento das chaves.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Por ser uma ferramenta mais complexa fica difícil a compreensão para utilização da mesma.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4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25ADB-1216-440C-BE73-4441150B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Aplicações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3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53FB810-BBAA-AE31-3AAA-AC549021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Aplicações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913C6D-C01A-AF78-21B9-438030B6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C9D1D9"/>
                </a:solidFill>
                <a:latin typeface="ui-monospace"/>
              </a:rPr>
              <a:t>O dicionário </a:t>
            </a:r>
            <a:r>
              <a:rPr lang="pt-BR" dirty="0" err="1">
                <a:solidFill>
                  <a:srgbClr val="C9D1D9"/>
                </a:solidFill>
                <a:latin typeface="ui-monospace"/>
              </a:rPr>
              <a:t>python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serve para gerenciar complexidade ao mesmo tempo que dá flexibilidade, e de forma extremamente produtiva, dando um poder muito grande ao programador e até ao usuário (o que pode ser questionável).Em algumas implementações pode realmente ajudar na produtividade, em outras pode prejudicar. Dessa forma o dicionário não serve para sistemas pequenos ou simples demais. Mas se torna mais importante em sistemas que as pessoas desenvolvem hoje em dia, que têm complexidade excessiva e principalmente redundância excessiva. O AD (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application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dictionary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) tem a ver com manter todas informações sobre a aplicação em um só lugar, todas mesmo, até a documentação. Você mantém a documentação dentro da aplicação e "garante" que a documentação muda junto com a aplicação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Logo o Código fica mais gerenciável e o software com mais qualidade e reduzindo o uso de ferramentas.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1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AA80C-4014-1161-C5A8-9BE14AC7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Desenvolvimento do exemplo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2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412F5-93C2-C78F-8B8D-DE9943B2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 do exemplo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4F0FDF-4F2F-0BEF-ED32-6AC4B559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75208"/>
            <a:ext cx="12192000" cy="36659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1700" dirty="0"/>
              <a:t>Perguntar o nome de uma pessoa, idade e seu time de futebol.</a:t>
            </a:r>
          </a:p>
          <a:p>
            <a:pPr marL="0" indent="0">
              <a:buNone/>
            </a:pPr>
            <a:r>
              <a:rPr lang="pt-BR" sz="1700" dirty="0"/>
              <a:t>torcedor = {} 							 #Declaração da variável torcedor do tipo Dicionário (</a:t>
            </a:r>
            <a:r>
              <a:rPr lang="pt-BR" sz="1700" dirty="0" err="1"/>
              <a:t>Dict</a:t>
            </a:r>
            <a:r>
              <a:rPr lang="pt-BR" sz="1700" dirty="0"/>
              <a:t>)</a:t>
            </a:r>
          </a:p>
          <a:p>
            <a:pPr marL="0" indent="0">
              <a:buNone/>
            </a:pPr>
            <a:r>
              <a:rPr lang="pt-BR" sz="1700" dirty="0"/>
              <a:t>torcedor['Nome'] = input("Digite o seu nome: ")	 #Através do input inserir o nome da pessoa na 	chave ’Nome’                                            </a:t>
            </a:r>
          </a:p>
          <a:p>
            <a:pPr marL="0" indent="0">
              <a:buNone/>
            </a:pPr>
            <a:r>
              <a:rPr lang="pt-BR" sz="1700" dirty="0"/>
              <a:t>torcedor['Idade']= </a:t>
            </a:r>
            <a:r>
              <a:rPr lang="pt-BR" sz="1700" dirty="0" err="1"/>
              <a:t>int</a:t>
            </a:r>
            <a:r>
              <a:rPr lang="pt-BR" sz="1700" dirty="0"/>
              <a:t>(input("Digite a sua idade: "))		 #Inserir a idade na chave 'Idade’</a:t>
            </a:r>
          </a:p>
          <a:p>
            <a:pPr marL="0" indent="0">
              <a:buNone/>
            </a:pPr>
            <a:r>
              <a:rPr lang="pt-BR" sz="1700" dirty="0"/>
              <a:t>torcedor['Time'] = input("Digite o seu time do coração: ") 	 #Inserir o time na chave 'Time’</a:t>
            </a:r>
          </a:p>
          <a:p>
            <a:pPr marL="0" indent="0">
              <a:buNone/>
            </a:pPr>
            <a:r>
              <a:rPr lang="pt-BR" sz="1700" dirty="0"/>
              <a:t>print(</a:t>
            </a:r>
            <a:r>
              <a:rPr lang="pt-BR" sz="1700" dirty="0" err="1"/>
              <a:t>torcedor.keys</a:t>
            </a:r>
            <a:r>
              <a:rPr lang="pt-BR" sz="1700" dirty="0"/>
              <a:t>())						 #Printar as chaves do dicionário através do método .keys()</a:t>
            </a:r>
          </a:p>
          <a:p>
            <a:pPr marL="0" indent="0">
              <a:buNone/>
            </a:pPr>
            <a:r>
              <a:rPr lang="pt-BR" sz="1700" dirty="0"/>
              <a:t>print(</a:t>
            </a:r>
            <a:r>
              <a:rPr lang="pt-BR" sz="1700" dirty="0" err="1"/>
              <a:t>torcedor.values</a:t>
            </a:r>
            <a:r>
              <a:rPr lang="pt-BR" sz="1700" dirty="0"/>
              <a:t>())					 #Printar os valores do dicionário através do método .values()</a:t>
            </a:r>
          </a:p>
          <a:p>
            <a:pPr marL="0" indent="0">
              <a:buNone/>
            </a:pPr>
            <a:r>
              <a:rPr lang="pt-BR" sz="1700" dirty="0"/>
              <a:t>print(</a:t>
            </a:r>
            <a:r>
              <a:rPr lang="pt-BR" sz="1700" dirty="0" err="1"/>
              <a:t>torcedor.items</a:t>
            </a:r>
            <a:r>
              <a:rPr lang="pt-BR" sz="1700" dirty="0"/>
              <a:t>()) 					 #Printar as chaves e valores do dicionário através do método .</a:t>
            </a:r>
            <a:r>
              <a:rPr lang="pt-BR" sz="1700" dirty="0" err="1"/>
              <a:t>items</a:t>
            </a:r>
            <a:r>
              <a:rPr lang="pt-BR" sz="1700" dirty="0"/>
              <a:t>()</a:t>
            </a:r>
          </a:p>
          <a:p>
            <a:pPr marL="0" indent="0">
              <a:buNone/>
            </a:pPr>
            <a:endParaRPr lang="pt-BR" sz="1700" dirty="0"/>
          </a:p>
          <a:p>
            <a:pPr marL="0" indent="0">
              <a:buNone/>
            </a:pPr>
            <a:endParaRPr lang="pt-BR" sz="1700" dirty="0"/>
          </a:p>
          <a:p>
            <a:pPr marL="0" indent="0">
              <a:buNone/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70629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B28C8-8758-EB95-EC29-8E537D1E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858B7-C0A7-817A-5292-D8E16737F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C9D1D9"/>
                </a:solidFill>
                <a:effectLst/>
                <a:latin typeface="ui-monospace"/>
                <a:hlinkClick r:id="rId2"/>
              </a:rPr>
              <a:t>https://pythonacademy.com.br/blog/dicts-ou-dicionarios-no-python</a:t>
            </a:r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C9D1D9"/>
                </a:solidFill>
                <a:effectLst/>
                <a:latin typeface="ui-monospace"/>
                <a:hlinkClick r:id="rId3"/>
              </a:rPr>
              <a:t>https://www.digitalvidya.com/blog/python-dictionary/</a:t>
            </a:r>
            <a:endParaRPr lang="en-US" dirty="0">
              <a:solidFill>
                <a:srgbClr val="C9D1D9"/>
              </a:solidFill>
              <a:latin typeface="ui-monospac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C9D1D9"/>
                </a:solidFill>
                <a:effectLst/>
                <a:latin typeface="ui-monospace"/>
                <a:hlinkClick r:id="rId4"/>
              </a:rPr>
              <a:t>https://penseallen.github.io/PensePython2e/11-dicionarios.html</a:t>
            </a:r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https://pt.stackoverflow.com/questions/347190/</a:t>
            </a:r>
            <a:r>
              <a:rPr lang="en-US" dirty="0" err="1">
                <a:hlinkClick r:id="rId5"/>
              </a:rPr>
              <a:t>quando</a:t>
            </a:r>
            <a:r>
              <a:rPr lang="en-US" dirty="0">
                <a:hlinkClick r:id="rId5"/>
              </a:rPr>
              <a:t>-e-</a:t>
            </a:r>
            <a:r>
              <a:rPr lang="en-US" dirty="0" err="1">
                <a:hlinkClick r:id="rId5"/>
              </a:rPr>
              <a:t>por</a:t>
            </a:r>
            <a:r>
              <a:rPr lang="en-US" dirty="0">
                <a:hlinkClick r:id="rId5"/>
              </a:rPr>
              <a:t>-que-usar-</a:t>
            </a:r>
            <a:r>
              <a:rPr lang="en-US" dirty="0" err="1">
                <a:hlinkClick r:id="rId5"/>
              </a:rPr>
              <a:t>dicionários</a:t>
            </a:r>
            <a:r>
              <a:rPr lang="en-US" dirty="0">
                <a:hlinkClick r:id="rId5"/>
              </a:rPr>
              <a:t>-de-dados</a:t>
            </a:r>
            <a:endParaRPr lang="en-US" dirty="0">
              <a:solidFill>
                <a:srgbClr val="C9D1D9"/>
              </a:solidFill>
              <a:latin typeface="ui-monospac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39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A93CF-E4EB-12D2-9521-A6E99EF0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87ED3D-D02D-C849-A118-FD065895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Concluímos que em comparação com </a:t>
            </a:r>
            <a:r>
              <a:rPr lang="pt-BR"/>
              <a:t>outros tipos, </a:t>
            </a:r>
            <a:r>
              <a:rPr lang="pt-BR" dirty="0"/>
              <a:t>o dicionário possui a característica de poder armazenar vários tipos de dados, entre eles listas, outros dicionários, </a:t>
            </a:r>
            <a:r>
              <a:rPr lang="pt-BR" dirty="0" err="1"/>
              <a:t>strings</a:t>
            </a:r>
            <a:r>
              <a:rPr lang="pt-BR" dirty="0"/>
              <a:t>, etc.. Então vai depender do que o usuário quer desenvolver e a maneira que ele manipular esses dados.</a:t>
            </a:r>
          </a:p>
        </p:txBody>
      </p:sp>
    </p:spTree>
    <p:extLst>
      <p:ext uri="{BB962C8B-B14F-4D97-AF65-F5344CB8AC3E}">
        <p14:creationId xmlns:p14="http://schemas.microsoft.com/office/powerpoint/2010/main" val="27942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8CE33-C77C-B270-8E53-D2E6F8AB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AAC3C1-597A-7ACC-89AF-CFFBA5BE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Os dicionários são coleções de itens e seus elementos são armazenados de forma não ordenada.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Seus elementos contém uma chave e valor, isto é:</a:t>
            </a:r>
            <a:endParaRPr lang="pt-BR" dirty="0">
              <a:solidFill>
                <a:srgbClr val="C9D1D9"/>
              </a:solidFill>
              <a:latin typeface="ui-monospace"/>
            </a:endParaRP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Uma chave que vai servir para posicionar</a:t>
            </a:r>
            <a:r>
              <a:rPr lang="pt-BR" dirty="0">
                <a:solidFill>
                  <a:srgbClr val="C9D1D9"/>
                </a:solidFill>
                <a:latin typeface="ui-monospace"/>
              </a:rPr>
              <a:t> um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determinado elemento no dicionário.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Um valor que contém um valor</a:t>
            </a:r>
            <a:r>
              <a:rPr lang="pt-BR" dirty="0">
                <a:solidFill>
                  <a:srgbClr val="C9D1D9"/>
                </a:solidFill>
                <a:latin typeface="ui-monospace"/>
              </a:rPr>
              <a:t> que 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aceita diversos tipos de elementos como: listas, outros dicionários, inteiros,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strings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9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F7A51-33CB-32E0-1EB0-F3BC2666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Características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8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6C32E-1A84-18A1-8DE5-22652139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 err="1">
                <a:solidFill>
                  <a:srgbClr val="C9D1D9"/>
                </a:solidFill>
                <a:effectLst/>
              </a:rPr>
              <a:t>Características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8E023-535F-E672-4D67-3B5A2DBA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85232"/>
            <a:ext cx="8946541" cy="5272768"/>
          </a:xfrm>
        </p:spPr>
        <p:txBody>
          <a:bodyPr/>
          <a:lstStyle/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Seus elementos contém uma chave e valor, isto é: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Uma chave que vai servir para indexar (posicionar) determinado elemento no dicionário.</a:t>
            </a:r>
            <a:endParaRPr lang="pt-BR" dirty="0">
              <a:solidFill>
                <a:srgbClr val="C9D1D9"/>
              </a:solidFill>
              <a:latin typeface="ui-monospace"/>
            </a:endParaRP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Um valor que pode conter diversos tipos: listas, outros dicionários, inteiros,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strings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e etc.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Usamos chaves ({}) para construir nossos dicionários. Neste caso, falamos para o Python, que a chave ({}) possuí o valor (:).</a:t>
            </a:r>
            <a:endParaRPr lang="pt-BR" dirty="0">
              <a:solidFill>
                <a:srgbClr val="C9D1D9"/>
              </a:solidFill>
              <a:latin typeface="ui-monospace"/>
            </a:endParaRP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É possível inserir um item em um dicionário com chave e valor simplesmente fazendo a operação direta: </a:t>
            </a:r>
            <a:r>
              <a:rPr lang="pt-BR" dirty="0" err="1">
                <a:solidFill>
                  <a:srgbClr val="C9D1D9"/>
                </a:solidFill>
                <a:latin typeface="ui-monospace"/>
              </a:rPr>
              <a:t>dicio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= {</a:t>
            </a:r>
            <a:r>
              <a:rPr lang="pt-BR" dirty="0" err="1">
                <a:solidFill>
                  <a:srgbClr val="C9D1D9"/>
                </a:solidFill>
                <a:latin typeface="ui-monospace"/>
              </a:rPr>
              <a:t>chave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:valor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}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O tipo da chave é imutável, ou seja, uma vez determinado que uma chave seja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string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, ela não poderá ser alterada.</a:t>
            </a:r>
          </a:p>
          <a:p>
            <a:endParaRPr lang="pt-BR" b="0" i="0" dirty="0">
              <a:solidFill>
                <a:srgbClr val="C9D1D9"/>
              </a:solidFill>
              <a:effectLst/>
              <a:latin typeface="ui-monospac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2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34816-49C9-A5A5-BACE-381FD4CB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Características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7E7AE-DDF3-B27A-A4E0-D0F0530CA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26796"/>
            <a:ext cx="8946541" cy="4819475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Os elementos de um dicionário são armazenados de forma não ordenada, pois os elementos de cada chave são exclusivos daquela chave.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Porém, é possível duplicar o mesmo valor á chaves diferentes.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Dicionários também são mutáveis. isso significa que o dicionário pode ser modificado pela referência a uma associação no lado esquerdo de um comando de atribuição. Podemos redefinir o valor de uma chave ou deletar uma chave valor, com o comando "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del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".</a:t>
            </a: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É possível também deletar um único valor dentro </a:t>
            </a:r>
            <a:r>
              <a:rPr lang="pt-BR" b="0" i="0" dirty="0" err="1">
                <a:solidFill>
                  <a:srgbClr val="C9D1D9"/>
                </a:solidFill>
                <a:effectLst/>
                <a:latin typeface="ui-monospace"/>
              </a:rPr>
              <a:t>cda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 chave, com o comando pop(), que irá receber a chave e o valor indicado e irá exclui-lo.</a:t>
            </a:r>
            <a:endParaRPr lang="pt-BR" dirty="0">
              <a:solidFill>
                <a:srgbClr val="C9D1D9"/>
              </a:solidFill>
              <a:latin typeface="ui-monospace"/>
            </a:endParaRPr>
          </a:p>
          <a:p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Também é possível juntar dois dicionários com o comando update(), onde dois dicionários diferentes se unirão, subscrevendo o dicionário original.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3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BA6B6-43C9-DD5D-D2EA-F7D928DB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Sintaxe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2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BECF7-E80D-28C9-B954-D2A2B0A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Sintaxe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493D1-3244-A0F7-E6A7-0BF59905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Sua sintaxe base é  {“chave</a:t>
            </a:r>
            <a:r>
              <a:rPr lang="pt-BR" dirty="0">
                <a:solidFill>
                  <a:srgbClr val="C9D1D9"/>
                </a:solidFill>
                <a:latin typeface="ui-monospace"/>
              </a:rPr>
              <a:t>”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: “valor</a:t>
            </a:r>
            <a:r>
              <a:rPr lang="pt-BR" dirty="0">
                <a:solidFill>
                  <a:srgbClr val="C9D1D9"/>
                </a:solidFill>
                <a:latin typeface="ui-monospace"/>
              </a:rPr>
              <a:t>”</a:t>
            </a:r>
            <a:r>
              <a:rPr lang="pt-BR" b="0" i="0" dirty="0">
                <a:solidFill>
                  <a:srgbClr val="C9D1D9"/>
                </a:solidFill>
                <a:effectLst/>
                <a:latin typeface="ui-monospace"/>
              </a:rPr>
              <a:t>}. Utiliza-se {} para delimitar o dicionário e a chave é separada do valor por dois pontos :  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Exemplo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	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dicio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 = {“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chave</a:t>
            </a:r>
            <a:r>
              <a:rPr lang="en-US" dirty="0">
                <a:solidFill>
                  <a:srgbClr val="C9D1D9"/>
                </a:solidFill>
                <a:latin typeface="ui-monospace"/>
              </a:rPr>
              <a:t>”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: </a:t>
            </a:r>
            <a:r>
              <a:rPr lang="en-US" dirty="0">
                <a:solidFill>
                  <a:srgbClr val="C9D1D9"/>
                </a:solidFill>
                <a:latin typeface="ui-monospace"/>
              </a:rPr>
              <a:t>“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valor</a:t>
            </a:r>
            <a:r>
              <a:rPr lang="en-US" dirty="0">
                <a:solidFill>
                  <a:srgbClr val="C9D1D9"/>
                </a:solidFill>
                <a:latin typeface="ui-monospace"/>
              </a:rPr>
              <a:t>”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9D1D9"/>
                </a:solidFill>
                <a:latin typeface="ui-monospace"/>
              </a:rPr>
              <a:t>	</a:t>
            </a:r>
            <a:r>
              <a:rPr lang="en-US" b="0" i="0" dirty="0">
                <a:solidFill>
                  <a:srgbClr val="C9D1D9"/>
                </a:solidFill>
                <a:effectLst/>
                <a:latin typeface="ui-monospace"/>
              </a:rPr>
              <a:t>print(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ui-monospace"/>
              </a:rPr>
              <a:t>dicio</a:t>
            </a:r>
            <a:r>
              <a:rPr lang="en-US" dirty="0">
                <a:solidFill>
                  <a:srgbClr val="C9D1D9"/>
                </a:solidFill>
                <a:latin typeface="ui-monospace"/>
              </a:rPr>
              <a:t>)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9D1D9"/>
                </a:solidFill>
                <a:latin typeface="ui-monospace"/>
              </a:rPr>
              <a:t>Alunos = {“Alan”: “1234”}</a:t>
            </a:r>
          </a:p>
          <a:p>
            <a:pPr marL="0" indent="0">
              <a:buNone/>
            </a:pPr>
            <a:r>
              <a:rPr lang="en-US" dirty="0">
                <a:solidFill>
                  <a:srgbClr val="C9D1D9"/>
                </a:solidFill>
                <a:latin typeface="ui-monospace"/>
              </a:rPr>
              <a:t>print(Alunos)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210443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ABC1B-C95C-4879-E911-313F0BAF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métodos de utilizar o Dicionário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C5A8D-015D-E90F-0B6C-34558929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2016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Caso o usuário queira saber apenas o nome de uma pessoa em uma enorme lista de nomes basta utilizar .keys( ) na hora em que for usar print.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print(nomes.keys( ))</a:t>
            </a:r>
          </a:p>
          <a:p>
            <a:r>
              <a:rPr lang="pt-BR" dirty="0"/>
              <a:t>Se o usuário quiser apenas os valores atribuídos a chave basta digitar .values( ) quando for usar print.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print(nomes.values( 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 o usuário quiser adicionar ou retirar um nome, o processo muda  um pouco.</a:t>
            </a:r>
          </a:p>
          <a:p>
            <a:pPr marL="0" indent="0">
              <a:buNone/>
            </a:pPr>
            <a:r>
              <a:rPr lang="pt-BR" dirty="0"/>
              <a:t>Para adicionar você precisa utilizar [“ “]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nomes [“123”]</a:t>
            </a:r>
          </a:p>
          <a:p>
            <a:pPr marL="0" indent="0">
              <a:buNone/>
            </a:pPr>
            <a:r>
              <a:rPr lang="pt-BR" dirty="0"/>
              <a:t>e para adicionar um valor basta colocar  =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nomes [“123”] = Alan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Já para retirar basta usar .pop( )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nomes.pop</a:t>
            </a:r>
            <a:r>
              <a:rPr lang="pt-BR" dirty="0"/>
              <a:t>( “ 123”)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91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9A853-6D37-0570-4E18-1CDF827F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Vantagens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49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47718307328A4C9B9C7B9328986AE7" ma:contentTypeVersion="2" ma:contentTypeDescription="Create a new document." ma:contentTypeScope="" ma:versionID="c2a7cad77558e289878723117f1250b6">
  <xsd:schema xmlns:xsd="http://www.w3.org/2001/XMLSchema" xmlns:xs="http://www.w3.org/2001/XMLSchema" xmlns:p="http://schemas.microsoft.com/office/2006/metadata/properties" xmlns:ns3="54848168-5674-4710-8f48-00957a5850ef" targetNamespace="http://schemas.microsoft.com/office/2006/metadata/properties" ma:root="true" ma:fieldsID="8a65a8b93d3b56945eb6d02c62c4768e" ns3:_="">
    <xsd:import namespace="54848168-5674-4710-8f48-00957a5850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848168-5674-4710-8f48-00957a585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0FFCB4-6E0E-45CB-8511-29AA63EF618B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4848168-5674-4710-8f48-00957a5850ef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74163B9-BACE-4B64-B139-198974121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28A3E1-4111-48B7-B75B-197EFA34C6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848168-5674-4710-8f48-00957a5850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1286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ui-monospace</vt:lpstr>
      <vt:lpstr>Wingdings</vt:lpstr>
      <vt:lpstr>Wingdings 3</vt:lpstr>
      <vt:lpstr>Íon</vt:lpstr>
      <vt:lpstr>Dicionários python</vt:lpstr>
      <vt:lpstr>Introdução</vt:lpstr>
      <vt:lpstr>Características</vt:lpstr>
      <vt:lpstr>Características</vt:lpstr>
      <vt:lpstr>Características</vt:lpstr>
      <vt:lpstr>Sintaxe</vt:lpstr>
      <vt:lpstr>Sintaxe</vt:lpstr>
      <vt:lpstr>Outros métodos de utilizar o Dicionário</vt:lpstr>
      <vt:lpstr>Vantagens</vt:lpstr>
      <vt:lpstr>Vantagens</vt:lpstr>
      <vt:lpstr>Desvantagens</vt:lpstr>
      <vt:lpstr>Desvantagens</vt:lpstr>
      <vt:lpstr>Aplicações</vt:lpstr>
      <vt:lpstr>Aplicações</vt:lpstr>
      <vt:lpstr>Desenvolvimento do exemplo</vt:lpstr>
      <vt:lpstr>Desenvolvimento do exemplo</vt:lpstr>
      <vt:lpstr>Referências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Dicionários python</dc:title>
  <dc:creator>GUILHERME RIBEIRO</dc:creator>
  <cp:lastModifiedBy>RedeJK TI</cp:lastModifiedBy>
  <cp:revision>10</cp:revision>
  <dcterms:created xsi:type="dcterms:W3CDTF">2022-06-03T19:02:19Z</dcterms:created>
  <dcterms:modified xsi:type="dcterms:W3CDTF">2022-06-03T23:34:02Z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0x0101005A47718307328A4C9B9C7B9328986AE7</vt:lpwstr>
  </property>
</Properties>
</file>