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4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6863CDA-0C1B-4725-B4F6-C2CED6AC14B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5/21/2022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2777FF-9408-4DCD-8228-BE9180B7303A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03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C11A974-F5A4-4728-AA52-304248C1E12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5/21/2022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7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451A79D-234B-4218-81CE-6A2C612C58B8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08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463054B-BDD7-4CAF-A2A6-995FE7587D5E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5/21/2022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12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A58D20A-D32C-4CD6-B5C0-060888E4D5E7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13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CA7717E-394D-48D5-AB42-93F025136FE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5/21/2022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17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CDF261-27EF-4E09-9FA5-8B7815116D4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18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D71343F-6C6B-4514-9511-6439672650AB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5/21/2022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2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DB7DC71-5496-4C59-9C18-6FA18DC3A90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23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3C86799-F298-465D-AF12-9F55146F730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e Placeholder 2"/>
          <p:cNvSpPr/>
          <p:nvPr/>
        </p:nvSpPr>
        <p:spPr>
          <a:xfrm>
            <a:off x="4281480" y="0"/>
            <a:ext cx="3276360" cy="53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5/21/2022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7" name="Slide Number Placeholder 12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EE60C61-D550-4553-A3F2-C9CEFA81C006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28" name="Slide Number Placeholder 6"/>
          <p:cNvSpPr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8CBEF01-BC6A-4F76-BDD0-2D284B45A56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4C743D-3DF0-46BF-A3F2-9BA22B9C128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247F14-1F72-4DD9-A3D7-744847AB1D2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DAA799-E843-406F-A074-76D62BB9EDB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A7DBC7-E3A1-4B26-A88E-531D65ECC67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3B0B7A-7582-43BB-81C1-27E946FE861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C272711-C8F4-45A5-929F-9A119D6550B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18025-E664-413B-8F60-277A13A189C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3C037A-540C-4C01-9BF6-5785FC501F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F25852-DA52-44F0-AAD4-D9B4319E7A3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F659B0-DE39-4D1F-A151-B1FA2386EE4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BAB86-66DA-4F1D-8C35-B03E7EA4874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DFBDD0-971B-4D9B-B34E-A4FFA7869041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BAAE64-4CCD-46C4-98BC-8E7AF9DEE5F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6456D6-9DFF-437B-922C-CAD6F16D10E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B23133-97C3-4586-A99B-1A29B4DADBF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8CF87C-967C-4251-8C37-A858B69B5AD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63A69C-4AAD-437F-A58D-8BCB912B0C2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B97FC9-8B1D-4E58-AFFD-8AB7C0CE30E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BD4442-173E-41F9-811C-14DA3667556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A5FCBD-470B-46F3-81A1-BB81EA0C1C6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6C351D-3675-4912-90B9-CA3D03FF138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660E81-1143-4BDF-B7BD-303E4B266C0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72A96A-F167-4D75-A086-B7B04FBFB54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15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67B923-0821-4ECB-8714-60E3C53EFCB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pt-BR" sz="1400" b="0" strike="noStrike" spc="-1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07CAF-0C1F-4F3A-90CC-594B76998132}" type="slidenum"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15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pt-BR" sz="14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74DD14-A275-47B5-927F-7997C953ED8F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ugues.com.br/redacao/funcao-referenci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undoeducacao.uol.com.br/redacao/funcao-referencial.html" TargetMode="External"/><Relationship Id="rId4" Type="http://schemas.openxmlformats.org/officeDocument/2006/relationships/hyperlink" Target="https://www.todamateria.com.br/funcao-referenc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87320"/>
            <a:ext cx="90712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Função Referencial</a:t>
            </a:r>
            <a:br>
              <a:rPr sz="4400"/>
            </a:br>
            <a:r>
              <a:rPr lang="pt-BR" sz="4400" b="0" strike="noStrike" spc="-1">
                <a:solidFill>
                  <a:srgbClr val="FFFFFF"/>
                </a:solidFill>
                <a:latin typeface="Arial"/>
              </a:rPr>
              <a:t>Contexto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14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</a:rPr>
              <a:t>Funções da linguagem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300" b="0" strike="noStrike" spc="-1">
                <a:latin typeface="Arial"/>
              </a:rPr>
              <a:t>O QUE É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6200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A função referencial é a função da informação. Isso por que sua mensagem é centrada na necessidade de transmitir ao interlocutor dados da realidade de uma maneira direta e objetiva, evitando assim o discurso literário, presente em outras funções, como a função poética e a função emotiva.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300" b="0" strike="noStrike" spc="-1">
                <a:latin typeface="Arial"/>
              </a:rPr>
              <a:t>FUNÇÃO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6200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A função referencial está presente nas redações escolares, especialmente nas dissertações, nas narrações não fictícias e nas descrições objetivas. Também é encontrada no discurso jornalístico, na correspondência comercial e no discurso científico.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300" b="0" strike="noStrike" spc="-1">
                <a:latin typeface="Arial"/>
              </a:rPr>
              <a:t>CARACTERÍSTICAS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6200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Comunica de forma objetiva, sem envolver aspectos subjetivos ou emotivos.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Utiliza o discurso na terceira pessoa do singular ou plural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Usa a linguagem denotativa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300" b="0" strike="noStrike" spc="-1">
                <a:latin typeface="Arial"/>
              </a:rPr>
              <a:t>EXEMPLOS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"De acordo com os dados facultados pela Polícia Militar, sobe para 12 o número de vítimas em estado grave após o confronto entre as equipes de futebol nesta quarta-feira, entre as quais 3 mulheres."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“Erro na correção de provas do Enem afeta cerca de 6 mil provas.”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“Pela primeira vez em quase oito meses, o dólar comercial fechou abaixo de R$ 2,20. A moeda norte-americana encerrou o dia com queda de 0,44%, vendida a R$ 2,196. O valor é o menor desde 30 de outubro do ano passado, quando a cotação tinha fechado a R$ 2,192 para venda.”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360" y="802800"/>
            <a:ext cx="8459640" cy="32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REFERÊNCIAS</a:t>
            </a:r>
            <a:br>
              <a:rPr sz="2400" dirty="0"/>
            </a:br>
            <a:br>
              <a:rPr sz="2400" dirty="0"/>
            </a:b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Arial"/>
                <a:hlinkClick r:id="rId3"/>
              </a:rPr>
              <a:t>https://www.portugues.com.br/redacao/funcao-referencial.html</a:t>
            </a:r>
            <a:br>
              <a:rPr sz="2400" dirty="0"/>
            </a:br>
            <a:br>
              <a:rPr sz="2400" dirty="0"/>
            </a:b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Arial"/>
                <a:hlinkClick r:id="rId4"/>
              </a:rPr>
              <a:t>https://www.todamateria.com.br/funcao-referencial/</a:t>
            </a:r>
            <a:br>
              <a:rPr sz="2400" dirty="0"/>
            </a:br>
            <a:br>
              <a:rPr sz="2400" dirty="0"/>
            </a:br>
            <a:r>
              <a:rPr lang="pt-BR" sz="2400" b="0" strike="noStrike" spc="-1" dirty="0">
                <a:solidFill>
                  <a:srgbClr val="FFFFFF"/>
                </a:solidFill>
                <a:latin typeface="Arial"/>
                <a:hlinkClick r:id="rId5"/>
              </a:rPr>
              <a:t>https://mundoeducacao.uol.com.br/redacao/funcao-referencial.html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aixaDeTexto 2"/>
          <p:cNvSpPr/>
          <p:nvPr/>
        </p:nvSpPr>
        <p:spPr>
          <a:xfrm>
            <a:off x="4126680" y="1919880"/>
            <a:ext cx="1828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aixaDeTexto 3"/>
          <p:cNvSpPr/>
          <p:nvPr/>
        </p:nvSpPr>
        <p:spPr>
          <a:xfrm>
            <a:off x="4126680" y="1919880"/>
            <a:ext cx="1828440" cy="182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309</Words>
  <Application>Microsoft Office PowerPoint</Application>
  <PresentationFormat>Personalizar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Função Referencial Contexto</vt:lpstr>
      <vt:lpstr>O QUE É</vt:lpstr>
      <vt:lpstr>FUNÇÃO</vt:lpstr>
      <vt:lpstr>CARACTERÍSTICAS</vt:lpstr>
      <vt:lpstr>EXEMPLOS</vt:lpstr>
      <vt:lpstr>REFERÊNCIAS  https://www.portugues.com.br/redacao/funcao-referencial.html  https://www.todamateria.com.br/funcao-referencial/  https://mundoeducacao.uol.com.br/redacao/funcao-referencial.html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PC</dc:creator>
  <dc:description/>
  <cp:lastModifiedBy>RedeJK TI</cp:lastModifiedBy>
  <cp:revision>6</cp:revision>
  <dcterms:created xsi:type="dcterms:W3CDTF">2022-05-21T14:34:03Z</dcterms:created>
  <dcterms:modified xsi:type="dcterms:W3CDTF">2022-05-21T18:14:56Z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Personalizar</vt:lpwstr>
  </property>
  <property fmtid="{D5CDD505-2E9C-101B-9397-08002B2CF9AE}" pid="4" name="Slides">
    <vt:i4>6</vt:i4>
  </property>
</Properties>
</file>