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9003-A4CA-4652-B978-2C9623ACF898}" type="datetimeFigureOut">
              <a:rPr lang="es-ES" smtClean="0"/>
              <a:pPr/>
              <a:t>02/03/2011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8A10-DE96-42CD-97AF-990E54B2CE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70 Rectángulo"/>
          <p:cNvSpPr/>
          <p:nvPr/>
        </p:nvSpPr>
        <p:spPr>
          <a:xfrm>
            <a:off x="214282" y="714356"/>
            <a:ext cx="728664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Apache</a:t>
            </a:r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52" name="51 Rectángulo"/>
          <p:cNvSpPr/>
          <p:nvPr/>
        </p:nvSpPr>
        <p:spPr>
          <a:xfrm>
            <a:off x="214282" y="3286124"/>
            <a:ext cx="7286644" cy="20717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Tomcat</a:t>
            </a:r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85882" y="3386134"/>
            <a:ext cx="6400800" cy="1752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57126" y="3857628"/>
            <a:ext cx="2286016" cy="135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  <a:p>
            <a:pPr algn="ctr"/>
            <a:r>
              <a:rPr lang="es-ES_tradnl" smtClean="0"/>
              <a:t>Jenkins</a:t>
            </a:r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grpSp>
        <p:nvGrpSpPr>
          <p:cNvPr id="23" name="22 Grupo"/>
          <p:cNvGrpSpPr/>
          <p:nvPr/>
        </p:nvGrpSpPr>
        <p:grpSpPr>
          <a:xfrm>
            <a:off x="428564" y="4214818"/>
            <a:ext cx="2071702" cy="857256"/>
            <a:chOff x="428596" y="4714884"/>
            <a:chExt cx="2071702" cy="857256"/>
          </a:xfrm>
        </p:grpSpPr>
        <p:sp>
          <p:nvSpPr>
            <p:cNvPr id="7" name="6 Rectángulo"/>
            <p:cNvSpPr/>
            <p:nvPr/>
          </p:nvSpPr>
          <p:spPr>
            <a:xfrm>
              <a:off x="428596" y="4714884"/>
              <a:ext cx="2071702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tandalone-archetype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428596" y="5000636"/>
              <a:ext cx="2071702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web-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calculator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428596" y="5286388"/>
              <a:ext cx="2071702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2714580" y="3857628"/>
            <a:ext cx="2286016" cy="1357322"/>
            <a:chOff x="142844" y="4357694"/>
            <a:chExt cx="2286016" cy="1357322"/>
          </a:xfrm>
        </p:grpSpPr>
        <p:sp>
          <p:nvSpPr>
            <p:cNvPr id="35" name="34 Rectángulo"/>
            <p:cNvSpPr/>
            <p:nvPr/>
          </p:nvSpPr>
          <p:spPr>
            <a:xfrm>
              <a:off x="142844" y="4357694"/>
              <a:ext cx="2286016" cy="135732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  <a:p>
              <a:pPr algn="ctr"/>
              <a:r>
                <a:rPr lang="es-ES_tradnl" dirty="0" err="1" smtClean="0"/>
                <a:t>Nexus</a:t>
              </a:r>
              <a:endParaRPr lang="es-ES_tradnl" dirty="0" smtClean="0"/>
            </a:p>
            <a:p>
              <a:pPr algn="ctr"/>
              <a:endParaRPr lang="es-ES_tradnl" dirty="0" smtClean="0"/>
            </a:p>
            <a:p>
              <a:pPr algn="ctr"/>
              <a:endParaRPr lang="es-ES_tradnl" dirty="0"/>
            </a:p>
            <a:p>
              <a:pPr algn="ctr"/>
              <a:endParaRPr lang="es-ES_tradnl" dirty="0" smtClean="0"/>
            </a:p>
            <a:p>
              <a:pPr algn="ctr"/>
              <a:endParaRPr lang="es-ES_tradnl" dirty="0"/>
            </a:p>
            <a:p>
              <a:pPr algn="ctr"/>
              <a:endParaRPr lang="es-ES" dirty="0"/>
            </a:p>
          </p:txBody>
        </p:sp>
        <p:grpSp>
          <p:nvGrpSpPr>
            <p:cNvPr id="36" name="22 Grupo"/>
            <p:cNvGrpSpPr/>
            <p:nvPr/>
          </p:nvGrpSpPr>
          <p:grpSpPr>
            <a:xfrm>
              <a:off x="214282" y="4714884"/>
              <a:ext cx="2071702" cy="857256"/>
              <a:chOff x="428596" y="4714884"/>
              <a:chExt cx="2071702" cy="857256"/>
            </a:xfrm>
          </p:grpSpPr>
          <p:sp>
            <p:nvSpPr>
              <p:cNvPr id="37" name="36 Rectángulo"/>
              <p:cNvSpPr/>
              <p:nvPr/>
            </p:nvSpPr>
            <p:spPr>
              <a:xfrm>
                <a:off x="428596" y="4714884"/>
                <a:ext cx="2071702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err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</a:t>
                </a:r>
                <a:r>
                  <a:rPr lang="es-ES_tradnl" sz="1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tandalone-archetype</a:t>
                </a:r>
                <a:endParaRPr lang="es-ES" sz="12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428596" y="5000636"/>
                <a:ext cx="2071702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web-</a:t>
                </a:r>
                <a:r>
                  <a:rPr lang="es-ES_tradnl" sz="1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calculator</a:t>
                </a:r>
                <a:endParaRPr lang="es-ES" sz="12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428596" y="5286388"/>
                <a:ext cx="2071702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…</a:t>
                </a:r>
                <a:endParaRPr lang="es-ES" sz="12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7" name="46 Rectángulo"/>
          <p:cNvSpPr/>
          <p:nvPr/>
        </p:nvSpPr>
        <p:spPr>
          <a:xfrm>
            <a:off x="5072034" y="3857628"/>
            <a:ext cx="2286016" cy="135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  <a:p>
            <a:pPr algn="ctr"/>
            <a:r>
              <a:rPr lang="es-ES_tradnl" dirty="0" smtClean="0"/>
              <a:t>Sonar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grpSp>
        <p:nvGrpSpPr>
          <p:cNvPr id="48" name="22 Grupo"/>
          <p:cNvGrpSpPr/>
          <p:nvPr/>
        </p:nvGrpSpPr>
        <p:grpSpPr>
          <a:xfrm>
            <a:off x="5143472" y="4214818"/>
            <a:ext cx="2071702" cy="857256"/>
            <a:chOff x="428596" y="4714884"/>
            <a:chExt cx="2071702" cy="857256"/>
          </a:xfrm>
        </p:grpSpPr>
        <p:sp>
          <p:nvSpPr>
            <p:cNvPr id="49" name="48 Rectángulo"/>
            <p:cNvSpPr/>
            <p:nvPr/>
          </p:nvSpPr>
          <p:spPr>
            <a:xfrm>
              <a:off x="428596" y="4714884"/>
              <a:ext cx="2071702" cy="2857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tandalone-archetype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428596" y="5000636"/>
              <a:ext cx="2071702" cy="2857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web-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calculator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428596" y="5286388"/>
              <a:ext cx="2071702" cy="2857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6" name="65 Rectángulo"/>
          <p:cNvSpPr/>
          <p:nvPr/>
        </p:nvSpPr>
        <p:spPr>
          <a:xfrm>
            <a:off x="5010152" y="1142984"/>
            <a:ext cx="2286016" cy="135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  <a:p>
            <a:pPr algn="ctr"/>
            <a:r>
              <a:rPr lang="es-ES_tradnl" dirty="0" smtClean="0"/>
              <a:t>SITES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grpSp>
        <p:nvGrpSpPr>
          <p:cNvPr id="67" name="22 Grupo"/>
          <p:cNvGrpSpPr/>
          <p:nvPr/>
        </p:nvGrpSpPr>
        <p:grpSpPr>
          <a:xfrm>
            <a:off x="5081590" y="1500174"/>
            <a:ext cx="2071702" cy="857256"/>
            <a:chOff x="428596" y="4714884"/>
            <a:chExt cx="2071702" cy="857256"/>
          </a:xfrm>
        </p:grpSpPr>
        <p:sp>
          <p:nvSpPr>
            <p:cNvPr id="68" name="67 Rectángulo"/>
            <p:cNvSpPr/>
            <p:nvPr/>
          </p:nvSpPr>
          <p:spPr>
            <a:xfrm>
              <a:off x="428596" y="4714884"/>
              <a:ext cx="2071702" cy="2857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tandalone-archetype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428596" y="5000636"/>
              <a:ext cx="2071702" cy="2857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web-</a:t>
              </a:r>
              <a:r>
                <a:rPr lang="es-ES_tradnl" sz="1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calculator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428596" y="5286388"/>
              <a:ext cx="2071702" cy="2857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…</a:t>
              </a:r>
              <a:endParaRPr lang="es-E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3" name="72 Rectángulo"/>
          <p:cNvSpPr/>
          <p:nvPr/>
        </p:nvSpPr>
        <p:spPr>
          <a:xfrm>
            <a:off x="500034" y="1142984"/>
            <a:ext cx="2286016" cy="135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  <a:p>
            <a:pPr algn="ctr"/>
            <a:r>
              <a:rPr lang="es-ES_tradnl" dirty="0" smtClean="0"/>
              <a:t>PROXY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80" name="79 Rectángulo"/>
          <p:cNvSpPr/>
          <p:nvPr/>
        </p:nvSpPr>
        <p:spPr>
          <a:xfrm>
            <a:off x="642910" y="1571612"/>
            <a:ext cx="2071702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/sonar</a:t>
            </a:r>
            <a:endParaRPr lang="es-E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42910" y="1857364"/>
            <a:ext cx="2071702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jenkins</a:t>
            </a:r>
            <a:endParaRPr lang="es-E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642910" y="2143116"/>
            <a:ext cx="2071702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nexus</a:t>
            </a:r>
            <a:endParaRPr lang="es-E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82 Flecha arriba y abajo"/>
          <p:cNvSpPr/>
          <p:nvPr/>
        </p:nvSpPr>
        <p:spPr>
          <a:xfrm>
            <a:off x="1500166" y="2500306"/>
            <a:ext cx="357190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4357686" y="3000372"/>
            <a:ext cx="2643206" cy="3643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Entorno Integración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642910" y="1454455"/>
            <a:ext cx="785818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Entorno Usuario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13 Marcador de contenido" descr="user-128x1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2908" y="1928802"/>
            <a:ext cx="714380" cy="714380"/>
          </a:xfrm>
        </p:spPr>
      </p:pic>
      <p:sp>
        <p:nvSpPr>
          <p:cNvPr id="6" name="5 Rectángulo"/>
          <p:cNvSpPr/>
          <p:nvPr/>
        </p:nvSpPr>
        <p:spPr>
          <a:xfrm>
            <a:off x="2714612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Crear Proyecto con</a:t>
            </a: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Standalone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Archetype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Configuración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Entorno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715140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Entregar a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SVN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714876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Implementar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Proyecto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000232" y="4643446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Integración 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Contínua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(Hudson)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00628" y="3500438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Deployment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000628" y="4262443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Componente (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nexus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000628" y="5024448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5000628" y="5786454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Métricas (Sonar)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428596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derecha"/>
          <p:cNvSpPr/>
          <p:nvPr/>
        </p:nvSpPr>
        <p:spPr>
          <a:xfrm>
            <a:off x="4357686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derecha"/>
          <p:cNvSpPr/>
          <p:nvPr/>
        </p:nvSpPr>
        <p:spPr>
          <a:xfrm>
            <a:off x="6429388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Flecha abajo"/>
          <p:cNvSpPr/>
          <p:nvPr/>
        </p:nvSpPr>
        <p:spPr>
          <a:xfrm>
            <a:off x="5786446" y="4124718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>
            <a:off x="5786446" y="4857760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Flecha abajo"/>
          <p:cNvSpPr/>
          <p:nvPr/>
        </p:nvSpPr>
        <p:spPr>
          <a:xfrm>
            <a:off x="5786446" y="5643578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>
            <a:off x="2428860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lecha derecha"/>
          <p:cNvSpPr/>
          <p:nvPr/>
        </p:nvSpPr>
        <p:spPr>
          <a:xfrm>
            <a:off x="8643966" y="2285992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lecha derecha"/>
          <p:cNvSpPr/>
          <p:nvPr/>
        </p:nvSpPr>
        <p:spPr>
          <a:xfrm>
            <a:off x="1571604" y="4929198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derecha"/>
          <p:cNvSpPr/>
          <p:nvPr/>
        </p:nvSpPr>
        <p:spPr>
          <a:xfrm>
            <a:off x="3786182" y="4929198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0" y="2714620"/>
            <a:ext cx="85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Project </a:t>
            </a:r>
            <a:r>
              <a:rPr lang="es-ES_tradnl" sz="1200" dirty="0" err="1" smtClean="0"/>
              <a:t>developer</a:t>
            </a:r>
            <a:endParaRPr lang="es-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4357686" y="3000372"/>
            <a:ext cx="2643206" cy="3643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Entorno Integración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642910" y="1454455"/>
            <a:ext cx="785818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Entorno Usuario (QA </a:t>
            </a:r>
            <a:r>
              <a:rPr lang="es-ES_tradnl" dirty="0" err="1" smtClean="0"/>
              <a:t>Member</a:t>
            </a:r>
            <a:r>
              <a:rPr lang="es-ES_tradnl" dirty="0" smtClean="0"/>
              <a:t>)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/>
          </a:p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13 Marcador de contenido" descr="user-128x1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2908" y="1928802"/>
            <a:ext cx="714380" cy="714380"/>
          </a:xfrm>
        </p:spPr>
      </p:pic>
      <p:sp>
        <p:nvSpPr>
          <p:cNvPr id="6" name="5 Rectángulo"/>
          <p:cNvSpPr/>
          <p:nvPr/>
        </p:nvSpPr>
        <p:spPr>
          <a:xfrm>
            <a:off x="2714612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Download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(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X.X.X)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714348" y="202595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Configuración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Entorno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000232" y="4643446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Integración 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Contínua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(Hudson)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00628" y="3500438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Deployment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endParaRPr lang="es-ES_tradn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000628" y="4262443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Componente (</a:t>
            </a:r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nexus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000628" y="5024448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5000628" y="5786454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Publicar</a:t>
            </a:r>
          </a:p>
          <a:p>
            <a:pPr algn="ctr"/>
            <a:r>
              <a:rPr lang="es-ES_tradnl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Métricas (Sonar)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428596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derecha"/>
          <p:cNvSpPr/>
          <p:nvPr/>
        </p:nvSpPr>
        <p:spPr>
          <a:xfrm>
            <a:off x="4357686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Flecha abajo"/>
          <p:cNvSpPr/>
          <p:nvPr/>
        </p:nvSpPr>
        <p:spPr>
          <a:xfrm>
            <a:off x="5786446" y="4124718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>
            <a:off x="5786446" y="4857760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Flecha abajo"/>
          <p:cNvSpPr/>
          <p:nvPr/>
        </p:nvSpPr>
        <p:spPr>
          <a:xfrm>
            <a:off x="5786446" y="5643578"/>
            <a:ext cx="45719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>
            <a:off x="2428860" y="2311711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lecha derecha"/>
          <p:cNvSpPr/>
          <p:nvPr/>
        </p:nvSpPr>
        <p:spPr>
          <a:xfrm>
            <a:off x="1571604" y="4929198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derecha"/>
          <p:cNvSpPr/>
          <p:nvPr/>
        </p:nvSpPr>
        <p:spPr>
          <a:xfrm>
            <a:off x="3786182" y="4929198"/>
            <a:ext cx="2143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0" y="2714620"/>
            <a:ext cx="85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QA </a:t>
            </a:r>
            <a:r>
              <a:rPr lang="es-ES_tradnl" sz="1200" dirty="0" err="1" smtClean="0"/>
              <a:t>Member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99</Words>
  <Application>Microsoft Office PowerPoint</Application>
  <PresentationFormat>Presentación en pantalla (4:3)</PresentationFormat>
  <Paragraphs>111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TID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msv</dc:creator>
  <cp:lastModifiedBy>U0000</cp:lastModifiedBy>
  <cp:revision>32</cp:revision>
  <dcterms:created xsi:type="dcterms:W3CDTF">2009-07-08T08:07:10Z</dcterms:created>
  <dcterms:modified xsi:type="dcterms:W3CDTF">2011-03-02T08:32:48Z</dcterms:modified>
</cp:coreProperties>
</file>