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58" r:id="rId3"/>
    <p:sldId id="259" r:id="rId4"/>
    <p:sldId id="260" r:id="rId5"/>
    <p:sldId id="264" r:id="rId6"/>
    <p:sldId id="303" r:id="rId7"/>
    <p:sldId id="304" r:id="rId8"/>
    <p:sldId id="265" r:id="rId9"/>
    <p:sldId id="262" r:id="rId10"/>
    <p:sldId id="305" r:id="rId11"/>
    <p:sldId id="269" r:id="rId12"/>
    <p:sldId id="271" r:id="rId13"/>
    <p:sldId id="306" r:id="rId14"/>
    <p:sldId id="307" r:id="rId15"/>
    <p:sldId id="308" r:id="rId16"/>
    <p:sldId id="261" r:id="rId17"/>
    <p:sldId id="275" r:id="rId18"/>
  </p:sldIdLst>
  <p:sldSz cx="9144000" cy="5143500" type="screen16x9"/>
  <p:notesSz cx="6858000" cy="9144000"/>
  <p:embeddedFontLst>
    <p:embeddedFont>
      <p:font typeface="Anaheim" panose="020B0604020202020204" charset="0"/>
      <p:regular r:id="rId20"/>
    </p:embeddedFont>
    <p:embeddedFont>
      <p:font typeface="Bebas Neue" panose="020B0606020202050201" pitchFamily="34" charset="0"/>
      <p:regular r:id="rId21"/>
    </p:embeddedFont>
    <p:embeddedFont>
      <p:font typeface="Montserrat" panose="00000500000000000000" pitchFamily="2" charset="0"/>
      <p:regular r:id="rId22"/>
      <p:bold r:id="rId23"/>
      <p:italic r:id="rId24"/>
      <p:boldItalic r:id="rId25"/>
    </p:embeddedFont>
    <p:embeddedFont>
      <p:font typeface="Nunito Light" pitchFamily="2" charset="0"/>
      <p:regular r:id="rId26"/>
      <p:italic r:id="rId27"/>
    </p:embeddedFont>
    <p:embeddedFont>
      <p:font typeface="Open Sans"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EB3AEF-4FA8-9C47-8BBD-BBB471A9638C}" v="8" dt="2023-04-30T17:51:44.993"/>
    <p1510:client id="{C5A4D433-EB81-47B5-9A3A-1A27E0872B74}" v="134" dt="2023-04-30T22:52:22.807"/>
  </p1510:revLst>
</p1510:revInfo>
</file>

<file path=ppt/tableStyles.xml><?xml version="1.0" encoding="utf-8"?>
<a:tblStyleLst xmlns:a="http://schemas.openxmlformats.org/drawingml/2006/main" def="{592B9CD6-7176-40BC-9E0D-327E626226F0}">
  <a:tblStyle styleId="{592B9CD6-7176-40BC-9E0D-327E626226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6A05EB1-BB1B-4AB3-B2EC-3AC2389CB6E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9"/>
    <p:restoredTop sz="94231" autoAdjust="0"/>
  </p:normalViewPr>
  <p:slideViewPr>
    <p:cSldViewPr snapToGrid="0">
      <p:cViewPr varScale="1">
        <p:scale>
          <a:sx n="188" d="100"/>
          <a:sy n="188" d="100"/>
        </p:scale>
        <p:origin x="174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Guerrero Navarro" userId="7d8983bac3345ee8" providerId="LiveId" clId="{C5A4D433-EB81-47B5-9A3A-1A27E0872B74}"/>
    <pc:docChg chg="undo custSel addSld delSld modSld sldOrd delMainMaster">
      <pc:chgData name="Carlos Guerrero Navarro" userId="7d8983bac3345ee8" providerId="LiveId" clId="{C5A4D433-EB81-47B5-9A3A-1A27E0872B74}" dt="2023-04-30T22:59:54.918" v="4632" actId="20577"/>
      <pc:docMkLst>
        <pc:docMk/>
      </pc:docMkLst>
      <pc:sldChg chg="modSp mod">
        <pc:chgData name="Carlos Guerrero Navarro" userId="7d8983bac3345ee8" providerId="LiveId" clId="{C5A4D433-EB81-47B5-9A3A-1A27E0872B74}" dt="2023-04-30T22:48:39.057" v="4400" actId="20577"/>
        <pc:sldMkLst>
          <pc:docMk/>
          <pc:sldMk cId="0" sldId="256"/>
        </pc:sldMkLst>
        <pc:spChg chg="mod">
          <ac:chgData name="Carlos Guerrero Navarro" userId="7d8983bac3345ee8" providerId="LiveId" clId="{C5A4D433-EB81-47B5-9A3A-1A27E0872B74}" dt="2023-04-30T18:31:32.180" v="5" actId="2"/>
          <ac:spMkLst>
            <pc:docMk/>
            <pc:sldMk cId="0" sldId="256"/>
            <ac:spMk id="2" creationId="{17C61B31-A25F-3B7D-A304-B1F66BE08191}"/>
          </ac:spMkLst>
        </pc:spChg>
        <pc:spChg chg="mod">
          <ac:chgData name="Carlos Guerrero Navarro" userId="7d8983bac3345ee8" providerId="LiveId" clId="{C5A4D433-EB81-47B5-9A3A-1A27E0872B74}" dt="2023-04-30T22:48:39.057" v="4400" actId="20577"/>
          <ac:spMkLst>
            <pc:docMk/>
            <pc:sldMk cId="0" sldId="256"/>
            <ac:spMk id="196" creationId="{00000000-0000-0000-0000-000000000000}"/>
          </ac:spMkLst>
        </pc:spChg>
        <pc:spChg chg="mod">
          <ac:chgData name="Carlos Guerrero Navarro" userId="7d8983bac3345ee8" providerId="LiveId" clId="{C5A4D433-EB81-47B5-9A3A-1A27E0872B74}" dt="2023-04-30T18:30:29.880" v="3" actId="2711"/>
          <ac:spMkLst>
            <pc:docMk/>
            <pc:sldMk cId="0" sldId="256"/>
            <ac:spMk id="197" creationId="{00000000-0000-0000-0000-000000000000}"/>
          </ac:spMkLst>
        </pc:spChg>
      </pc:sldChg>
      <pc:sldChg chg="del">
        <pc:chgData name="Carlos Guerrero Navarro" userId="7d8983bac3345ee8" providerId="LiveId" clId="{C5A4D433-EB81-47B5-9A3A-1A27E0872B74}" dt="2023-04-30T22:06:29.429" v="2935" actId="2696"/>
        <pc:sldMkLst>
          <pc:docMk/>
          <pc:sldMk cId="0" sldId="257"/>
        </pc:sldMkLst>
      </pc:sldChg>
      <pc:sldChg chg="addSp delSp modSp mod modClrScheme chgLayout">
        <pc:chgData name="Carlos Guerrero Navarro" userId="7d8983bac3345ee8" providerId="LiveId" clId="{C5A4D433-EB81-47B5-9A3A-1A27E0872B74}" dt="2023-04-30T22:10:02.288" v="3364" actId="1037"/>
        <pc:sldMkLst>
          <pc:docMk/>
          <pc:sldMk cId="0" sldId="258"/>
        </pc:sldMkLst>
        <pc:spChg chg="add del mod">
          <ac:chgData name="Carlos Guerrero Navarro" userId="7d8983bac3345ee8" providerId="LiveId" clId="{C5A4D433-EB81-47B5-9A3A-1A27E0872B74}" dt="2023-04-30T22:09:39.462" v="3255" actId="478"/>
          <ac:spMkLst>
            <pc:docMk/>
            <pc:sldMk cId="0" sldId="258"/>
            <ac:spMk id="3" creationId="{6AD2DFB4-1B3A-2D74-D1E2-97DEA0AE8AC7}"/>
          </ac:spMkLst>
        </pc:spChg>
        <pc:spChg chg="add del mod">
          <ac:chgData name="Carlos Guerrero Navarro" userId="7d8983bac3345ee8" providerId="LiveId" clId="{C5A4D433-EB81-47B5-9A3A-1A27E0872B74}" dt="2023-04-30T22:09:39.462" v="3255" actId="478"/>
          <ac:spMkLst>
            <pc:docMk/>
            <pc:sldMk cId="0" sldId="258"/>
            <ac:spMk id="5" creationId="{8231FF6D-F660-5302-EBCE-29019669B2D7}"/>
          </ac:spMkLst>
        </pc:spChg>
        <pc:spChg chg="add del mod">
          <ac:chgData name="Carlos Guerrero Navarro" userId="7d8983bac3345ee8" providerId="LiveId" clId="{C5A4D433-EB81-47B5-9A3A-1A27E0872B74}" dt="2023-04-30T22:09:39.462" v="3255" actId="478"/>
          <ac:spMkLst>
            <pc:docMk/>
            <pc:sldMk cId="0" sldId="258"/>
            <ac:spMk id="7" creationId="{B2CB4D27-BE29-3321-8C70-238E57F5D796}"/>
          </ac:spMkLst>
        </pc:spChg>
        <pc:spChg chg="add del mod">
          <ac:chgData name="Carlos Guerrero Navarro" userId="7d8983bac3345ee8" providerId="LiveId" clId="{C5A4D433-EB81-47B5-9A3A-1A27E0872B74}" dt="2023-04-30T22:09:39.462" v="3255" actId="478"/>
          <ac:spMkLst>
            <pc:docMk/>
            <pc:sldMk cId="0" sldId="258"/>
            <ac:spMk id="9" creationId="{7F0F3817-E4A2-93C1-CC76-C0FC305491CB}"/>
          </ac:spMkLst>
        </pc:spChg>
        <pc:spChg chg="add del mod">
          <ac:chgData name="Carlos Guerrero Navarro" userId="7d8983bac3345ee8" providerId="LiveId" clId="{C5A4D433-EB81-47B5-9A3A-1A27E0872B74}" dt="2023-04-30T22:09:39.462" v="3255" actId="478"/>
          <ac:spMkLst>
            <pc:docMk/>
            <pc:sldMk cId="0" sldId="258"/>
            <ac:spMk id="11" creationId="{17BEFA57-DBC1-7AC1-FB9B-0D6EC539B322}"/>
          </ac:spMkLst>
        </pc:spChg>
        <pc:spChg chg="add del mod">
          <ac:chgData name="Carlos Guerrero Navarro" userId="7d8983bac3345ee8" providerId="LiveId" clId="{C5A4D433-EB81-47B5-9A3A-1A27E0872B74}" dt="2023-04-30T22:09:39.462" v="3255" actId="478"/>
          <ac:spMkLst>
            <pc:docMk/>
            <pc:sldMk cId="0" sldId="258"/>
            <ac:spMk id="13" creationId="{CFEDB5BB-C5C9-D1DE-7C82-A67D9349A54D}"/>
          </ac:spMkLst>
        </pc:spChg>
        <pc:spChg chg="add del mod">
          <ac:chgData name="Carlos Guerrero Navarro" userId="7d8983bac3345ee8" providerId="LiveId" clId="{C5A4D433-EB81-47B5-9A3A-1A27E0872B74}" dt="2023-04-30T22:09:39.462" v="3255" actId="478"/>
          <ac:spMkLst>
            <pc:docMk/>
            <pc:sldMk cId="0" sldId="258"/>
            <ac:spMk id="15" creationId="{0C9452A8-3FCA-EDFA-5C37-DEEA425D9302}"/>
          </ac:spMkLst>
        </pc:spChg>
        <pc:spChg chg="add del mod">
          <ac:chgData name="Carlos Guerrero Navarro" userId="7d8983bac3345ee8" providerId="LiveId" clId="{C5A4D433-EB81-47B5-9A3A-1A27E0872B74}" dt="2023-04-30T22:09:39.462" v="3255" actId="478"/>
          <ac:spMkLst>
            <pc:docMk/>
            <pc:sldMk cId="0" sldId="258"/>
            <ac:spMk id="17" creationId="{C2809019-E839-A2C7-B93A-363B18665A7D}"/>
          </ac:spMkLst>
        </pc:spChg>
        <pc:spChg chg="add del mod">
          <ac:chgData name="Carlos Guerrero Navarro" userId="7d8983bac3345ee8" providerId="LiveId" clId="{C5A4D433-EB81-47B5-9A3A-1A27E0872B74}" dt="2023-04-30T22:09:39.462" v="3255" actId="478"/>
          <ac:spMkLst>
            <pc:docMk/>
            <pc:sldMk cId="0" sldId="258"/>
            <ac:spMk id="19" creationId="{B348FA9A-ED8F-F580-355A-A0ABD9679616}"/>
          </ac:spMkLst>
        </pc:spChg>
        <pc:spChg chg="del mod ord">
          <ac:chgData name="Carlos Guerrero Navarro" userId="7d8983bac3345ee8" providerId="LiveId" clId="{C5A4D433-EB81-47B5-9A3A-1A27E0872B74}" dt="2023-04-30T22:09:35.603" v="3254" actId="478"/>
          <ac:spMkLst>
            <pc:docMk/>
            <pc:sldMk cId="0" sldId="258"/>
            <ac:spMk id="441" creationId="{00000000-0000-0000-0000-000000000000}"/>
          </ac:spMkLst>
        </pc:spChg>
        <pc:spChg chg="mod ord">
          <ac:chgData name="Carlos Guerrero Navarro" userId="7d8983bac3345ee8" providerId="LiveId" clId="{C5A4D433-EB81-47B5-9A3A-1A27E0872B74}" dt="2023-04-30T22:10:02.288" v="3364" actId="1037"/>
          <ac:spMkLst>
            <pc:docMk/>
            <pc:sldMk cId="0" sldId="258"/>
            <ac:spMk id="442" creationId="{00000000-0000-0000-0000-000000000000}"/>
          </ac:spMkLst>
        </pc:spChg>
        <pc:spChg chg="del mod ord">
          <ac:chgData name="Carlos Guerrero Navarro" userId="7d8983bac3345ee8" providerId="LiveId" clId="{C5A4D433-EB81-47B5-9A3A-1A27E0872B74}" dt="2023-04-30T22:09:35.603" v="3254" actId="478"/>
          <ac:spMkLst>
            <pc:docMk/>
            <pc:sldMk cId="0" sldId="258"/>
            <ac:spMk id="443" creationId="{00000000-0000-0000-0000-000000000000}"/>
          </ac:spMkLst>
        </pc:spChg>
        <pc:spChg chg="mod ord">
          <ac:chgData name="Carlos Guerrero Navarro" userId="7d8983bac3345ee8" providerId="LiveId" clId="{C5A4D433-EB81-47B5-9A3A-1A27E0872B74}" dt="2023-04-30T22:10:02.288" v="3364" actId="1037"/>
          <ac:spMkLst>
            <pc:docMk/>
            <pc:sldMk cId="0" sldId="258"/>
            <ac:spMk id="444" creationId="{00000000-0000-0000-0000-000000000000}"/>
          </ac:spMkLst>
        </pc:spChg>
        <pc:spChg chg="del mod ord">
          <ac:chgData name="Carlos Guerrero Navarro" userId="7d8983bac3345ee8" providerId="LiveId" clId="{C5A4D433-EB81-47B5-9A3A-1A27E0872B74}" dt="2023-04-30T22:09:35.603" v="3254" actId="478"/>
          <ac:spMkLst>
            <pc:docMk/>
            <pc:sldMk cId="0" sldId="258"/>
            <ac:spMk id="445" creationId="{00000000-0000-0000-0000-000000000000}"/>
          </ac:spMkLst>
        </pc:spChg>
        <pc:spChg chg="mod ord">
          <ac:chgData name="Carlos Guerrero Navarro" userId="7d8983bac3345ee8" providerId="LiveId" clId="{C5A4D433-EB81-47B5-9A3A-1A27E0872B74}" dt="2023-04-30T22:10:02.288" v="3364" actId="1037"/>
          <ac:spMkLst>
            <pc:docMk/>
            <pc:sldMk cId="0" sldId="258"/>
            <ac:spMk id="446" creationId="{00000000-0000-0000-0000-000000000000}"/>
          </ac:spMkLst>
        </pc:spChg>
        <pc:spChg chg="del mod ord">
          <ac:chgData name="Carlos Guerrero Navarro" userId="7d8983bac3345ee8" providerId="LiveId" clId="{C5A4D433-EB81-47B5-9A3A-1A27E0872B74}" dt="2023-04-30T22:09:35.603" v="3254" actId="478"/>
          <ac:spMkLst>
            <pc:docMk/>
            <pc:sldMk cId="0" sldId="258"/>
            <ac:spMk id="447" creationId="{00000000-0000-0000-0000-000000000000}"/>
          </ac:spMkLst>
        </pc:spChg>
        <pc:spChg chg="mod ord">
          <ac:chgData name="Carlos Guerrero Navarro" userId="7d8983bac3345ee8" providerId="LiveId" clId="{C5A4D433-EB81-47B5-9A3A-1A27E0872B74}" dt="2023-04-30T22:10:02.288" v="3364" actId="1037"/>
          <ac:spMkLst>
            <pc:docMk/>
            <pc:sldMk cId="0" sldId="258"/>
            <ac:spMk id="448" creationId="{00000000-0000-0000-0000-000000000000}"/>
          </ac:spMkLst>
        </pc:spChg>
        <pc:spChg chg="mod ord">
          <ac:chgData name="Carlos Guerrero Navarro" userId="7d8983bac3345ee8" providerId="LiveId" clId="{C5A4D433-EB81-47B5-9A3A-1A27E0872B74}" dt="2023-04-30T22:10:02.288" v="3364" actId="1037"/>
          <ac:spMkLst>
            <pc:docMk/>
            <pc:sldMk cId="0" sldId="258"/>
            <ac:spMk id="449" creationId="{00000000-0000-0000-0000-000000000000}"/>
          </ac:spMkLst>
        </pc:spChg>
        <pc:spChg chg="mod ord">
          <ac:chgData name="Carlos Guerrero Navarro" userId="7d8983bac3345ee8" providerId="LiveId" clId="{C5A4D433-EB81-47B5-9A3A-1A27E0872B74}" dt="2023-04-30T22:10:02.288" v="3364" actId="1037"/>
          <ac:spMkLst>
            <pc:docMk/>
            <pc:sldMk cId="0" sldId="258"/>
            <ac:spMk id="450" creationId="{00000000-0000-0000-0000-000000000000}"/>
          </ac:spMkLst>
        </pc:spChg>
        <pc:spChg chg="del mod ord">
          <ac:chgData name="Carlos Guerrero Navarro" userId="7d8983bac3345ee8" providerId="LiveId" clId="{C5A4D433-EB81-47B5-9A3A-1A27E0872B74}" dt="2023-04-30T22:09:35.603" v="3254" actId="478"/>
          <ac:spMkLst>
            <pc:docMk/>
            <pc:sldMk cId="0" sldId="258"/>
            <ac:spMk id="451" creationId="{00000000-0000-0000-0000-000000000000}"/>
          </ac:spMkLst>
        </pc:spChg>
        <pc:spChg chg="del mod ord">
          <ac:chgData name="Carlos Guerrero Navarro" userId="7d8983bac3345ee8" providerId="LiveId" clId="{C5A4D433-EB81-47B5-9A3A-1A27E0872B74}" dt="2023-04-30T22:09:35.603" v="3254" actId="478"/>
          <ac:spMkLst>
            <pc:docMk/>
            <pc:sldMk cId="0" sldId="258"/>
            <ac:spMk id="452" creationId="{00000000-0000-0000-0000-000000000000}"/>
          </ac:spMkLst>
        </pc:spChg>
        <pc:spChg chg="del mod ord">
          <ac:chgData name="Carlos Guerrero Navarro" userId="7d8983bac3345ee8" providerId="LiveId" clId="{C5A4D433-EB81-47B5-9A3A-1A27E0872B74}" dt="2023-04-30T22:09:35.603" v="3254" actId="478"/>
          <ac:spMkLst>
            <pc:docMk/>
            <pc:sldMk cId="0" sldId="258"/>
            <ac:spMk id="453" creationId="{00000000-0000-0000-0000-000000000000}"/>
          </ac:spMkLst>
        </pc:spChg>
        <pc:spChg chg="mod ord">
          <ac:chgData name="Carlos Guerrero Navarro" userId="7d8983bac3345ee8" providerId="LiveId" clId="{C5A4D433-EB81-47B5-9A3A-1A27E0872B74}" dt="2023-04-30T22:06:57.255" v="2943" actId="20577"/>
          <ac:spMkLst>
            <pc:docMk/>
            <pc:sldMk cId="0" sldId="258"/>
            <ac:spMk id="454" creationId="{00000000-0000-0000-0000-000000000000}"/>
          </ac:spMkLst>
        </pc:spChg>
        <pc:spChg chg="mod ord">
          <ac:chgData name="Carlos Guerrero Navarro" userId="7d8983bac3345ee8" providerId="LiveId" clId="{C5A4D433-EB81-47B5-9A3A-1A27E0872B74}" dt="2023-04-30T22:10:02.288" v="3364" actId="1037"/>
          <ac:spMkLst>
            <pc:docMk/>
            <pc:sldMk cId="0" sldId="258"/>
            <ac:spMk id="455" creationId="{00000000-0000-0000-0000-000000000000}"/>
          </ac:spMkLst>
        </pc:spChg>
        <pc:spChg chg="mod ord">
          <ac:chgData name="Carlos Guerrero Navarro" userId="7d8983bac3345ee8" providerId="LiveId" clId="{C5A4D433-EB81-47B5-9A3A-1A27E0872B74}" dt="2023-04-30T22:10:02.288" v="3364" actId="1037"/>
          <ac:spMkLst>
            <pc:docMk/>
            <pc:sldMk cId="0" sldId="258"/>
            <ac:spMk id="456" creationId="{00000000-0000-0000-0000-000000000000}"/>
          </ac:spMkLst>
        </pc:spChg>
        <pc:spChg chg="del mod ord">
          <ac:chgData name="Carlos Guerrero Navarro" userId="7d8983bac3345ee8" providerId="LiveId" clId="{C5A4D433-EB81-47B5-9A3A-1A27E0872B74}" dt="2023-04-30T22:09:35.603" v="3254" actId="478"/>
          <ac:spMkLst>
            <pc:docMk/>
            <pc:sldMk cId="0" sldId="258"/>
            <ac:spMk id="457" creationId="{00000000-0000-0000-0000-000000000000}"/>
          </ac:spMkLst>
        </pc:spChg>
        <pc:spChg chg="mod ord">
          <ac:chgData name="Carlos Guerrero Navarro" userId="7d8983bac3345ee8" providerId="LiveId" clId="{C5A4D433-EB81-47B5-9A3A-1A27E0872B74}" dt="2023-04-30T22:10:02.288" v="3364" actId="1037"/>
          <ac:spMkLst>
            <pc:docMk/>
            <pc:sldMk cId="0" sldId="258"/>
            <ac:spMk id="458" creationId="{00000000-0000-0000-0000-000000000000}"/>
          </ac:spMkLst>
        </pc:spChg>
        <pc:spChg chg="del mod ord">
          <ac:chgData name="Carlos Guerrero Navarro" userId="7d8983bac3345ee8" providerId="LiveId" clId="{C5A4D433-EB81-47B5-9A3A-1A27E0872B74}" dt="2023-04-30T22:09:35.603" v="3254" actId="478"/>
          <ac:spMkLst>
            <pc:docMk/>
            <pc:sldMk cId="0" sldId="258"/>
            <ac:spMk id="459" creationId="{00000000-0000-0000-0000-000000000000}"/>
          </ac:spMkLst>
        </pc:spChg>
      </pc:sldChg>
      <pc:sldChg chg="modSp mod">
        <pc:chgData name="Carlos Guerrero Navarro" userId="7d8983bac3345ee8" providerId="LiveId" clId="{C5A4D433-EB81-47B5-9A3A-1A27E0872B74}" dt="2023-04-30T18:32:05.245" v="6" actId="790"/>
        <pc:sldMkLst>
          <pc:docMk/>
          <pc:sldMk cId="0" sldId="259"/>
        </pc:sldMkLst>
        <pc:spChg chg="mod">
          <ac:chgData name="Carlos Guerrero Navarro" userId="7d8983bac3345ee8" providerId="LiveId" clId="{C5A4D433-EB81-47B5-9A3A-1A27E0872B74}" dt="2023-04-30T18:32:05.245" v="6" actId="790"/>
          <ac:spMkLst>
            <pc:docMk/>
            <pc:sldMk cId="0" sldId="259"/>
            <ac:spMk id="485" creationId="{00000000-0000-0000-0000-000000000000}"/>
          </ac:spMkLst>
        </pc:spChg>
      </pc:sldChg>
      <pc:sldChg chg="addSp delSp modSp mod">
        <pc:chgData name="Carlos Guerrero Navarro" userId="7d8983bac3345ee8" providerId="LiveId" clId="{C5A4D433-EB81-47B5-9A3A-1A27E0872B74}" dt="2023-04-30T22:59:54.918" v="4632" actId="20577"/>
        <pc:sldMkLst>
          <pc:docMk/>
          <pc:sldMk cId="0" sldId="261"/>
        </pc:sldMkLst>
        <pc:spChg chg="mod">
          <ac:chgData name="Carlos Guerrero Navarro" userId="7d8983bac3345ee8" providerId="LiveId" clId="{C5A4D433-EB81-47B5-9A3A-1A27E0872B74}" dt="2023-04-30T22:47:13.526" v="4344"/>
          <ac:spMkLst>
            <pc:docMk/>
            <pc:sldMk cId="0" sldId="261"/>
            <ac:spMk id="3" creationId="{880888F5-9CA3-11D1-9002-3873D8CE286E}"/>
          </ac:spMkLst>
        </pc:spChg>
        <pc:spChg chg="mod">
          <ac:chgData name="Carlos Guerrero Navarro" userId="7d8983bac3345ee8" providerId="LiveId" clId="{C5A4D433-EB81-47B5-9A3A-1A27E0872B74}" dt="2023-04-30T22:47:13.526" v="4344"/>
          <ac:spMkLst>
            <pc:docMk/>
            <pc:sldMk cId="0" sldId="261"/>
            <ac:spMk id="4" creationId="{D91F6AE0-3C6E-120A-CDC4-58A8AA2E56E0}"/>
          </ac:spMkLst>
        </pc:spChg>
        <pc:spChg chg="mod">
          <ac:chgData name="Carlos Guerrero Navarro" userId="7d8983bac3345ee8" providerId="LiveId" clId="{C5A4D433-EB81-47B5-9A3A-1A27E0872B74}" dt="2023-04-30T22:47:13.526" v="4344"/>
          <ac:spMkLst>
            <pc:docMk/>
            <pc:sldMk cId="0" sldId="261"/>
            <ac:spMk id="5" creationId="{6D58F696-7D52-8E37-604C-175C0C9D6ED2}"/>
          </ac:spMkLst>
        </pc:spChg>
        <pc:spChg chg="mod">
          <ac:chgData name="Carlos Guerrero Navarro" userId="7d8983bac3345ee8" providerId="LiveId" clId="{C5A4D433-EB81-47B5-9A3A-1A27E0872B74}" dt="2023-04-30T22:47:13.526" v="4344"/>
          <ac:spMkLst>
            <pc:docMk/>
            <pc:sldMk cId="0" sldId="261"/>
            <ac:spMk id="6" creationId="{F7679D79-71B7-C88B-B495-F5B811349772}"/>
          </ac:spMkLst>
        </pc:spChg>
        <pc:spChg chg="mod">
          <ac:chgData name="Carlos Guerrero Navarro" userId="7d8983bac3345ee8" providerId="LiveId" clId="{C5A4D433-EB81-47B5-9A3A-1A27E0872B74}" dt="2023-04-30T22:47:13.526" v="4344"/>
          <ac:spMkLst>
            <pc:docMk/>
            <pc:sldMk cId="0" sldId="261"/>
            <ac:spMk id="7" creationId="{86E359FB-2530-1924-8E06-E3595FE8746A}"/>
          </ac:spMkLst>
        </pc:spChg>
        <pc:spChg chg="mod">
          <ac:chgData name="Carlos Guerrero Navarro" userId="7d8983bac3345ee8" providerId="LiveId" clId="{C5A4D433-EB81-47B5-9A3A-1A27E0872B74}" dt="2023-04-30T22:47:13.526" v="4344"/>
          <ac:spMkLst>
            <pc:docMk/>
            <pc:sldMk cId="0" sldId="261"/>
            <ac:spMk id="8" creationId="{6976DC21-4C84-7E5E-2BDE-7B95C2DDA462}"/>
          </ac:spMkLst>
        </pc:spChg>
        <pc:spChg chg="mod">
          <ac:chgData name="Carlos Guerrero Navarro" userId="7d8983bac3345ee8" providerId="LiveId" clId="{C5A4D433-EB81-47B5-9A3A-1A27E0872B74}" dt="2023-04-30T22:47:13.526" v="4344"/>
          <ac:spMkLst>
            <pc:docMk/>
            <pc:sldMk cId="0" sldId="261"/>
            <ac:spMk id="9" creationId="{49E5E447-4994-076B-2154-27FD37270E4B}"/>
          </ac:spMkLst>
        </pc:spChg>
        <pc:spChg chg="mod">
          <ac:chgData name="Carlos Guerrero Navarro" userId="7d8983bac3345ee8" providerId="LiveId" clId="{C5A4D433-EB81-47B5-9A3A-1A27E0872B74}" dt="2023-04-30T22:47:13.526" v="4344"/>
          <ac:spMkLst>
            <pc:docMk/>
            <pc:sldMk cId="0" sldId="261"/>
            <ac:spMk id="10" creationId="{5A2A2352-E90B-36C9-AB60-465DA444822A}"/>
          </ac:spMkLst>
        </pc:spChg>
        <pc:spChg chg="mod">
          <ac:chgData name="Carlos Guerrero Navarro" userId="7d8983bac3345ee8" providerId="LiveId" clId="{C5A4D433-EB81-47B5-9A3A-1A27E0872B74}" dt="2023-04-30T22:47:13.526" v="4344"/>
          <ac:spMkLst>
            <pc:docMk/>
            <pc:sldMk cId="0" sldId="261"/>
            <ac:spMk id="12" creationId="{71D96C3C-61B2-5E0C-7120-43EC3DFB15C7}"/>
          </ac:spMkLst>
        </pc:spChg>
        <pc:spChg chg="mod">
          <ac:chgData name="Carlos Guerrero Navarro" userId="7d8983bac3345ee8" providerId="LiveId" clId="{C5A4D433-EB81-47B5-9A3A-1A27E0872B74}" dt="2023-04-30T22:47:13.526" v="4344"/>
          <ac:spMkLst>
            <pc:docMk/>
            <pc:sldMk cId="0" sldId="261"/>
            <ac:spMk id="13" creationId="{CC843606-8A24-96F7-FBBF-D668B5A9181D}"/>
          </ac:spMkLst>
        </pc:spChg>
        <pc:spChg chg="mod">
          <ac:chgData name="Carlos Guerrero Navarro" userId="7d8983bac3345ee8" providerId="LiveId" clId="{C5A4D433-EB81-47B5-9A3A-1A27E0872B74}" dt="2023-04-30T22:47:13.526" v="4344"/>
          <ac:spMkLst>
            <pc:docMk/>
            <pc:sldMk cId="0" sldId="261"/>
            <ac:spMk id="14" creationId="{0549F742-353E-039C-A2B1-D108A5D7C422}"/>
          </ac:spMkLst>
        </pc:spChg>
        <pc:spChg chg="mod">
          <ac:chgData name="Carlos Guerrero Navarro" userId="7d8983bac3345ee8" providerId="LiveId" clId="{C5A4D433-EB81-47B5-9A3A-1A27E0872B74}" dt="2023-04-30T22:47:13.526" v="4344"/>
          <ac:spMkLst>
            <pc:docMk/>
            <pc:sldMk cId="0" sldId="261"/>
            <ac:spMk id="15" creationId="{3B5D78FE-B355-6E7D-59FC-4383887D6CB8}"/>
          </ac:spMkLst>
        </pc:spChg>
        <pc:spChg chg="mod">
          <ac:chgData name="Carlos Guerrero Navarro" userId="7d8983bac3345ee8" providerId="LiveId" clId="{C5A4D433-EB81-47B5-9A3A-1A27E0872B74}" dt="2023-04-30T22:47:13.526" v="4344"/>
          <ac:spMkLst>
            <pc:docMk/>
            <pc:sldMk cId="0" sldId="261"/>
            <ac:spMk id="16" creationId="{3792EEF7-6FEC-64AE-F28A-D59D9AB8A327}"/>
          </ac:spMkLst>
        </pc:spChg>
        <pc:spChg chg="mod">
          <ac:chgData name="Carlos Guerrero Navarro" userId="7d8983bac3345ee8" providerId="LiveId" clId="{C5A4D433-EB81-47B5-9A3A-1A27E0872B74}" dt="2023-04-30T22:47:13.526" v="4344"/>
          <ac:spMkLst>
            <pc:docMk/>
            <pc:sldMk cId="0" sldId="261"/>
            <ac:spMk id="17" creationId="{5C451ADC-DD49-458B-F8CC-B7BEC2660981}"/>
          </ac:spMkLst>
        </pc:spChg>
        <pc:spChg chg="mod">
          <ac:chgData name="Carlos Guerrero Navarro" userId="7d8983bac3345ee8" providerId="LiveId" clId="{C5A4D433-EB81-47B5-9A3A-1A27E0872B74}" dt="2023-04-30T22:47:13.526" v="4344"/>
          <ac:spMkLst>
            <pc:docMk/>
            <pc:sldMk cId="0" sldId="261"/>
            <ac:spMk id="18" creationId="{485A88C1-FF86-FAAB-8C3E-9F1929537B02}"/>
          </ac:spMkLst>
        </pc:spChg>
        <pc:spChg chg="mod">
          <ac:chgData name="Carlos Guerrero Navarro" userId="7d8983bac3345ee8" providerId="LiveId" clId="{C5A4D433-EB81-47B5-9A3A-1A27E0872B74}" dt="2023-04-30T22:47:13.526" v="4344"/>
          <ac:spMkLst>
            <pc:docMk/>
            <pc:sldMk cId="0" sldId="261"/>
            <ac:spMk id="19" creationId="{4841C85B-3F41-56AE-CC1E-E2DF4D1FD7DA}"/>
          </ac:spMkLst>
        </pc:spChg>
        <pc:spChg chg="mod">
          <ac:chgData name="Carlos Guerrero Navarro" userId="7d8983bac3345ee8" providerId="LiveId" clId="{C5A4D433-EB81-47B5-9A3A-1A27E0872B74}" dt="2023-04-30T22:47:13.526" v="4344"/>
          <ac:spMkLst>
            <pc:docMk/>
            <pc:sldMk cId="0" sldId="261"/>
            <ac:spMk id="20" creationId="{C4B2A2B4-F75B-ED9C-A6B0-F70918FBD1C7}"/>
          </ac:spMkLst>
        </pc:spChg>
        <pc:spChg chg="mod">
          <ac:chgData name="Carlos Guerrero Navarro" userId="7d8983bac3345ee8" providerId="LiveId" clId="{C5A4D433-EB81-47B5-9A3A-1A27E0872B74}" dt="2023-04-30T22:47:13.526" v="4344"/>
          <ac:spMkLst>
            <pc:docMk/>
            <pc:sldMk cId="0" sldId="261"/>
            <ac:spMk id="21" creationId="{8142F81A-5BEB-7B29-36CE-F215842A0AA8}"/>
          </ac:spMkLst>
        </pc:spChg>
        <pc:spChg chg="mod">
          <ac:chgData name="Carlos Guerrero Navarro" userId="7d8983bac3345ee8" providerId="LiveId" clId="{C5A4D433-EB81-47B5-9A3A-1A27E0872B74}" dt="2023-04-30T22:47:13.526" v="4344"/>
          <ac:spMkLst>
            <pc:docMk/>
            <pc:sldMk cId="0" sldId="261"/>
            <ac:spMk id="22" creationId="{6FD055D0-9AA0-A7C1-3DCC-1F4C9A37EC18}"/>
          </ac:spMkLst>
        </pc:spChg>
        <pc:spChg chg="mod">
          <ac:chgData name="Carlos Guerrero Navarro" userId="7d8983bac3345ee8" providerId="LiveId" clId="{C5A4D433-EB81-47B5-9A3A-1A27E0872B74}" dt="2023-04-30T22:47:13.526" v="4344"/>
          <ac:spMkLst>
            <pc:docMk/>
            <pc:sldMk cId="0" sldId="261"/>
            <ac:spMk id="23" creationId="{8B1D6E1F-BBAE-AE76-E5D1-5F2EA056779B}"/>
          </ac:spMkLst>
        </pc:spChg>
        <pc:spChg chg="mod">
          <ac:chgData name="Carlos Guerrero Navarro" userId="7d8983bac3345ee8" providerId="LiveId" clId="{C5A4D433-EB81-47B5-9A3A-1A27E0872B74}" dt="2023-04-30T22:47:13.526" v="4344"/>
          <ac:spMkLst>
            <pc:docMk/>
            <pc:sldMk cId="0" sldId="261"/>
            <ac:spMk id="24" creationId="{62062897-07FF-D020-2E72-4B53CEADE130}"/>
          </ac:spMkLst>
        </pc:spChg>
        <pc:spChg chg="mod">
          <ac:chgData name="Carlos Guerrero Navarro" userId="7d8983bac3345ee8" providerId="LiveId" clId="{C5A4D433-EB81-47B5-9A3A-1A27E0872B74}" dt="2023-04-30T22:47:13.526" v="4344"/>
          <ac:spMkLst>
            <pc:docMk/>
            <pc:sldMk cId="0" sldId="261"/>
            <ac:spMk id="25" creationId="{6657C7B6-4264-C6B1-ECEE-543269B34FAC}"/>
          </ac:spMkLst>
        </pc:spChg>
        <pc:spChg chg="mod">
          <ac:chgData name="Carlos Guerrero Navarro" userId="7d8983bac3345ee8" providerId="LiveId" clId="{C5A4D433-EB81-47B5-9A3A-1A27E0872B74}" dt="2023-04-30T22:47:13.526" v="4344"/>
          <ac:spMkLst>
            <pc:docMk/>
            <pc:sldMk cId="0" sldId="261"/>
            <ac:spMk id="26" creationId="{A387AB71-35B4-E747-A832-79E7A950B8E7}"/>
          </ac:spMkLst>
        </pc:spChg>
        <pc:spChg chg="mod">
          <ac:chgData name="Carlos Guerrero Navarro" userId="7d8983bac3345ee8" providerId="LiveId" clId="{C5A4D433-EB81-47B5-9A3A-1A27E0872B74}" dt="2023-04-30T22:47:13.526" v="4344"/>
          <ac:spMkLst>
            <pc:docMk/>
            <pc:sldMk cId="0" sldId="261"/>
            <ac:spMk id="27" creationId="{CD24CD4A-5338-B783-524F-A001F9D97E06}"/>
          </ac:spMkLst>
        </pc:spChg>
        <pc:spChg chg="mod">
          <ac:chgData name="Carlos Guerrero Navarro" userId="7d8983bac3345ee8" providerId="LiveId" clId="{C5A4D433-EB81-47B5-9A3A-1A27E0872B74}" dt="2023-04-30T22:47:13.526" v="4344"/>
          <ac:spMkLst>
            <pc:docMk/>
            <pc:sldMk cId="0" sldId="261"/>
            <ac:spMk id="28" creationId="{87DFA121-CFFB-AFEC-E89D-B90E3C50E58C}"/>
          </ac:spMkLst>
        </pc:spChg>
        <pc:spChg chg="mod">
          <ac:chgData name="Carlos Guerrero Navarro" userId="7d8983bac3345ee8" providerId="LiveId" clId="{C5A4D433-EB81-47B5-9A3A-1A27E0872B74}" dt="2023-04-30T22:47:13.526" v="4344"/>
          <ac:spMkLst>
            <pc:docMk/>
            <pc:sldMk cId="0" sldId="261"/>
            <ac:spMk id="29" creationId="{ED1BC6F4-86B5-0B4C-D438-40329E462CF3}"/>
          </ac:spMkLst>
        </pc:spChg>
        <pc:spChg chg="mod">
          <ac:chgData name="Carlos Guerrero Navarro" userId="7d8983bac3345ee8" providerId="LiveId" clId="{C5A4D433-EB81-47B5-9A3A-1A27E0872B74}" dt="2023-04-30T22:47:13.526" v="4344"/>
          <ac:spMkLst>
            <pc:docMk/>
            <pc:sldMk cId="0" sldId="261"/>
            <ac:spMk id="30" creationId="{4EF2B3AA-C049-C5B9-458B-712ACE894745}"/>
          </ac:spMkLst>
        </pc:spChg>
        <pc:spChg chg="mod">
          <ac:chgData name="Carlos Guerrero Navarro" userId="7d8983bac3345ee8" providerId="LiveId" clId="{C5A4D433-EB81-47B5-9A3A-1A27E0872B74}" dt="2023-04-30T22:47:13.526" v="4344"/>
          <ac:spMkLst>
            <pc:docMk/>
            <pc:sldMk cId="0" sldId="261"/>
            <ac:spMk id="31" creationId="{8A546C11-2C3E-3C16-371A-CE186E54FA54}"/>
          </ac:spMkLst>
        </pc:spChg>
        <pc:spChg chg="mod">
          <ac:chgData name="Carlos Guerrero Navarro" userId="7d8983bac3345ee8" providerId="LiveId" clId="{C5A4D433-EB81-47B5-9A3A-1A27E0872B74}" dt="2023-04-30T22:11:26.795" v="3414" actId="20577"/>
          <ac:spMkLst>
            <pc:docMk/>
            <pc:sldMk cId="0" sldId="261"/>
            <ac:spMk id="832" creationId="{00000000-0000-0000-0000-000000000000}"/>
          </ac:spMkLst>
        </pc:spChg>
        <pc:spChg chg="mod">
          <ac:chgData name="Carlos Guerrero Navarro" userId="7d8983bac3345ee8" providerId="LiveId" clId="{C5A4D433-EB81-47B5-9A3A-1A27E0872B74}" dt="2023-04-30T22:11:08.451" v="3382" actId="20577"/>
          <ac:spMkLst>
            <pc:docMk/>
            <pc:sldMk cId="0" sldId="261"/>
            <ac:spMk id="833" creationId="{00000000-0000-0000-0000-000000000000}"/>
          </ac:spMkLst>
        </pc:spChg>
        <pc:spChg chg="mod">
          <ac:chgData name="Carlos Guerrero Navarro" userId="7d8983bac3345ee8" providerId="LiveId" clId="{C5A4D433-EB81-47B5-9A3A-1A27E0872B74}" dt="2023-04-30T22:59:54.918" v="4632" actId="20577"/>
          <ac:spMkLst>
            <pc:docMk/>
            <pc:sldMk cId="0" sldId="261"/>
            <ac:spMk id="834" creationId="{00000000-0000-0000-0000-000000000000}"/>
          </ac:spMkLst>
        </pc:spChg>
        <pc:spChg chg="mod">
          <ac:chgData name="Carlos Guerrero Navarro" userId="7d8983bac3345ee8" providerId="LiveId" clId="{C5A4D433-EB81-47B5-9A3A-1A27E0872B74}" dt="2023-04-30T22:59:35.320" v="4631" actId="20577"/>
          <ac:spMkLst>
            <pc:docMk/>
            <pc:sldMk cId="0" sldId="261"/>
            <ac:spMk id="835" creationId="{00000000-0000-0000-0000-000000000000}"/>
          </ac:spMkLst>
        </pc:spChg>
        <pc:spChg chg="mod">
          <ac:chgData name="Carlos Guerrero Navarro" userId="7d8983bac3345ee8" providerId="LiveId" clId="{C5A4D433-EB81-47B5-9A3A-1A27E0872B74}" dt="2023-04-30T22:11:23.131" v="3401" actId="14100"/>
          <ac:spMkLst>
            <pc:docMk/>
            <pc:sldMk cId="0" sldId="261"/>
            <ac:spMk id="836" creationId="{00000000-0000-0000-0000-000000000000}"/>
          </ac:spMkLst>
        </pc:spChg>
        <pc:grpChg chg="add mod">
          <ac:chgData name="Carlos Guerrero Navarro" userId="7d8983bac3345ee8" providerId="LiveId" clId="{C5A4D433-EB81-47B5-9A3A-1A27E0872B74}" dt="2023-04-30T22:47:23.840" v="4348" actId="1076"/>
          <ac:grpSpMkLst>
            <pc:docMk/>
            <pc:sldMk cId="0" sldId="261"/>
            <ac:grpSpMk id="2" creationId="{3AC4FEE5-3A5A-E576-325A-ECE0DE04AE81}"/>
          </ac:grpSpMkLst>
        </pc:grpChg>
        <pc:grpChg chg="add mod">
          <ac:chgData name="Carlos Guerrero Navarro" userId="7d8983bac3345ee8" providerId="LiveId" clId="{C5A4D433-EB81-47B5-9A3A-1A27E0872B74}" dt="2023-04-30T22:47:47.090" v="4354" actId="1076"/>
          <ac:grpSpMkLst>
            <pc:docMk/>
            <pc:sldMk cId="0" sldId="261"/>
            <ac:grpSpMk id="11" creationId="{4192278E-1121-C7CC-4F26-65680C4A52A2}"/>
          </ac:grpSpMkLst>
        </pc:grpChg>
        <pc:grpChg chg="del">
          <ac:chgData name="Carlos Guerrero Navarro" userId="7d8983bac3345ee8" providerId="LiveId" clId="{C5A4D433-EB81-47B5-9A3A-1A27E0872B74}" dt="2023-04-30T22:47:28.731" v="4349" actId="478"/>
          <ac:grpSpMkLst>
            <pc:docMk/>
            <pc:sldMk cId="0" sldId="261"/>
            <ac:grpSpMk id="837" creationId="{00000000-0000-0000-0000-000000000000}"/>
          </ac:grpSpMkLst>
        </pc:grpChg>
        <pc:grpChg chg="del">
          <ac:chgData name="Carlos Guerrero Navarro" userId="7d8983bac3345ee8" providerId="LiveId" clId="{C5A4D433-EB81-47B5-9A3A-1A27E0872B74}" dt="2023-04-30T22:47:21.263" v="4347" actId="478"/>
          <ac:grpSpMkLst>
            <pc:docMk/>
            <pc:sldMk cId="0" sldId="261"/>
            <ac:grpSpMk id="846" creationId="{00000000-0000-0000-0000-000000000000}"/>
          </ac:grpSpMkLst>
        </pc:grpChg>
      </pc:sldChg>
      <pc:sldChg chg="addSp delSp modSp mod ord modNotes">
        <pc:chgData name="Carlos Guerrero Navarro" userId="7d8983bac3345ee8" providerId="LiveId" clId="{C5A4D433-EB81-47B5-9A3A-1A27E0872B74}" dt="2023-04-30T22:57:06.015" v="4472" actId="6549"/>
        <pc:sldMkLst>
          <pc:docMk/>
          <pc:sldMk cId="0" sldId="262"/>
        </pc:sldMkLst>
        <pc:spChg chg="mod">
          <ac:chgData name="Carlos Guerrero Navarro" userId="7d8983bac3345ee8" providerId="LiveId" clId="{C5A4D433-EB81-47B5-9A3A-1A27E0872B74}" dt="2023-04-30T20:32:42.267" v="2024"/>
          <ac:spMkLst>
            <pc:docMk/>
            <pc:sldMk cId="0" sldId="262"/>
            <ac:spMk id="3" creationId="{C685F39F-F551-4361-AEDF-4FA675F52EA7}"/>
          </ac:spMkLst>
        </pc:spChg>
        <pc:spChg chg="mod">
          <ac:chgData name="Carlos Guerrero Navarro" userId="7d8983bac3345ee8" providerId="LiveId" clId="{C5A4D433-EB81-47B5-9A3A-1A27E0872B74}" dt="2023-04-30T20:32:42.267" v="2024"/>
          <ac:spMkLst>
            <pc:docMk/>
            <pc:sldMk cId="0" sldId="262"/>
            <ac:spMk id="4" creationId="{5CCAE8F0-163F-0DF8-28B6-C12F896D546C}"/>
          </ac:spMkLst>
        </pc:spChg>
        <pc:spChg chg="mod">
          <ac:chgData name="Carlos Guerrero Navarro" userId="7d8983bac3345ee8" providerId="LiveId" clId="{C5A4D433-EB81-47B5-9A3A-1A27E0872B74}" dt="2023-04-30T20:32:42.267" v="2024"/>
          <ac:spMkLst>
            <pc:docMk/>
            <pc:sldMk cId="0" sldId="262"/>
            <ac:spMk id="5" creationId="{3BE7529D-9160-ACFD-1EAA-AFB7D6858C4D}"/>
          </ac:spMkLst>
        </pc:spChg>
        <pc:spChg chg="mod">
          <ac:chgData name="Carlos Guerrero Navarro" userId="7d8983bac3345ee8" providerId="LiveId" clId="{C5A4D433-EB81-47B5-9A3A-1A27E0872B74}" dt="2023-04-30T20:32:42.267" v="2024"/>
          <ac:spMkLst>
            <pc:docMk/>
            <pc:sldMk cId="0" sldId="262"/>
            <ac:spMk id="6" creationId="{F9650F91-7F5F-3CBE-7ECF-92BB362691F6}"/>
          </ac:spMkLst>
        </pc:spChg>
        <pc:spChg chg="mod">
          <ac:chgData name="Carlos Guerrero Navarro" userId="7d8983bac3345ee8" providerId="LiveId" clId="{C5A4D433-EB81-47B5-9A3A-1A27E0872B74}" dt="2023-04-30T20:32:42.267" v="2024"/>
          <ac:spMkLst>
            <pc:docMk/>
            <pc:sldMk cId="0" sldId="262"/>
            <ac:spMk id="7" creationId="{AA9C417F-EBE3-CD3E-C15C-8DD7D2EC5BEF}"/>
          </ac:spMkLst>
        </pc:spChg>
        <pc:spChg chg="mod">
          <ac:chgData name="Carlos Guerrero Navarro" userId="7d8983bac3345ee8" providerId="LiveId" clId="{C5A4D433-EB81-47B5-9A3A-1A27E0872B74}" dt="2023-04-30T20:32:42.267" v="2024"/>
          <ac:spMkLst>
            <pc:docMk/>
            <pc:sldMk cId="0" sldId="262"/>
            <ac:spMk id="8" creationId="{70A2270B-738B-E990-9B3B-14BAB801C9B8}"/>
          </ac:spMkLst>
        </pc:spChg>
        <pc:spChg chg="mod">
          <ac:chgData name="Carlos Guerrero Navarro" userId="7d8983bac3345ee8" providerId="LiveId" clId="{C5A4D433-EB81-47B5-9A3A-1A27E0872B74}" dt="2023-04-30T20:32:42.267" v="2024"/>
          <ac:spMkLst>
            <pc:docMk/>
            <pc:sldMk cId="0" sldId="262"/>
            <ac:spMk id="9" creationId="{F8D50F4D-B514-2FB1-4D09-71D9457F36AB}"/>
          </ac:spMkLst>
        </pc:spChg>
        <pc:spChg chg="mod">
          <ac:chgData name="Carlos Guerrero Navarro" userId="7d8983bac3345ee8" providerId="LiveId" clId="{C5A4D433-EB81-47B5-9A3A-1A27E0872B74}" dt="2023-04-30T20:32:42.267" v="2024"/>
          <ac:spMkLst>
            <pc:docMk/>
            <pc:sldMk cId="0" sldId="262"/>
            <ac:spMk id="10" creationId="{4B0476A4-3D88-F1DD-6ED9-59A94159E34F}"/>
          </ac:spMkLst>
        </pc:spChg>
        <pc:spChg chg="mod">
          <ac:chgData name="Carlos Guerrero Navarro" userId="7d8983bac3345ee8" providerId="LiveId" clId="{C5A4D433-EB81-47B5-9A3A-1A27E0872B74}" dt="2023-04-30T20:32:42.267" v="2024"/>
          <ac:spMkLst>
            <pc:docMk/>
            <pc:sldMk cId="0" sldId="262"/>
            <ac:spMk id="11" creationId="{72F8AD2B-C8AC-D8B5-B415-5C0ECC151399}"/>
          </ac:spMkLst>
        </pc:spChg>
        <pc:spChg chg="mod">
          <ac:chgData name="Carlos Guerrero Navarro" userId="7d8983bac3345ee8" providerId="LiveId" clId="{C5A4D433-EB81-47B5-9A3A-1A27E0872B74}" dt="2023-04-30T20:32:42.267" v="2024"/>
          <ac:spMkLst>
            <pc:docMk/>
            <pc:sldMk cId="0" sldId="262"/>
            <ac:spMk id="12" creationId="{89A8DEF3-B654-74E7-1B64-AB0AF9824BBA}"/>
          </ac:spMkLst>
        </pc:spChg>
        <pc:spChg chg="mod">
          <ac:chgData name="Carlos Guerrero Navarro" userId="7d8983bac3345ee8" providerId="LiveId" clId="{C5A4D433-EB81-47B5-9A3A-1A27E0872B74}" dt="2023-04-30T20:32:42.267" v="2024"/>
          <ac:spMkLst>
            <pc:docMk/>
            <pc:sldMk cId="0" sldId="262"/>
            <ac:spMk id="13" creationId="{F89D99FE-0E24-7E0A-F458-76CB00265C97}"/>
          </ac:spMkLst>
        </pc:spChg>
        <pc:spChg chg="mod">
          <ac:chgData name="Carlos Guerrero Navarro" userId="7d8983bac3345ee8" providerId="LiveId" clId="{C5A4D433-EB81-47B5-9A3A-1A27E0872B74}" dt="2023-04-30T20:32:42.267" v="2024"/>
          <ac:spMkLst>
            <pc:docMk/>
            <pc:sldMk cId="0" sldId="262"/>
            <ac:spMk id="14" creationId="{EBB72F61-3F66-2276-7105-04CF867D3BD2}"/>
          </ac:spMkLst>
        </pc:spChg>
        <pc:spChg chg="mod">
          <ac:chgData name="Carlos Guerrero Navarro" userId="7d8983bac3345ee8" providerId="LiveId" clId="{C5A4D433-EB81-47B5-9A3A-1A27E0872B74}" dt="2023-04-30T20:32:42.267" v="2024"/>
          <ac:spMkLst>
            <pc:docMk/>
            <pc:sldMk cId="0" sldId="262"/>
            <ac:spMk id="16" creationId="{79FA705E-4FB2-D238-F766-B879EB15E865}"/>
          </ac:spMkLst>
        </pc:spChg>
        <pc:spChg chg="mod">
          <ac:chgData name="Carlos Guerrero Navarro" userId="7d8983bac3345ee8" providerId="LiveId" clId="{C5A4D433-EB81-47B5-9A3A-1A27E0872B74}" dt="2023-04-30T20:32:42.267" v="2024"/>
          <ac:spMkLst>
            <pc:docMk/>
            <pc:sldMk cId="0" sldId="262"/>
            <ac:spMk id="17" creationId="{8FBA0F3C-5566-6871-3FC1-7439D915370A}"/>
          </ac:spMkLst>
        </pc:spChg>
        <pc:spChg chg="mod">
          <ac:chgData name="Carlos Guerrero Navarro" userId="7d8983bac3345ee8" providerId="LiveId" clId="{C5A4D433-EB81-47B5-9A3A-1A27E0872B74}" dt="2023-04-30T20:32:42.267" v="2024"/>
          <ac:spMkLst>
            <pc:docMk/>
            <pc:sldMk cId="0" sldId="262"/>
            <ac:spMk id="18" creationId="{19FCC45E-77E8-BEEA-E6B7-22C7065A2160}"/>
          </ac:spMkLst>
        </pc:spChg>
        <pc:spChg chg="mod">
          <ac:chgData name="Carlos Guerrero Navarro" userId="7d8983bac3345ee8" providerId="LiveId" clId="{C5A4D433-EB81-47B5-9A3A-1A27E0872B74}" dt="2023-04-30T20:32:42.267" v="2024"/>
          <ac:spMkLst>
            <pc:docMk/>
            <pc:sldMk cId="0" sldId="262"/>
            <ac:spMk id="19" creationId="{AF549FB4-C72B-D66B-DD62-17647FC00996}"/>
          </ac:spMkLst>
        </pc:spChg>
        <pc:spChg chg="mod">
          <ac:chgData name="Carlos Guerrero Navarro" userId="7d8983bac3345ee8" providerId="LiveId" clId="{C5A4D433-EB81-47B5-9A3A-1A27E0872B74}" dt="2023-04-30T20:32:42.267" v="2024"/>
          <ac:spMkLst>
            <pc:docMk/>
            <pc:sldMk cId="0" sldId="262"/>
            <ac:spMk id="20" creationId="{30E6A1A9-CBC1-B264-F871-687665EB91C8}"/>
          </ac:spMkLst>
        </pc:spChg>
        <pc:spChg chg="mod">
          <ac:chgData name="Carlos Guerrero Navarro" userId="7d8983bac3345ee8" providerId="LiveId" clId="{C5A4D433-EB81-47B5-9A3A-1A27E0872B74}" dt="2023-04-30T20:32:42.267" v="2024"/>
          <ac:spMkLst>
            <pc:docMk/>
            <pc:sldMk cId="0" sldId="262"/>
            <ac:spMk id="21" creationId="{9C5DB4B6-9C93-4766-9AEC-D12E8BA285CC}"/>
          </ac:spMkLst>
        </pc:spChg>
        <pc:spChg chg="mod">
          <ac:chgData name="Carlos Guerrero Navarro" userId="7d8983bac3345ee8" providerId="LiveId" clId="{C5A4D433-EB81-47B5-9A3A-1A27E0872B74}" dt="2023-04-30T20:32:42.267" v="2024"/>
          <ac:spMkLst>
            <pc:docMk/>
            <pc:sldMk cId="0" sldId="262"/>
            <ac:spMk id="22" creationId="{ADF3CC9A-67AF-7015-3093-7E5F0E7273AF}"/>
          </ac:spMkLst>
        </pc:spChg>
        <pc:spChg chg="mod">
          <ac:chgData name="Carlos Guerrero Navarro" userId="7d8983bac3345ee8" providerId="LiveId" clId="{C5A4D433-EB81-47B5-9A3A-1A27E0872B74}" dt="2023-04-30T20:32:42.267" v="2024"/>
          <ac:spMkLst>
            <pc:docMk/>
            <pc:sldMk cId="0" sldId="262"/>
            <ac:spMk id="23" creationId="{D6D0EA11-AC50-5955-59F0-F43FB75420AF}"/>
          </ac:spMkLst>
        </pc:spChg>
        <pc:spChg chg="mod">
          <ac:chgData name="Carlos Guerrero Navarro" userId="7d8983bac3345ee8" providerId="LiveId" clId="{C5A4D433-EB81-47B5-9A3A-1A27E0872B74}" dt="2023-04-30T20:32:42.267" v="2024"/>
          <ac:spMkLst>
            <pc:docMk/>
            <pc:sldMk cId="0" sldId="262"/>
            <ac:spMk id="24" creationId="{577EBB96-6919-3E10-3AD1-BE8196FB28A9}"/>
          </ac:spMkLst>
        </pc:spChg>
        <pc:spChg chg="mod">
          <ac:chgData name="Carlos Guerrero Navarro" userId="7d8983bac3345ee8" providerId="LiveId" clId="{C5A4D433-EB81-47B5-9A3A-1A27E0872B74}" dt="2023-04-30T20:32:42.267" v="2024"/>
          <ac:spMkLst>
            <pc:docMk/>
            <pc:sldMk cId="0" sldId="262"/>
            <ac:spMk id="25" creationId="{9002A36F-8E73-3B4D-8ED0-5A27D3566702}"/>
          </ac:spMkLst>
        </pc:spChg>
        <pc:spChg chg="mod">
          <ac:chgData name="Carlos Guerrero Navarro" userId="7d8983bac3345ee8" providerId="LiveId" clId="{C5A4D433-EB81-47B5-9A3A-1A27E0872B74}" dt="2023-04-30T20:32:42.267" v="2024"/>
          <ac:spMkLst>
            <pc:docMk/>
            <pc:sldMk cId="0" sldId="262"/>
            <ac:spMk id="26" creationId="{40C0200A-0F07-5F5B-7AC3-FDE0DECFA2B7}"/>
          </ac:spMkLst>
        </pc:spChg>
        <pc:spChg chg="mod">
          <ac:chgData name="Carlos Guerrero Navarro" userId="7d8983bac3345ee8" providerId="LiveId" clId="{C5A4D433-EB81-47B5-9A3A-1A27E0872B74}" dt="2023-04-30T20:32:42.267" v="2024"/>
          <ac:spMkLst>
            <pc:docMk/>
            <pc:sldMk cId="0" sldId="262"/>
            <ac:spMk id="27" creationId="{9C148414-1DA6-46B9-05F2-2546F96E5903}"/>
          </ac:spMkLst>
        </pc:spChg>
        <pc:spChg chg="mod">
          <ac:chgData name="Carlos Guerrero Navarro" userId="7d8983bac3345ee8" providerId="LiveId" clId="{C5A4D433-EB81-47B5-9A3A-1A27E0872B74}" dt="2023-04-30T20:32:42.267" v="2024"/>
          <ac:spMkLst>
            <pc:docMk/>
            <pc:sldMk cId="0" sldId="262"/>
            <ac:spMk id="28" creationId="{69F275AD-F3FA-C9EF-7DE4-4BF34BC2F2F6}"/>
          </ac:spMkLst>
        </pc:spChg>
        <pc:spChg chg="mod">
          <ac:chgData name="Carlos Guerrero Navarro" userId="7d8983bac3345ee8" providerId="LiveId" clId="{C5A4D433-EB81-47B5-9A3A-1A27E0872B74}" dt="2023-04-30T20:32:42.267" v="2024"/>
          <ac:spMkLst>
            <pc:docMk/>
            <pc:sldMk cId="0" sldId="262"/>
            <ac:spMk id="29" creationId="{F01CC785-7307-FA19-05DE-DDC2DABCDF28}"/>
          </ac:spMkLst>
        </pc:spChg>
        <pc:spChg chg="mod">
          <ac:chgData name="Carlos Guerrero Navarro" userId="7d8983bac3345ee8" providerId="LiveId" clId="{C5A4D433-EB81-47B5-9A3A-1A27E0872B74}" dt="2023-04-30T20:32:42.267" v="2024"/>
          <ac:spMkLst>
            <pc:docMk/>
            <pc:sldMk cId="0" sldId="262"/>
            <ac:spMk id="30" creationId="{64976EF5-C318-E0C4-34E4-D41328B5F46F}"/>
          </ac:spMkLst>
        </pc:spChg>
        <pc:spChg chg="mod">
          <ac:chgData name="Carlos Guerrero Navarro" userId="7d8983bac3345ee8" providerId="LiveId" clId="{C5A4D433-EB81-47B5-9A3A-1A27E0872B74}" dt="2023-04-30T20:32:42.267" v="2024"/>
          <ac:spMkLst>
            <pc:docMk/>
            <pc:sldMk cId="0" sldId="262"/>
            <ac:spMk id="31" creationId="{FC91CB2D-0868-6873-1E1F-E03F45ECBE51}"/>
          </ac:spMkLst>
        </pc:spChg>
        <pc:spChg chg="mod">
          <ac:chgData name="Carlos Guerrero Navarro" userId="7d8983bac3345ee8" providerId="LiveId" clId="{C5A4D433-EB81-47B5-9A3A-1A27E0872B74}" dt="2023-04-30T20:32:42.267" v="2024"/>
          <ac:spMkLst>
            <pc:docMk/>
            <pc:sldMk cId="0" sldId="262"/>
            <ac:spMk id="32" creationId="{537929E1-F1D0-46EE-C6DB-A7769C23535D}"/>
          </ac:spMkLst>
        </pc:spChg>
        <pc:spChg chg="mod">
          <ac:chgData name="Carlos Guerrero Navarro" userId="7d8983bac3345ee8" providerId="LiveId" clId="{C5A4D433-EB81-47B5-9A3A-1A27E0872B74}" dt="2023-04-30T20:14:33.839" v="1121" actId="20577"/>
          <ac:spMkLst>
            <pc:docMk/>
            <pc:sldMk cId="0" sldId="262"/>
            <ac:spMk id="865" creationId="{00000000-0000-0000-0000-000000000000}"/>
          </ac:spMkLst>
        </pc:spChg>
        <pc:spChg chg="mod">
          <ac:chgData name="Carlos Guerrero Navarro" userId="7d8983bac3345ee8" providerId="LiveId" clId="{C5A4D433-EB81-47B5-9A3A-1A27E0872B74}" dt="2023-04-30T20:30:28.073" v="1845" actId="20577"/>
          <ac:spMkLst>
            <pc:docMk/>
            <pc:sldMk cId="0" sldId="262"/>
            <ac:spMk id="866" creationId="{00000000-0000-0000-0000-000000000000}"/>
          </ac:spMkLst>
        </pc:spChg>
        <pc:spChg chg="mod">
          <ac:chgData name="Carlos Guerrero Navarro" userId="7d8983bac3345ee8" providerId="LiveId" clId="{C5A4D433-EB81-47B5-9A3A-1A27E0872B74}" dt="2023-04-30T20:12:53.048" v="954" actId="20577"/>
          <ac:spMkLst>
            <pc:docMk/>
            <pc:sldMk cId="0" sldId="262"/>
            <ac:spMk id="867" creationId="{00000000-0000-0000-0000-000000000000}"/>
          </ac:spMkLst>
        </pc:spChg>
        <pc:spChg chg="mod">
          <ac:chgData name="Carlos Guerrero Navarro" userId="7d8983bac3345ee8" providerId="LiveId" clId="{C5A4D433-EB81-47B5-9A3A-1A27E0872B74}" dt="2023-04-30T20:14:40.534" v="1136" actId="20577"/>
          <ac:spMkLst>
            <pc:docMk/>
            <pc:sldMk cId="0" sldId="262"/>
            <ac:spMk id="868" creationId="{00000000-0000-0000-0000-000000000000}"/>
          </ac:spMkLst>
        </pc:spChg>
        <pc:spChg chg="mod">
          <ac:chgData name="Carlos Guerrero Navarro" userId="7d8983bac3345ee8" providerId="LiveId" clId="{C5A4D433-EB81-47B5-9A3A-1A27E0872B74}" dt="2023-04-30T22:57:06.015" v="4472" actId="6549"/>
          <ac:spMkLst>
            <pc:docMk/>
            <pc:sldMk cId="0" sldId="262"/>
            <ac:spMk id="869" creationId="{00000000-0000-0000-0000-000000000000}"/>
          </ac:spMkLst>
        </pc:spChg>
        <pc:spChg chg="mod">
          <ac:chgData name="Carlos Guerrero Navarro" userId="7d8983bac3345ee8" providerId="LiveId" clId="{C5A4D433-EB81-47B5-9A3A-1A27E0872B74}" dt="2023-04-30T22:51:42.870" v="4411" actId="2"/>
          <ac:spMkLst>
            <pc:docMk/>
            <pc:sldMk cId="0" sldId="262"/>
            <ac:spMk id="870" creationId="{00000000-0000-0000-0000-000000000000}"/>
          </ac:spMkLst>
        </pc:spChg>
        <pc:spChg chg="mod">
          <ac:chgData name="Carlos Guerrero Navarro" userId="7d8983bac3345ee8" providerId="LiveId" clId="{C5A4D433-EB81-47B5-9A3A-1A27E0872B74}" dt="2023-04-30T20:28:38.415" v="1748" actId="20577"/>
          <ac:spMkLst>
            <pc:docMk/>
            <pc:sldMk cId="0" sldId="262"/>
            <ac:spMk id="871" creationId="{00000000-0000-0000-0000-000000000000}"/>
          </ac:spMkLst>
        </pc:spChg>
        <pc:grpChg chg="add mod">
          <ac:chgData name="Carlos Guerrero Navarro" userId="7d8983bac3345ee8" providerId="LiveId" clId="{C5A4D433-EB81-47B5-9A3A-1A27E0872B74}" dt="2023-04-30T20:33:20.595" v="2034" actId="1076"/>
          <ac:grpSpMkLst>
            <pc:docMk/>
            <pc:sldMk cId="0" sldId="262"/>
            <ac:grpSpMk id="2" creationId="{2A57F961-B1D0-BEF8-1088-7B9D590E48CF}"/>
          </ac:grpSpMkLst>
        </pc:grpChg>
        <pc:grpChg chg="add mod">
          <ac:chgData name="Carlos Guerrero Navarro" userId="7d8983bac3345ee8" providerId="LiveId" clId="{C5A4D433-EB81-47B5-9A3A-1A27E0872B74}" dt="2023-04-30T20:33:02.883" v="2030" actId="1076"/>
          <ac:grpSpMkLst>
            <pc:docMk/>
            <pc:sldMk cId="0" sldId="262"/>
            <ac:grpSpMk id="15" creationId="{07427266-BE44-644F-419E-E7DCA686EC85}"/>
          </ac:grpSpMkLst>
        </pc:grpChg>
        <pc:grpChg chg="del">
          <ac:chgData name="Carlos Guerrero Navarro" userId="7d8983bac3345ee8" providerId="LiveId" clId="{C5A4D433-EB81-47B5-9A3A-1A27E0872B74}" dt="2023-04-30T20:32:58.847" v="2029" actId="478"/>
          <ac:grpSpMkLst>
            <pc:docMk/>
            <pc:sldMk cId="0" sldId="262"/>
            <ac:grpSpMk id="889" creationId="{00000000-0000-0000-0000-000000000000}"/>
          </ac:grpSpMkLst>
        </pc:grpChg>
        <pc:grpChg chg="del">
          <ac:chgData name="Carlos Guerrero Navarro" userId="7d8983bac3345ee8" providerId="LiveId" clId="{C5A4D433-EB81-47B5-9A3A-1A27E0872B74}" dt="2023-04-30T20:33:13.817" v="2033" actId="478"/>
          <ac:grpSpMkLst>
            <pc:docMk/>
            <pc:sldMk cId="0" sldId="262"/>
            <ac:grpSpMk id="914" creationId="{00000000-0000-0000-0000-000000000000}"/>
          </ac:grpSpMkLst>
        </pc:grpChg>
      </pc:sldChg>
      <pc:sldChg chg="del">
        <pc:chgData name="Carlos Guerrero Navarro" userId="7d8983bac3345ee8" providerId="LiveId" clId="{C5A4D433-EB81-47B5-9A3A-1A27E0872B74}" dt="2023-04-30T22:45:42.573" v="4308" actId="2696"/>
        <pc:sldMkLst>
          <pc:docMk/>
          <pc:sldMk cId="0" sldId="263"/>
        </pc:sldMkLst>
      </pc:sldChg>
      <pc:sldChg chg="addSp delSp modSp mod">
        <pc:chgData name="Carlos Guerrero Navarro" userId="7d8983bac3345ee8" providerId="LiveId" clId="{C5A4D433-EB81-47B5-9A3A-1A27E0872B74}" dt="2023-04-30T22:51:16.670" v="4409" actId="14100"/>
        <pc:sldMkLst>
          <pc:docMk/>
          <pc:sldMk cId="0" sldId="264"/>
        </pc:sldMkLst>
        <pc:spChg chg="add del mod">
          <ac:chgData name="Carlos Guerrero Navarro" userId="7d8983bac3345ee8" providerId="LiveId" clId="{C5A4D433-EB81-47B5-9A3A-1A27E0872B74}" dt="2023-04-30T18:33:49.614" v="21" actId="478"/>
          <ac:spMkLst>
            <pc:docMk/>
            <pc:sldMk cId="0" sldId="264"/>
            <ac:spMk id="3" creationId="{59BD4B7A-74B5-5F08-A6E5-D6D028165700}"/>
          </ac:spMkLst>
        </pc:spChg>
        <pc:spChg chg="add mod">
          <ac:chgData name="Carlos Guerrero Navarro" userId="7d8983bac3345ee8" providerId="LiveId" clId="{C5A4D433-EB81-47B5-9A3A-1A27E0872B74}" dt="2023-04-30T18:41:22.870" v="154" actId="1076"/>
          <ac:spMkLst>
            <pc:docMk/>
            <pc:sldMk cId="0" sldId="264"/>
            <ac:spMk id="15" creationId="{3C23C166-7A74-E8DE-014C-3EB22E8AD16D}"/>
          </ac:spMkLst>
        </pc:spChg>
        <pc:spChg chg="add del mod">
          <ac:chgData name="Carlos Guerrero Navarro" userId="7d8983bac3345ee8" providerId="LiveId" clId="{C5A4D433-EB81-47B5-9A3A-1A27E0872B74}" dt="2023-04-30T18:41:30.380" v="156" actId="478"/>
          <ac:spMkLst>
            <pc:docMk/>
            <pc:sldMk cId="0" sldId="264"/>
            <ac:spMk id="17" creationId="{FF1603C3-B8E4-E9BA-CB8F-B3515F8FFF54}"/>
          </ac:spMkLst>
        </pc:spChg>
        <pc:spChg chg="add del mod">
          <ac:chgData name="Carlos Guerrero Navarro" userId="7d8983bac3345ee8" providerId="LiveId" clId="{C5A4D433-EB81-47B5-9A3A-1A27E0872B74}" dt="2023-04-30T18:41:34.171" v="158" actId="478"/>
          <ac:spMkLst>
            <pc:docMk/>
            <pc:sldMk cId="0" sldId="264"/>
            <ac:spMk id="19" creationId="{11432A35-8961-BFB4-5C71-8A53517F307D}"/>
          </ac:spMkLst>
        </pc:spChg>
        <pc:spChg chg="add del mod">
          <ac:chgData name="Carlos Guerrero Navarro" userId="7d8983bac3345ee8" providerId="LiveId" clId="{C5A4D433-EB81-47B5-9A3A-1A27E0872B74}" dt="2023-04-30T18:41:38.501" v="160" actId="478"/>
          <ac:spMkLst>
            <pc:docMk/>
            <pc:sldMk cId="0" sldId="264"/>
            <ac:spMk id="21" creationId="{5903E837-C610-BB91-D9D1-B4C9474C6553}"/>
          </ac:spMkLst>
        </pc:spChg>
        <pc:spChg chg="mod">
          <ac:chgData name="Carlos Guerrero Navarro" userId="7d8983bac3345ee8" providerId="LiveId" clId="{C5A4D433-EB81-47B5-9A3A-1A27E0872B74}" dt="2023-04-30T19:27:58.401" v="272"/>
          <ac:spMkLst>
            <pc:docMk/>
            <pc:sldMk cId="0" sldId="264"/>
            <ac:spMk id="40" creationId="{A17FB54D-EABC-F37A-E0C1-9066A8302023}"/>
          </ac:spMkLst>
        </pc:spChg>
        <pc:spChg chg="mod">
          <ac:chgData name="Carlos Guerrero Navarro" userId="7d8983bac3345ee8" providerId="LiveId" clId="{C5A4D433-EB81-47B5-9A3A-1A27E0872B74}" dt="2023-04-30T19:27:58.401" v="272"/>
          <ac:spMkLst>
            <pc:docMk/>
            <pc:sldMk cId="0" sldId="264"/>
            <ac:spMk id="41" creationId="{D0E81CE2-1BC6-744A-AEE8-8F754397E862}"/>
          </ac:spMkLst>
        </pc:spChg>
        <pc:spChg chg="mod">
          <ac:chgData name="Carlos Guerrero Navarro" userId="7d8983bac3345ee8" providerId="LiveId" clId="{C5A4D433-EB81-47B5-9A3A-1A27E0872B74}" dt="2023-04-30T19:27:58.401" v="272"/>
          <ac:spMkLst>
            <pc:docMk/>
            <pc:sldMk cId="0" sldId="264"/>
            <ac:spMk id="42" creationId="{9E83DDA0-124C-49B9-377D-296DB1F1C513}"/>
          </ac:spMkLst>
        </pc:spChg>
        <pc:spChg chg="mod">
          <ac:chgData name="Carlos Guerrero Navarro" userId="7d8983bac3345ee8" providerId="LiveId" clId="{C5A4D433-EB81-47B5-9A3A-1A27E0872B74}" dt="2023-04-30T19:27:58.401" v="272"/>
          <ac:spMkLst>
            <pc:docMk/>
            <pc:sldMk cId="0" sldId="264"/>
            <ac:spMk id="43" creationId="{4BC495E5-CBB8-06D7-96FB-EB67BED740D4}"/>
          </ac:spMkLst>
        </pc:spChg>
        <pc:spChg chg="mod">
          <ac:chgData name="Carlos Guerrero Navarro" userId="7d8983bac3345ee8" providerId="LiveId" clId="{C5A4D433-EB81-47B5-9A3A-1A27E0872B74}" dt="2023-04-30T19:27:58.401" v="272"/>
          <ac:spMkLst>
            <pc:docMk/>
            <pc:sldMk cId="0" sldId="264"/>
            <ac:spMk id="44" creationId="{75083352-E1FB-6161-D319-57D6E3C0A8C0}"/>
          </ac:spMkLst>
        </pc:spChg>
        <pc:spChg chg="mod">
          <ac:chgData name="Carlos Guerrero Navarro" userId="7d8983bac3345ee8" providerId="LiveId" clId="{C5A4D433-EB81-47B5-9A3A-1A27E0872B74}" dt="2023-04-30T19:27:58.401" v="272"/>
          <ac:spMkLst>
            <pc:docMk/>
            <pc:sldMk cId="0" sldId="264"/>
            <ac:spMk id="45" creationId="{1CB6EE37-4525-371C-A2F4-07E64DDCFAB7}"/>
          </ac:spMkLst>
        </pc:spChg>
        <pc:spChg chg="mod">
          <ac:chgData name="Carlos Guerrero Navarro" userId="7d8983bac3345ee8" providerId="LiveId" clId="{C5A4D433-EB81-47B5-9A3A-1A27E0872B74}" dt="2023-04-30T19:27:58.401" v="272"/>
          <ac:spMkLst>
            <pc:docMk/>
            <pc:sldMk cId="0" sldId="264"/>
            <ac:spMk id="46" creationId="{20830AC9-D1A5-4EC5-A0FC-AD5B50CC9975}"/>
          </ac:spMkLst>
        </pc:spChg>
        <pc:spChg chg="mod">
          <ac:chgData name="Carlos Guerrero Navarro" userId="7d8983bac3345ee8" providerId="LiveId" clId="{C5A4D433-EB81-47B5-9A3A-1A27E0872B74}" dt="2023-04-30T19:27:58.401" v="272"/>
          <ac:spMkLst>
            <pc:docMk/>
            <pc:sldMk cId="0" sldId="264"/>
            <ac:spMk id="47" creationId="{1DAD68C0-E49C-12A0-2C16-CC9B85200585}"/>
          </ac:spMkLst>
        </pc:spChg>
        <pc:spChg chg="mod">
          <ac:chgData name="Carlos Guerrero Navarro" userId="7d8983bac3345ee8" providerId="LiveId" clId="{C5A4D433-EB81-47B5-9A3A-1A27E0872B74}" dt="2023-04-30T19:27:58.401" v="272"/>
          <ac:spMkLst>
            <pc:docMk/>
            <pc:sldMk cId="0" sldId="264"/>
            <ac:spMk id="48" creationId="{ABEC1C5D-91EE-A345-22AA-C66E038F00C4}"/>
          </ac:spMkLst>
        </pc:spChg>
        <pc:spChg chg="mod">
          <ac:chgData name="Carlos Guerrero Navarro" userId="7d8983bac3345ee8" providerId="LiveId" clId="{C5A4D433-EB81-47B5-9A3A-1A27E0872B74}" dt="2023-04-30T19:27:58.401" v="272"/>
          <ac:spMkLst>
            <pc:docMk/>
            <pc:sldMk cId="0" sldId="264"/>
            <ac:spMk id="49" creationId="{5BF87D17-E2EE-2E42-AA55-E7F14B89CEDD}"/>
          </ac:spMkLst>
        </pc:spChg>
        <pc:spChg chg="mod">
          <ac:chgData name="Carlos Guerrero Navarro" userId="7d8983bac3345ee8" providerId="LiveId" clId="{C5A4D433-EB81-47B5-9A3A-1A27E0872B74}" dt="2023-04-30T19:27:58.401" v="272"/>
          <ac:spMkLst>
            <pc:docMk/>
            <pc:sldMk cId="0" sldId="264"/>
            <ac:spMk id="50" creationId="{E7209702-F0EA-D758-F429-2F9B41BBFE21}"/>
          </ac:spMkLst>
        </pc:spChg>
        <pc:spChg chg="mod">
          <ac:chgData name="Carlos Guerrero Navarro" userId="7d8983bac3345ee8" providerId="LiveId" clId="{C5A4D433-EB81-47B5-9A3A-1A27E0872B74}" dt="2023-04-30T19:27:58.401" v="272"/>
          <ac:spMkLst>
            <pc:docMk/>
            <pc:sldMk cId="0" sldId="264"/>
            <ac:spMk id="51" creationId="{5B10B28E-B671-0449-0A30-AF4CC6C2F98E}"/>
          </ac:spMkLst>
        </pc:spChg>
        <pc:spChg chg="mod">
          <ac:chgData name="Carlos Guerrero Navarro" userId="7d8983bac3345ee8" providerId="LiveId" clId="{C5A4D433-EB81-47B5-9A3A-1A27E0872B74}" dt="2023-04-30T19:27:58.401" v="272"/>
          <ac:spMkLst>
            <pc:docMk/>
            <pc:sldMk cId="0" sldId="264"/>
            <ac:spMk id="52" creationId="{700F9C14-B24B-EF56-6F9E-CABCE40D5FD9}"/>
          </ac:spMkLst>
        </pc:spChg>
        <pc:spChg chg="mod">
          <ac:chgData name="Carlos Guerrero Navarro" userId="7d8983bac3345ee8" providerId="LiveId" clId="{C5A4D433-EB81-47B5-9A3A-1A27E0872B74}" dt="2023-04-30T19:27:58.401" v="272"/>
          <ac:spMkLst>
            <pc:docMk/>
            <pc:sldMk cId="0" sldId="264"/>
            <ac:spMk id="53" creationId="{43EA1313-9BF2-AB08-259D-A221D21D0588}"/>
          </ac:spMkLst>
        </pc:spChg>
        <pc:spChg chg="mod">
          <ac:chgData name="Carlos Guerrero Navarro" userId="7d8983bac3345ee8" providerId="LiveId" clId="{C5A4D433-EB81-47B5-9A3A-1A27E0872B74}" dt="2023-04-30T19:27:58.401" v="272"/>
          <ac:spMkLst>
            <pc:docMk/>
            <pc:sldMk cId="0" sldId="264"/>
            <ac:spMk id="54" creationId="{EBEA11FB-02A5-0934-32F1-A43BD4A63265}"/>
          </ac:spMkLst>
        </pc:spChg>
        <pc:spChg chg="mod">
          <ac:chgData name="Carlos Guerrero Navarro" userId="7d8983bac3345ee8" providerId="LiveId" clId="{C5A4D433-EB81-47B5-9A3A-1A27E0872B74}" dt="2023-04-30T19:27:58.401" v="272"/>
          <ac:spMkLst>
            <pc:docMk/>
            <pc:sldMk cId="0" sldId="264"/>
            <ac:spMk id="55" creationId="{F6936FBC-8DCE-B662-1479-4340993F349E}"/>
          </ac:spMkLst>
        </pc:spChg>
        <pc:spChg chg="mod">
          <ac:chgData name="Carlos Guerrero Navarro" userId="7d8983bac3345ee8" providerId="LiveId" clId="{C5A4D433-EB81-47B5-9A3A-1A27E0872B74}" dt="2023-04-30T19:27:58.401" v="272"/>
          <ac:spMkLst>
            <pc:docMk/>
            <pc:sldMk cId="0" sldId="264"/>
            <ac:spMk id="56" creationId="{A0B32AEB-BFC5-508E-2169-53F00205019A}"/>
          </ac:spMkLst>
        </pc:spChg>
        <pc:spChg chg="mod">
          <ac:chgData name="Carlos Guerrero Navarro" userId="7d8983bac3345ee8" providerId="LiveId" clId="{C5A4D433-EB81-47B5-9A3A-1A27E0872B74}" dt="2023-04-30T19:27:58.401" v="272"/>
          <ac:spMkLst>
            <pc:docMk/>
            <pc:sldMk cId="0" sldId="264"/>
            <ac:spMk id="57" creationId="{04A60369-8E68-75D7-945A-4BB050BE15A7}"/>
          </ac:spMkLst>
        </pc:spChg>
        <pc:spChg chg="mod">
          <ac:chgData name="Carlos Guerrero Navarro" userId="7d8983bac3345ee8" providerId="LiveId" clId="{C5A4D433-EB81-47B5-9A3A-1A27E0872B74}" dt="2023-04-30T19:27:58.401" v="272"/>
          <ac:spMkLst>
            <pc:docMk/>
            <pc:sldMk cId="0" sldId="264"/>
            <ac:spMk id="58" creationId="{D2C7EDC1-FDC8-A28C-F4B4-B812260D51C2}"/>
          </ac:spMkLst>
        </pc:spChg>
        <pc:spChg chg="mod">
          <ac:chgData name="Carlos Guerrero Navarro" userId="7d8983bac3345ee8" providerId="LiveId" clId="{C5A4D433-EB81-47B5-9A3A-1A27E0872B74}" dt="2023-04-30T19:27:58.401" v="272"/>
          <ac:spMkLst>
            <pc:docMk/>
            <pc:sldMk cId="0" sldId="264"/>
            <ac:spMk id="59" creationId="{07986EC0-4665-D2DF-2F00-4958100D597F}"/>
          </ac:spMkLst>
        </pc:spChg>
        <pc:spChg chg="mod">
          <ac:chgData name="Carlos Guerrero Navarro" userId="7d8983bac3345ee8" providerId="LiveId" clId="{C5A4D433-EB81-47B5-9A3A-1A27E0872B74}" dt="2023-04-30T19:27:58.401" v="272"/>
          <ac:spMkLst>
            <pc:docMk/>
            <pc:sldMk cId="0" sldId="264"/>
            <ac:spMk id="60" creationId="{E1A27E59-9E64-78C3-9395-BC8835700063}"/>
          </ac:spMkLst>
        </pc:spChg>
        <pc:spChg chg="mod">
          <ac:chgData name="Carlos Guerrero Navarro" userId="7d8983bac3345ee8" providerId="LiveId" clId="{C5A4D433-EB81-47B5-9A3A-1A27E0872B74}" dt="2023-04-30T19:27:58.401" v="272"/>
          <ac:spMkLst>
            <pc:docMk/>
            <pc:sldMk cId="0" sldId="264"/>
            <ac:spMk id="61" creationId="{7BFAA783-B7F0-8F72-DA10-D1E19AC2C750}"/>
          </ac:spMkLst>
        </pc:spChg>
        <pc:spChg chg="mod">
          <ac:chgData name="Carlos Guerrero Navarro" userId="7d8983bac3345ee8" providerId="LiveId" clId="{C5A4D433-EB81-47B5-9A3A-1A27E0872B74}" dt="2023-04-30T19:27:58.401" v="272"/>
          <ac:spMkLst>
            <pc:docMk/>
            <pc:sldMk cId="0" sldId="264"/>
            <ac:spMk id="62" creationId="{14869A75-731D-BC7D-9A3B-61345651808B}"/>
          </ac:spMkLst>
        </pc:spChg>
        <pc:spChg chg="mod">
          <ac:chgData name="Carlos Guerrero Navarro" userId="7d8983bac3345ee8" providerId="LiveId" clId="{C5A4D433-EB81-47B5-9A3A-1A27E0872B74}" dt="2023-04-30T19:27:58.401" v="272"/>
          <ac:spMkLst>
            <pc:docMk/>
            <pc:sldMk cId="0" sldId="264"/>
            <ac:spMk id="63" creationId="{8C41F183-BA2D-26FB-BC33-713873597809}"/>
          </ac:spMkLst>
        </pc:spChg>
        <pc:spChg chg="mod">
          <ac:chgData name="Carlos Guerrero Navarro" userId="7d8983bac3345ee8" providerId="LiveId" clId="{C5A4D433-EB81-47B5-9A3A-1A27E0872B74}" dt="2023-04-30T22:50:45.745" v="4401"/>
          <ac:spMkLst>
            <pc:docMk/>
            <pc:sldMk cId="0" sldId="264"/>
            <ac:spMk id="961" creationId="{502FB4CB-0474-77A5-C997-30D5E0FDC568}"/>
          </ac:spMkLst>
        </pc:spChg>
        <pc:spChg chg="mod">
          <ac:chgData name="Carlos Guerrero Navarro" userId="7d8983bac3345ee8" providerId="LiveId" clId="{C5A4D433-EB81-47B5-9A3A-1A27E0872B74}" dt="2023-04-30T22:50:45.745" v="4401"/>
          <ac:spMkLst>
            <pc:docMk/>
            <pc:sldMk cId="0" sldId="264"/>
            <ac:spMk id="962" creationId="{2A92F7D1-00E2-69AF-FB72-00E7AB00DCDE}"/>
          </ac:spMkLst>
        </pc:spChg>
        <pc:spChg chg="mod">
          <ac:chgData name="Carlos Guerrero Navarro" userId="7d8983bac3345ee8" providerId="LiveId" clId="{C5A4D433-EB81-47B5-9A3A-1A27E0872B74}" dt="2023-04-30T22:50:45.745" v="4401"/>
          <ac:spMkLst>
            <pc:docMk/>
            <pc:sldMk cId="0" sldId="264"/>
            <ac:spMk id="963" creationId="{59534D36-FDB5-6194-EBE5-161E47D35145}"/>
          </ac:spMkLst>
        </pc:spChg>
        <pc:spChg chg="mod">
          <ac:chgData name="Carlos Guerrero Navarro" userId="7d8983bac3345ee8" providerId="LiveId" clId="{C5A4D433-EB81-47B5-9A3A-1A27E0872B74}" dt="2023-04-30T22:50:45.745" v="4401"/>
          <ac:spMkLst>
            <pc:docMk/>
            <pc:sldMk cId="0" sldId="264"/>
            <ac:spMk id="964" creationId="{2E220623-5A78-1D19-7A4B-D6082BEE1E54}"/>
          </ac:spMkLst>
        </pc:spChg>
        <pc:spChg chg="mod">
          <ac:chgData name="Carlos Guerrero Navarro" userId="7d8983bac3345ee8" providerId="LiveId" clId="{C5A4D433-EB81-47B5-9A3A-1A27E0872B74}" dt="2023-04-30T22:50:45.745" v="4401"/>
          <ac:spMkLst>
            <pc:docMk/>
            <pc:sldMk cId="0" sldId="264"/>
            <ac:spMk id="965" creationId="{1D19147D-7049-C052-42F7-2F354518621C}"/>
          </ac:spMkLst>
        </pc:spChg>
        <pc:spChg chg="mod">
          <ac:chgData name="Carlos Guerrero Navarro" userId="7d8983bac3345ee8" providerId="LiveId" clId="{C5A4D433-EB81-47B5-9A3A-1A27E0872B74}" dt="2023-04-30T22:50:45.745" v="4401"/>
          <ac:spMkLst>
            <pc:docMk/>
            <pc:sldMk cId="0" sldId="264"/>
            <ac:spMk id="966" creationId="{14688E47-1577-873F-D296-613E61F4FF01}"/>
          </ac:spMkLst>
        </pc:spChg>
        <pc:spChg chg="mod">
          <ac:chgData name="Carlos Guerrero Navarro" userId="7d8983bac3345ee8" providerId="LiveId" clId="{C5A4D433-EB81-47B5-9A3A-1A27E0872B74}" dt="2023-04-30T22:50:45.745" v="4401"/>
          <ac:spMkLst>
            <pc:docMk/>
            <pc:sldMk cId="0" sldId="264"/>
            <ac:spMk id="967" creationId="{6EC678CB-9A18-F524-3555-BC01AF01E0A5}"/>
          </ac:spMkLst>
        </pc:spChg>
        <pc:spChg chg="mod">
          <ac:chgData name="Carlos Guerrero Navarro" userId="7d8983bac3345ee8" providerId="LiveId" clId="{C5A4D433-EB81-47B5-9A3A-1A27E0872B74}" dt="2023-04-30T22:50:45.745" v="4401"/>
          <ac:spMkLst>
            <pc:docMk/>
            <pc:sldMk cId="0" sldId="264"/>
            <ac:spMk id="968" creationId="{FACD3B61-264F-6B0C-A0AC-C794F3A27E5A}"/>
          </ac:spMkLst>
        </pc:spChg>
        <pc:spChg chg="mod">
          <ac:chgData name="Carlos Guerrero Navarro" userId="7d8983bac3345ee8" providerId="LiveId" clId="{C5A4D433-EB81-47B5-9A3A-1A27E0872B74}" dt="2023-04-30T22:50:45.745" v="4401"/>
          <ac:spMkLst>
            <pc:docMk/>
            <pc:sldMk cId="0" sldId="264"/>
            <ac:spMk id="969" creationId="{91E095EE-F077-DB7F-3018-44BD0D3717FE}"/>
          </ac:spMkLst>
        </pc:spChg>
        <pc:spChg chg="mod">
          <ac:chgData name="Carlos Guerrero Navarro" userId="7d8983bac3345ee8" providerId="LiveId" clId="{C5A4D433-EB81-47B5-9A3A-1A27E0872B74}" dt="2023-04-30T22:50:45.745" v="4401"/>
          <ac:spMkLst>
            <pc:docMk/>
            <pc:sldMk cId="0" sldId="264"/>
            <ac:spMk id="970" creationId="{B1B01089-483E-D3C9-172F-9821A5B7663F}"/>
          </ac:spMkLst>
        </pc:spChg>
        <pc:spChg chg="mod">
          <ac:chgData name="Carlos Guerrero Navarro" userId="7d8983bac3345ee8" providerId="LiveId" clId="{C5A4D433-EB81-47B5-9A3A-1A27E0872B74}" dt="2023-04-30T22:50:45.745" v="4401"/>
          <ac:spMkLst>
            <pc:docMk/>
            <pc:sldMk cId="0" sldId="264"/>
            <ac:spMk id="971" creationId="{4DA9CDD3-7066-7551-1317-81A6294EBB64}"/>
          </ac:spMkLst>
        </pc:spChg>
        <pc:spChg chg="mod">
          <ac:chgData name="Carlos Guerrero Navarro" userId="7d8983bac3345ee8" providerId="LiveId" clId="{C5A4D433-EB81-47B5-9A3A-1A27E0872B74}" dt="2023-04-30T22:50:45.745" v="4401"/>
          <ac:spMkLst>
            <pc:docMk/>
            <pc:sldMk cId="0" sldId="264"/>
            <ac:spMk id="972" creationId="{9EBA1FAA-E65B-D360-A70D-1264ECC291D1}"/>
          </ac:spMkLst>
        </pc:spChg>
        <pc:spChg chg="mod">
          <ac:chgData name="Carlos Guerrero Navarro" userId="7d8983bac3345ee8" providerId="LiveId" clId="{C5A4D433-EB81-47B5-9A3A-1A27E0872B74}" dt="2023-04-30T22:50:45.745" v="4401"/>
          <ac:spMkLst>
            <pc:docMk/>
            <pc:sldMk cId="0" sldId="264"/>
            <ac:spMk id="973" creationId="{597C45E3-B6A9-72F2-2984-7CFBBB020435}"/>
          </ac:spMkLst>
        </pc:spChg>
        <pc:spChg chg="mod">
          <ac:chgData name="Carlos Guerrero Navarro" userId="7d8983bac3345ee8" providerId="LiveId" clId="{C5A4D433-EB81-47B5-9A3A-1A27E0872B74}" dt="2023-04-30T22:50:45.745" v="4401"/>
          <ac:spMkLst>
            <pc:docMk/>
            <pc:sldMk cId="0" sldId="264"/>
            <ac:spMk id="974" creationId="{7853CE21-2399-E4B3-C389-3CF35EBF5000}"/>
          </ac:spMkLst>
        </pc:spChg>
        <pc:spChg chg="mod">
          <ac:chgData name="Carlos Guerrero Navarro" userId="7d8983bac3345ee8" providerId="LiveId" clId="{C5A4D433-EB81-47B5-9A3A-1A27E0872B74}" dt="2023-04-30T22:50:45.745" v="4401"/>
          <ac:spMkLst>
            <pc:docMk/>
            <pc:sldMk cId="0" sldId="264"/>
            <ac:spMk id="975" creationId="{EDED853C-B115-F716-437F-42C9D596AD5F}"/>
          </ac:spMkLst>
        </pc:spChg>
        <pc:spChg chg="mod">
          <ac:chgData name="Carlos Guerrero Navarro" userId="7d8983bac3345ee8" providerId="LiveId" clId="{C5A4D433-EB81-47B5-9A3A-1A27E0872B74}" dt="2023-04-30T22:50:45.745" v="4401"/>
          <ac:spMkLst>
            <pc:docMk/>
            <pc:sldMk cId="0" sldId="264"/>
            <ac:spMk id="976" creationId="{55BF96C3-87BD-8DEC-E9C8-4E8F1CE37377}"/>
          </ac:spMkLst>
        </pc:spChg>
        <pc:spChg chg="mod">
          <ac:chgData name="Carlos Guerrero Navarro" userId="7d8983bac3345ee8" providerId="LiveId" clId="{C5A4D433-EB81-47B5-9A3A-1A27E0872B74}" dt="2023-04-30T18:39:48.776" v="135" actId="14100"/>
          <ac:spMkLst>
            <pc:docMk/>
            <pc:sldMk cId="0" sldId="264"/>
            <ac:spMk id="996" creationId="{00000000-0000-0000-0000-000000000000}"/>
          </ac:spMkLst>
        </pc:spChg>
        <pc:spChg chg="mod">
          <ac:chgData name="Carlos Guerrero Navarro" userId="7d8983bac3345ee8" providerId="LiveId" clId="{C5A4D433-EB81-47B5-9A3A-1A27E0872B74}" dt="2023-04-30T18:39:45.370" v="134" actId="14100"/>
          <ac:spMkLst>
            <pc:docMk/>
            <pc:sldMk cId="0" sldId="264"/>
            <ac:spMk id="997" creationId="{00000000-0000-0000-0000-000000000000}"/>
          </ac:spMkLst>
        </pc:spChg>
        <pc:spChg chg="mod">
          <ac:chgData name="Carlos Guerrero Navarro" userId="7d8983bac3345ee8" providerId="LiveId" clId="{C5A4D433-EB81-47B5-9A3A-1A27E0872B74}" dt="2023-04-30T18:43:17.683" v="225" actId="20577"/>
          <ac:spMkLst>
            <pc:docMk/>
            <pc:sldMk cId="0" sldId="264"/>
            <ac:spMk id="998" creationId="{00000000-0000-0000-0000-000000000000}"/>
          </ac:spMkLst>
        </pc:spChg>
        <pc:spChg chg="mod">
          <ac:chgData name="Carlos Guerrero Navarro" userId="7d8983bac3345ee8" providerId="LiveId" clId="{C5A4D433-EB81-47B5-9A3A-1A27E0872B74}" dt="2023-04-30T19:27:26.344" v="271" actId="20577"/>
          <ac:spMkLst>
            <pc:docMk/>
            <pc:sldMk cId="0" sldId="264"/>
            <ac:spMk id="999" creationId="{00000000-0000-0000-0000-000000000000}"/>
          </ac:spMkLst>
        </pc:spChg>
        <pc:spChg chg="del">
          <ac:chgData name="Carlos Guerrero Navarro" userId="7d8983bac3345ee8" providerId="LiveId" clId="{C5A4D433-EB81-47B5-9A3A-1A27E0872B74}" dt="2023-04-30T18:33:47.107" v="20" actId="478"/>
          <ac:spMkLst>
            <pc:docMk/>
            <pc:sldMk cId="0" sldId="264"/>
            <ac:spMk id="1002" creationId="{00000000-0000-0000-0000-000000000000}"/>
          </ac:spMkLst>
        </pc:spChg>
        <pc:spChg chg="mod">
          <ac:chgData name="Carlos Guerrero Navarro" userId="7d8983bac3345ee8" providerId="LiveId" clId="{C5A4D433-EB81-47B5-9A3A-1A27E0872B74}" dt="2023-04-30T18:43:20.714" v="226" actId="20577"/>
          <ac:spMkLst>
            <pc:docMk/>
            <pc:sldMk cId="0" sldId="264"/>
            <ac:spMk id="1003" creationId="{00000000-0000-0000-0000-000000000000}"/>
          </ac:spMkLst>
        </pc:spChg>
        <pc:spChg chg="mod">
          <ac:chgData name="Carlos Guerrero Navarro" userId="7d8983bac3345ee8" providerId="LiveId" clId="{C5A4D433-EB81-47B5-9A3A-1A27E0872B74}" dt="2023-04-30T19:32:48.029" v="461" actId="20577"/>
          <ac:spMkLst>
            <pc:docMk/>
            <pc:sldMk cId="0" sldId="264"/>
            <ac:spMk id="1004" creationId="{00000000-0000-0000-0000-000000000000}"/>
          </ac:spMkLst>
        </pc:spChg>
        <pc:spChg chg="del">
          <ac:chgData name="Carlos Guerrero Navarro" userId="7d8983bac3345ee8" providerId="LiveId" clId="{C5A4D433-EB81-47B5-9A3A-1A27E0872B74}" dt="2023-04-30T18:41:28.081" v="155" actId="478"/>
          <ac:spMkLst>
            <pc:docMk/>
            <pc:sldMk cId="0" sldId="264"/>
            <ac:spMk id="1005" creationId="{00000000-0000-0000-0000-000000000000}"/>
          </ac:spMkLst>
        </pc:spChg>
        <pc:spChg chg="del">
          <ac:chgData name="Carlos Guerrero Navarro" userId="7d8983bac3345ee8" providerId="LiveId" clId="{C5A4D433-EB81-47B5-9A3A-1A27E0872B74}" dt="2023-04-30T18:41:32.073" v="157" actId="478"/>
          <ac:spMkLst>
            <pc:docMk/>
            <pc:sldMk cId="0" sldId="264"/>
            <ac:spMk id="1006" creationId="{00000000-0000-0000-0000-000000000000}"/>
          </ac:spMkLst>
        </pc:spChg>
        <pc:spChg chg="del">
          <ac:chgData name="Carlos Guerrero Navarro" userId="7d8983bac3345ee8" providerId="LiveId" clId="{C5A4D433-EB81-47B5-9A3A-1A27E0872B74}" dt="2023-04-30T18:41:36.347" v="159" actId="478"/>
          <ac:spMkLst>
            <pc:docMk/>
            <pc:sldMk cId="0" sldId="264"/>
            <ac:spMk id="1007" creationId="{00000000-0000-0000-0000-000000000000}"/>
          </ac:spMkLst>
        </pc:spChg>
        <pc:grpChg chg="add mod">
          <ac:chgData name="Carlos Guerrero Navarro" userId="7d8983bac3345ee8" providerId="LiveId" clId="{C5A4D433-EB81-47B5-9A3A-1A27E0872B74}" dt="2023-04-30T19:28:36.477" v="280" actId="1038"/>
          <ac:grpSpMkLst>
            <pc:docMk/>
            <pc:sldMk cId="0" sldId="264"/>
            <ac:grpSpMk id="22" creationId="{DB59FF89-A09A-206E-59DA-5D3A4CA0DC19}"/>
          </ac:grpSpMkLst>
        </pc:grpChg>
        <pc:grpChg chg="add mod">
          <ac:chgData name="Carlos Guerrero Navarro" userId="7d8983bac3345ee8" providerId="LiveId" clId="{C5A4D433-EB81-47B5-9A3A-1A27E0872B74}" dt="2023-04-30T22:51:16.670" v="4409" actId="14100"/>
          <ac:grpSpMkLst>
            <pc:docMk/>
            <pc:sldMk cId="0" sldId="264"/>
            <ac:grpSpMk id="960" creationId="{C8ADC8F7-25FD-B931-6662-3B9D7CDE94D1}"/>
          </ac:grpSpMkLst>
        </pc:grpChg>
        <pc:grpChg chg="del">
          <ac:chgData name="Carlos Guerrero Navarro" userId="7d8983bac3345ee8" providerId="LiveId" clId="{C5A4D433-EB81-47B5-9A3A-1A27E0872B74}" dt="2023-04-30T19:28:02.636" v="274" actId="478"/>
          <ac:grpSpMkLst>
            <pc:docMk/>
            <pc:sldMk cId="0" sldId="264"/>
            <ac:grpSpMk id="1035" creationId="{00000000-0000-0000-0000-000000000000}"/>
          </ac:grpSpMkLst>
        </pc:grpChg>
        <pc:grpChg chg="mod">
          <ac:chgData name="Carlos Guerrero Navarro" userId="7d8983bac3345ee8" providerId="LiveId" clId="{C5A4D433-EB81-47B5-9A3A-1A27E0872B74}" dt="2023-04-30T19:29:58.919" v="282" actId="1076"/>
          <ac:grpSpMkLst>
            <pc:docMk/>
            <pc:sldMk cId="0" sldId="264"/>
            <ac:grpSpMk id="1083" creationId="{00000000-0000-0000-0000-000000000000}"/>
          </ac:grpSpMkLst>
        </pc:grpChg>
        <pc:grpChg chg="del">
          <ac:chgData name="Carlos Guerrero Navarro" userId="7d8983bac3345ee8" providerId="LiveId" clId="{C5A4D433-EB81-47B5-9A3A-1A27E0872B74}" dt="2023-04-30T22:50:53.630" v="4403" actId="478"/>
          <ac:grpSpMkLst>
            <pc:docMk/>
            <pc:sldMk cId="0" sldId="264"/>
            <ac:grpSpMk id="1096" creationId="{00000000-0000-0000-0000-000000000000}"/>
          </ac:grpSpMkLst>
        </pc:grpChg>
      </pc:sldChg>
      <pc:sldChg chg="addSp delSp modSp mod ord modNotes">
        <pc:chgData name="Carlos Guerrero Navarro" userId="7d8983bac3345ee8" providerId="LiveId" clId="{C5A4D433-EB81-47B5-9A3A-1A27E0872B74}" dt="2023-04-30T22:55:34.371" v="4465" actId="20577"/>
        <pc:sldMkLst>
          <pc:docMk/>
          <pc:sldMk cId="0" sldId="265"/>
        </pc:sldMkLst>
        <pc:spChg chg="add del mod">
          <ac:chgData name="Carlos Guerrero Navarro" userId="7d8983bac3345ee8" providerId="LiveId" clId="{C5A4D433-EB81-47B5-9A3A-1A27E0872B74}" dt="2023-04-30T20:11:44.349" v="915" actId="478"/>
          <ac:spMkLst>
            <pc:docMk/>
            <pc:sldMk cId="0" sldId="265"/>
            <ac:spMk id="3" creationId="{B624F47E-453F-2ABF-75C7-1C9E17DB3533}"/>
          </ac:spMkLst>
        </pc:spChg>
        <pc:spChg chg="mod">
          <ac:chgData name="Carlos Guerrero Navarro" userId="7d8983bac3345ee8" providerId="LiveId" clId="{C5A4D433-EB81-47B5-9A3A-1A27E0872B74}" dt="2023-04-30T21:01:29.737" v="2788"/>
          <ac:spMkLst>
            <pc:docMk/>
            <pc:sldMk cId="0" sldId="265"/>
            <ac:spMk id="7" creationId="{B0AC5DD1-4483-614C-7B6C-4B92F186D6EE}"/>
          </ac:spMkLst>
        </pc:spChg>
        <pc:spChg chg="mod">
          <ac:chgData name="Carlos Guerrero Navarro" userId="7d8983bac3345ee8" providerId="LiveId" clId="{C5A4D433-EB81-47B5-9A3A-1A27E0872B74}" dt="2023-04-30T21:01:29.737" v="2788"/>
          <ac:spMkLst>
            <pc:docMk/>
            <pc:sldMk cId="0" sldId="265"/>
            <ac:spMk id="8" creationId="{157ECAFD-D8CB-A682-E048-7B23867ED7F1}"/>
          </ac:spMkLst>
        </pc:spChg>
        <pc:spChg chg="mod">
          <ac:chgData name="Carlos Guerrero Navarro" userId="7d8983bac3345ee8" providerId="LiveId" clId="{C5A4D433-EB81-47B5-9A3A-1A27E0872B74}" dt="2023-04-30T21:01:29.737" v="2788"/>
          <ac:spMkLst>
            <pc:docMk/>
            <pc:sldMk cId="0" sldId="265"/>
            <ac:spMk id="9" creationId="{28E67CBC-588C-62B4-8184-0F73EA5969BD}"/>
          </ac:spMkLst>
        </pc:spChg>
        <pc:spChg chg="mod">
          <ac:chgData name="Carlos Guerrero Navarro" userId="7d8983bac3345ee8" providerId="LiveId" clId="{C5A4D433-EB81-47B5-9A3A-1A27E0872B74}" dt="2023-04-30T21:01:29.737" v="2788"/>
          <ac:spMkLst>
            <pc:docMk/>
            <pc:sldMk cId="0" sldId="265"/>
            <ac:spMk id="10" creationId="{82F15B0F-0AAF-7FA3-0FF9-677284236596}"/>
          </ac:spMkLst>
        </pc:spChg>
        <pc:spChg chg="mod">
          <ac:chgData name="Carlos Guerrero Navarro" userId="7d8983bac3345ee8" providerId="LiveId" clId="{C5A4D433-EB81-47B5-9A3A-1A27E0872B74}" dt="2023-04-30T21:01:29.737" v="2788"/>
          <ac:spMkLst>
            <pc:docMk/>
            <pc:sldMk cId="0" sldId="265"/>
            <ac:spMk id="11" creationId="{1887EE8A-A0AD-0979-41B0-435A55382942}"/>
          </ac:spMkLst>
        </pc:spChg>
        <pc:spChg chg="mod">
          <ac:chgData name="Carlos Guerrero Navarro" userId="7d8983bac3345ee8" providerId="LiveId" clId="{C5A4D433-EB81-47B5-9A3A-1A27E0872B74}" dt="2023-04-30T21:01:29.737" v="2788"/>
          <ac:spMkLst>
            <pc:docMk/>
            <pc:sldMk cId="0" sldId="265"/>
            <ac:spMk id="12" creationId="{2136DFD2-5E15-7D22-4439-2101A989CCF1}"/>
          </ac:spMkLst>
        </pc:spChg>
        <pc:spChg chg="mod">
          <ac:chgData name="Carlos Guerrero Navarro" userId="7d8983bac3345ee8" providerId="LiveId" clId="{C5A4D433-EB81-47B5-9A3A-1A27E0872B74}" dt="2023-04-30T21:01:29.737" v="2788"/>
          <ac:spMkLst>
            <pc:docMk/>
            <pc:sldMk cId="0" sldId="265"/>
            <ac:spMk id="13" creationId="{EA84DA20-9570-AB25-AC3E-04B500FDFE55}"/>
          </ac:spMkLst>
        </pc:spChg>
        <pc:spChg chg="mod">
          <ac:chgData name="Carlos Guerrero Navarro" userId="7d8983bac3345ee8" providerId="LiveId" clId="{C5A4D433-EB81-47B5-9A3A-1A27E0872B74}" dt="2023-04-30T21:01:29.737" v="2788"/>
          <ac:spMkLst>
            <pc:docMk/>
            <pc:sldMk cId="0" sldId="265"/>
            <ac:spMk id="14" creationId="{F4E73D05-9705-77EB-21D1-6353A3E1DCF7}"/>
          </ac:spMkLst>
        </pc:spChg>
        <pc:spChg chg="mod">
          <ac:chgData name="Carlos Guerrero Navarro" userId="7d8983bac3345ee8" providerId="LiveId" clId="{C5A4D433-EB81-47B5-9A3A-1A27E0872B74}" dt="2023-04-30T21:01:29.737" v="2788"/>
          <ac:spMkLst>
            <pc:docMk/>
            <pc:sldMk cId="0" sldId="265"/>
            <ac:spMk id="15" creationId="{BBFD7507-D94F-737D-C9AC-DC1297A3AE41}"/>
          </ac:spMkLst>
        </pc:spChg>
        <pc:spChg chg="mod">
          <ac:chgData name="Carlos Guerrero Navarro" userId="7d8983bac3345ee8" providerId="LiveId" clId="{C5A4D433-EB81-47B5-9A3A-1A27E0872B74}" dt="2023-04-30T21:01:29.737" v="2788"/>
          <ac:spMkLst>
            <pc:docMk/>
            <pc:sldMk cId="0" sldId="265"/>
            <ac:spMk id="16" creationId="{E2A308A5-7548-4155-2ED5-C984BD780FA0}"/>
          </ac:spMkLst>
        </pc:spChg>
        <pc:spChg chg="mod">
          <ac:chgData name="Carlos Guerrero Navarro" userId="7d8983bac3345ee8" providerId="LiveId" clId="{C5A4D433-EB81-47B5-9A3A-1A27E0872B74}" dt="2023-04-30T21:01:29.737" v="2788"/>
          <ac:spMkLst>
            <pc:docMk/>
            <pc:sldMk cId="0" sldId="265"/>
            <ac:spMk id="17" creationId="{495C02CF-A47D-EEEB-8DCE-477EA59B66AE}"/>
          </ac:spMkLst>
        </pc:spChg>
        <pc:spChg chg="mod">
          <ac:chgData name="Carlos Guerrero Navarro" userId="7d8983bac3345ee8" providerId="LiveId" clId="{C5A4D433-EB81-47B5-9A3A-1A27E0872B74}" dt="2023-04-30T21:01:29.737" v="2788"/>
          <ac:spMkLst>
            <pc:docMk/>
            <pc:sldMk cId="0" sldId="265"/>
            <ac:spMk id="18" creationId="{209BC653-2A81-E6BC-1778-B59F11AB60E1}"/>
          </ac:spMkLst>
        </pc:spChg>
        <pc:spChg chg="mod">
          <ac:chgData name="Carlos Guerrero Navarro" userId="7d8983bac3345ee8" providerId="LiveId" clId="{C5A4D433-EB81-47B5-9A3A-1A27E0872B74}" dt="2023-04-30T21:01:29.737" v="2788"/>
          <ac:spMkLst>
            <pc:docMk/>
            <pc:sldMk cId="0" sldId="265"/>
            <ac:spMk id="19" creationId="{EE08F169-59CE-DAC7-EBC0-1262CABC9461}"/>
          </ac:spMkLst>
        </pc:spChg>
        <pc:spChg chg="mod">
          <ac:chgData name="Carlos Guerrero Navarro" userId="7d8983bac3345ee8" providerId="LiveId" clId="{C5A4D433-EB81-47B5-9A3A-1A27E0872B74}" dt="2023-04-30T21:01:29.737" v="2788"/>
          <ac:spMkLst>
            <pc:docMk/>
            <pc:sldMk cId="0" sldId="265"/>
            <ac:spMk id="20" creationId="{2CEA64A6-806C-7926-887E-5282E6114DCC}"/>
          </ac:spMkLst>
        </pc:spChg>
        <pc:spChg chg="mod">
          <ac:chgData name="Carlos Guerrero Navarro" userId="7d8983bac3345ee8" providerId="LiveId" clId="{C5A4D433-EB81-47B5-9A3A-1A27E0872B74}" dt="2023-04-30T21:01:29.737" v="2788"/>
          <ac:spMkLst>
            <pc:docMk/>
            <pc:sldMk cId="0" sldId="265"/>
            <ac:spMk id="21" creationId="{F7B7639F-649A-C443-591C-D0BBEBE8F2F6}"/>
          </ac:spMkLst>
        </pc:spChg>
        <pc:spChg chg="mod">
          <ac:chgData name="Carlos Guerrero Navarro" userId="7d8983bac3345ee8" providerId="LiveId" clId="{C5A4D433-EB81-47B5-9A3A-1A27E0872B74}" dt="2023-04-30T21:01:29.737" v="2788"/>
          <ac:spMkLst>
            <pc:docMk/>
            <pc:sldMk cId="0" sldId="265"/>
            <ac:spMk id="22" creationId="{92074D7F-2595-438B-1CB3-C6DFE5CDA8DE}"/>
          </ac:spMkLst>
        </pc:spChg>
        <pc:spChg chg="mod">
          <ac:chgData name="Carlos Guerrero Navarro" userId="7d8983bac3345ee8" providerId="LiveId" clId="{C5A4D433-EB81-47B5-9A3A-1A27E0872B74}" dt="2023-04-30T21:01:29.737" v="2788"/>
          <ac:spMkLst>
            <pc:docMk/>
            <pc:sldMk cId="0" sldId="265"/>
            <ac:spMk id="23" creationId="{288C6AC2-BD37-6C91-550C-EF24DCEAA244}"/>
          </ac:spMkLst>
        </pc:spChg>
        <pc:spChg chg="mod">
          <ac:chgData name="Carlos Guerrero Navarro" userId="7d8983bac3345ee8" providerId="LiveId" clId="{C5A4D433-EB81-47B5-9A3A-1A27E0872B74}" dt="2023-04-30T21:01:29.737" v="2788"/>
          <ac:spMkLst>
            <pc:docMk/>
            <pc:sldMk cId="0" sldId="265"/>
            <ac:spMk id="24" creationId="{1469A229-9843-82B4-9CB3-3F8B7AE39282}"/>
          </ac:spMkLst>
        </pc:spChg>
        <pc:spChg chg="mod">
          <ac:chgData name="Carlos Guerrero Navarro" userId="7d8983bac3345ee8" providerId="LiveId" clId="{C5A4D433-EB81-47B5-9A3A-1A27E0872B74}" dt="2023-04-30T21:01:29.737" v="2788"/>
          <ac:spMkLst>
            <pc:docMk/>
            <pc:sldMk cId="0" sldId="265"/>
            <ac:spMk id="25" creationId="{58603288-1E51-916C-48EF-EDF421DDE6EE}"/>
          </ac:spMkLst>
        </pc:spChg>
        <pc:spChg chg="mod">
          <ac:chgData name="Carlos Guerrero Navarro" userId="7d8983bac3345ee8" providerId="LiveId" clId="{C5A4D433-EB81-47B5-9A3A-1A27E0872B74}" dt="2023-04-30T21:01:29.737" v="2788"/>
          <ac:spMkLst>
            <pc:docMk/>
            <pc:sldMk cId="0" sldId="265"/>
            <ac:spMk id="26" creationId="{D954DFBF-503F-382C-D968-F0872031DB8F}"/>
          </ac:spMkLst>
        </pc:spChg>
        <pc:spChg chg="mod">
          <ac:chgData name="Carlos Guerrero Navarro" userId="7d8983bac3345ee8" providerId="LiveId" clId="{C5A4D433-EB81-47B5-9A3A-1A27E0872B74}" dt="2023-04-30T21:01:29.737" v="2788"/>
          <ac:spMkLst>
            <pc:docMk/>
            <pc:sldMk cId="0" sldId="265"/>
            <ac:spMk id="27" creationId="{B6055C58-E4B5-8A45-179D-9215034E95C0}"/>
          </ac:spMkLst>
        </pc:spChg>
        <pc:spChg chg="mod">
          <ac:chgData name="Carlos Guerrero Navarro" userId="7d8983bac3345ee8" providerId="LiveId" clId="{C5A4D433-EB81-47B5-9A3A-1A27E0872B74}" dt="2023-04-30T21:01:29.737" v="2788"/>
          <ac:spMkLst>
            <pc:docMk/>
            <pc:sldMk cId="0" sldId="265"/>
            <ac:spMk id="28" creationId="{B0E7FF7A-BE85-6CA5-B7CD-DAD916D311B7}"/>
          </ac:spMkLst>
        </pc:spChg>
        <pc:spChg chg="mod">
          <ac:chgData name="Carlos Guerrero Navarro" userId="7d8983bac3345ee8" providerId="LiveId" clId="{C5A4D433-EB81-47B5-9A3A-1A27E0872B74}" dt="2023-04-30T21:01:29.737" v="2788"/>
          <ac:spMkLst>
            <pc:docMk/>
            <pc:sldMk cId="0" sldId="265"/>
            <ac:spMk id="29" creationId="{56BCDE17-1E3A-2A34-B68D-C869E09CA259}"/>
          </ac:spMkLst>
        </pc:spChg>
        <pc:spChg chg="mod">
          <ac:chgData name="Carlos Guerrero Navarro" userId="7d8983bac3345ee8" providerId="LiveId" clId="{C5A4D433-EB81-47B5-9A3A-1A27E0872B74}" dt="2023-04-30T21:01:29.737" v="2788"/>
          <ac:spMkLst>
            <pc:docMk/>
            <pc:sldMk cId="0" sldId="265"/>
            <ac:spMk id="30" creationId="{26553C48-D54F-4ABC-B347-98314D6A78B1}"/>
          </ac:spMkLst>
        </pc:spChg>
        <pc:spChg chg="mod">
          <ac:chgData name="Carlos Guerrero Navarro" userId="7d8983bac3345ee8" providerId="LiveId" clId="{C5A4D433-EB81-47B5-9A3A-1A27E0872B74}" dt="2023-04-30T21:01:29.737" v="2788"/>
          <ac:spMkLst>
            <pc:docMk/>
            <pc:sldMk cId="0" sldId="265"/>
            <ac:spMk id="31" creationId="{4C533A16-74A4-17E4-66C6-86F9EF3404DC}"/>
          </ac:spMkLst>
        </pc:spChg>
        <pc:spChg chg="mod">
          <ac:chgData name="Carlos Guerrero Navarro" userId="7d8983bac3345ee8" providerId="LiveId" clId="{C5A4D433-EB81-47B5-9A3A-1A27E0872B74}" dt="2023-04-30T21:01:29.737" v="2788"/>
          <ac:spMkLst>
            <pc:docMk/>
            <pc:sldMk cId="0" sldId="265"/>
            <ac:spMk id="32" creationId="{5C617054-63ED-A497-0FFF-8D53B188A994}"/>
          </ac:spMkLst>
        </pc:spChg>
        <pc:spChg chg="mod">
          <ac:chgData name="Carlos Guerrero Navarro" userId="7d8983bac3345ee8" providerId="LiveId" clId="{C5A4D433-EB81-47B5-9A3A-1A27E0872B74}" dt="2023-04-30T21:01:29.737" v="2788"/>
          <ac:spMkLst>
            <pc:docMk/>
            <pc:sldMk cId="0" sldId="265"/>
            <ac:spMk id="33" creationId="{8F2E6819-A7AA-0066-8B92-BB38470153E4}"/>
          </ac:spMkLst>
        </pc:spChg>
        <pc:spChg chg="mod">
          <ac:chgData name="Carlos Guerrero Navarro" userId="7d8983bac3345ee8" providerId="LiveId" clId="{C5A4D433-EB81-47B5-9A3A-1A27E0872B74}" dt="2023-04-30T21:01:29.737" v="2788"/>
          <ac:spMkLst>
            <pc:docMk/>
            <pc:sldMk cId="0" sldId="265"/>
            <ac:spMk id="34" creationId="{577353DE-C5F2-28E5-D655-CEBB78791FB9}"/>
          </ac:spMkLst>
        </pc:spChg>
        <pc:spChg chg="mod">
          <ac:chgData name="Carlos Guerrero Navarro" userId="7d8983bac3345ee8" providerId="LiveId" clId="{C5A4D433-EB81-47B5-9A3A-1A27E0872B74}" dt="2023-04-30T21:01:29.737" v="2788"/>
          <ac:spMkLst>
            <pc:docMk/>
            <pc:sldMk cId="0" sldId="265"/>
            <ac:spMk id="35" creationId="{8F53C688-EF0A-C6B9-8511-A6EA756B67F9}"/>
          </ac:spMkLst>
        </pc:spChg>
        <pc:spChg chg="mod">
          <ac:chgData name="Carlos Guerrero Navarro" userId="7d8983bac3345ee8" providerId="LiveId" clId="{C5A4D433-EB81-47B5-9A3A-1A27E0872B74}" dt="2023-04-30T21:01:29.737" v="2788"/>
          <ac:spMkLst>
            <pc:docMk/>
            <pc:sldMk cId="0" sldId="265"/>
            <ac:spMk id="36" creationId="{C2716A57-2EC8-9565-D105-231CE312C76D}"/>
          </ac:spMkLst>
        </pc:spChg>
        <pc:spChg chg="mod">
          <ac:chgData name="Carlos Guerrero Navarro" userId="7d8983bac3345ee8" providerId="LiveId" clId="{C5A4D433-EB81-47B5-9A3A-1A27E0872B74}" dt="2023-04-30T21:01:29.737" v="2788"/>
          <ac:spMkLst>
            <pc:docMk/>
            <pc:sldMk cId="0" sldId="265"/>
            <ac:spMk id="37" creationId="{0CD1E734-0572-EDC0-639E-6B789E2475F9}"/>
          </ac:spMkLst>
        </pc:spChg>
        <pc:spChg chg="mod">
          <ac:chgData name="Carlos Guerrero Navarro" userId="7d8983bac3345ee8" providerId="LiveId" clId="{C5A4D433-EB81-47B5-9A3A-1A27E0872B74}" dt="2023-04-30T21:01:29.737" v="2788"/>
          <ac:spMkLst>
            <pc:docMk/>
            <pc:sldMk cId="0" sldId="265"/>
            <ac:spMk id="38" creationId="{FB8CFDF7-EF38-90B5-7AEF-F569E77D06B9}"/>
          </ac:spMkLst>
        </pc:spChg>
        <pc:spChg chg="mod">
          <ac:chgData name="Carlos Guerrero Navarro" userId="7d8983bac3345ee8" providerId="LiveId" clId="{C5A4D433-EB81-47B5-9A3A-1A27E0872B74}" dt="2023-04-30T21:01:29.737" v="2788"/>
          <ac:spMkLst>
            <pc:docMk/>
            <pc:sldMk cId="0" sldId="265"/>
            <ac:spMk id="39" creationId="{EBB79615-06DF-D534-3E2A-CDDE8CB7850B}"/>
          </ac:spMkLst>
        </pc:spChg>
        <pc:spChg chg="mod">
          <ac:chgData name="Carlos Guerrero Navarro" userId="7d8983bac3345ee8" providerId="LiveId" clId="{C5A4D433-EB81-47B5-9A3A-1A27E0872B74}" dt="2023-04-30T21:01:29.737" v="2788"/>
          <ac:spMkLst>
            <pc:docMk/>
            <pc:sldMk cId="0" sldId="265"/>
            <ac:spMk id="40" creationId="{FB83BDE6-1246-BFFC-E00A-4CD298768414}"/>
          </ac:spMkLst>
        </pc:spChg>
        <pc:spChg chg="mod">
          <ac:chgData name="Carlos Guerrero Navarro" userId="7d8983bac3345ee8" providerId="LiveId" clId="{C5A4D433-EB81-47B5-9A3A-1A27E0872B74}" dt="2023-04-30T21:01:29.737" v="2788"/>
          <ac:spMkLst>
            <pc:docMk/>
            <pc:sldMk cId="0" sldId="265"/>
            <ac:spMk id="41" creationId="{300A1E80-2EBB-87C0-D55C-2C633D1AE132}"/>
          </ac:spMkLst>
        </pc:spChg>
        <pc:spChg chg="mod">
          <ac:chgData name="Carlos Guerrero Navarro" userId="7d8983bac3345ee8" providerId="LiveId" clId="{C5A4D433-EB81-47B5-9A3A-1A27E0872B74}" dt="2023-04-30T21:01:29.737" v="2788"/>
          <ac:spMkLst>
            <pc:docMk/>
            <pc:sldMk cId="0" sldId="265"/>
            <ac:spMk id="42" creationId="{61B0A274-C7AB-C3A5-5FB4-F4111C986AB4}"/>
          </ac:spMkLst>
        </pc:spChg>
        <pc:spChg chg="mod">
          <ac:chgData name="Carlos Guerrero Navarro" userId="7d8983bac3345ee8" providerId="LiveId" clId="{C5A4D433-EB81-47B5-9A3A-1A27E0872B74}" dt="2023-04-30T21:01:29.737" v="2788"/>
          <ac:spMkLst>
            <pc:docMk/>
            <pc:sldMk cId="0" sldId="265"/>
            <ac:spMk id="43" creationId="{5A5C5756-1416-A6EC-0DCA-35737C20A35A}"/>
          </ac:spMkLst>
        </pc:spChg>
        <pc:spChg chg="mod">
          <ac:chgData name="Carlos Guerrero Navarro" userId="7d8983bac3345ee8" providerId="LiveId" clId="{C5A4D433-EB81-47B5-9A3A-1A27E0872B74}" dt="2023-04-30T21:01:29.737" v="2788"/>
          <ac:spMkLst>
            <pc:docMk/>
            <pc:sldMk cId="0" sldId="265"/>
            <ac:spMk id="44" creationId="{923EF7F2-51C6-DEF0-ADC1-C09D3E376D31}"/>
          </ac:spMkLst>
        </pc:spChg>
        <pc:spChg chg="mod">
          <ac:chgData name="Carlos Guerrero Navarro" userId="7d8983bac3345ee8" providerId="LiveId" clId="{C5A4D433-EB81-47B5-9A3A-1A27E0872B74}" dt="2023-04-30T21:01:29.737" v="2788"/>
          <ac:spMkLst>
            <pc:docMk/>
            <pc:sldMk cId="0" sldId="265"/>
            <ac:spMk id="45" creationId="{CF4FAC10-ADEE-78AC-4DF1-92E52CF90BFA}"/>
          </ac:spMkLst>
        </pc:spChg>
        <pc:spChg chg="mod">
          <ac:chgData name="Carlos Guerrero Navarro" userId="7d8983bac3345ee8" providerId="LiveId" clId="{C5A4D433-EB81-47B5-9A3A-1A27E0872B74}" dt="2023-04-30T21:01:29.737" v="2788"/>
          <ac:spMkLst>
            <pc:docMk/>
            <pc:sldMk cId="0" sldId="265"/>
            <ac:spMk id="46" creationId="{BB312269-4691-C7C1-14E9-E81B49157C32}"/>
          </ac:spMkLst>
        </pc:spChg>
        <pc:spChg chg="mod">
          <ac:chgData name="Carlos Guerrero Navarro" userId="7d8983bac3345ee8" providerId="LiveId" clId="{C5A4D433-EB81-47B5-9A3A-1A27E0872B74}" dt="2023-04-30T21:01:29.737" v="2788"/>
          <ac:spMkLst>
            <pc:docMk/>
            <pc:sldMk cId="0" sldId="265"/>
            <ac:spMk id="47" creationId="{B4110A6D-871F-DAF9-F958-1B73973BE76B}"/>
          </ac:spMkLst>
        </pc:spChg>
        <pc:spChg chg="mod">
          <ac:chgData name="Carlos Guerrero Navarro" userId="7d8983bac3345ee8" providerId="LiveId" clId="{C5A4D433-EB81-47B5-9A3A-1A27E0872B74}" dt="2023-04-30T21:01:29.737" v="2788"/>
          <ac:spMkLst>
            <pc:docMk/>
            <pc:sldMk cId="0" sldId="265"/>
            <ac:spMk id="48" creationId="{84C70807-A54F-A8AC-FA42-F302B70EF3A1}"/>
          </ac:spMkLst>
        </pc:spChg>
        <pc:spChg chg="mod">
          <ac:chgData name="Carlos Guerrero Navarro" userId="7d8983bac3345ee8" providerId="LiveId" clId="{C5A4D433-EB81-47B5-9A3A-1A27E0872B74}" dt="2023-04-30T21:01:29.737" v="2788"/>
          <ac:spMkLst>
            <pc:docMk/>
            <pc:sldMk cId="0" sldId="265"/>
            <ac:spMk id="49" creationId="{58352E44-94CD-192A-B4A9-6291E24BDF9E}"/>
          </ac:spMkLst>
        </pc:spChg>
        <pc:spChg chg="mod">
          <ac:chgData name="Carlos Guerrero Navarro" userId="7d8983bac3345ee8" providerId="LiveId" clId="{C5A4D433-EB81-47B5-9A3A-1A27E0872B74}" dt="2023-04-30T21:01:29.737" v="2788"/>
          <ac:spMkLst>
            <pc:docMk/>
            <pc:sldMk cId="0" sldId="265"/>
            <ac:spMk id="50" creationId="{D333F536-0954-91D8-F325-6F304124AE04}"/>
          </ac:spMkLst>
        </pc:spChg>
        <pc:spChg chg="mod">
          <ac:chgData name="Carlos Guerrero Navarro" userId="7d8983bac3345ee8" providerId="LiveId" clId="{C5A4D433-EB81-47B5-9A3A-1A27E0872B74}" dt="2023-04-30T21:01:29.737" v="2788"/>
          <ac:spMkLst>
            <pc:docMk/>
            <pc:sldMk cId="0" sldId="265"/>
            <ac:spMk id="51" creationId="{EA60B3FC-1E38-9EB1-F65F-32BF83803030}"/>
          </ac:spMkLst>
        </pc:spChg>
        <pc:spChg chg="mod">
          <ac:chgData name="Carlos Guerrero Navarro" userId="7d8983bac3345ee8" providerId="LiveId" clId="{C5A4D433-EB81-47B5-9A3A-1A27E0872B74}" dt="2023-04-30T21:01:29.737" v="2788"/>
          <ac:spMkLst>
            <pc:docMk/>
            <pc:sldMk cId="0" sldId="265"/>
            <ac:spMk id="52" creationId="{1FA95180-A24F-64D4-6D8A-9AF4103B384A}"/>
          </ac:spMkLst>
        </pc:spChg>
        <pc:spChg chg="mod">
          <ac:chgData name="Carlos Guerrero Navarro" userId="7d8983bac3345ee8" providerId="LiveId" clId="{C5A4D433-EB81-47B5-9A3A-1A27E0872B74}" dt="2023-04-30T21:01:29.737" v="2788"/>
          <ac:spMkLst>
            <pc:docMk/>
            <pc:sldMk cId="0" sldId="265"/>
            <ac:spMk id="53" creationId="{40F3FF9B-57E3-F576-E9B3-37FE0F379E07}"/>
          </ac:spMkLst>
        </pc:spChg>
        <pc:spChg chg="mod">
          <ac:chgData name="Carlos Guerrero Navarro" userId="7d8983bac3345ee8" providerId="LiveId" clId="{C5A4D433-EB81-47B5-9A3A-1A27E0872B74}" dt="2023-04-30T21:01:29.737" v="2788"/>
          <ac:spMkLst>
            <pc:docMk/>
            <pc:sldMk cId="0" sldId="265"/>
            <ac:spMk id="54" creationId="{2B68C840-ACD5-B82D-3519-99E17ABFEDC7}"/>
          </ac:spMkLst>
        </pc:spChg>
        <pc:spChg chg="mod">
          <ac:chgData name="Carlos Guerrero Navarro" userId="7d8983bac3345ee8" providerId="LiveId" clId="{C5A4D433-EB81-47B5-9A3A-1A27E0872B74}" dt="2023-04-30T21:01:29.737" v="2788"/>
          <ac:spMkLst>
            <pc:docMk/>
            <pc:sldMk cId="0" sldId="265"/>
            <ac:spMk id="55" creationId="{A0A518FE-EA6D-96D6-A31D-45018B640DD6}"/>
          </ac:spMkLst>
        </pc:spChg>
        <pc:spChg chg="mod">
          <ac:chgData name="Carlos Guerrero Navarro" userId="7d8983bac3345ee8" providerId="LiveId" clId="{C5A4D433-EB81-47B5-9A3A-1A27E0872B74}" dt="2023-04-30T21:01:29.737" v="2788"/>
          <ac:spMkLst>
            <pc:docMk/>
            <pc:sldMk cId="0" sldId="265"/>
            <ac:spMk id="56" creationId="{AB5EA825-14FF-4181-ED71-5870964D2249}"/>
          </ac:spMkLst>
        </pc:spChg>
        <pc:spChg chg="mod">
          <ac:chgData name="Carlos Guerrero Navarro" userId="7d8983bac3345ee8" providerId="LiveId" clId="{C5A4D433-EB81-47B5-9A3A-1A27E0872B74}" dt="2023-04-30T21:01:29.737" v="2788"/>
          <ac:spMkLst>
            <pc:docMk/>
            <pc:sldMk cId="0" sldId="265"/>
            <ac:spMk id="57" creationId="{52FD58A8-EC22-BC3D-E0FD-0E4E3EE8CE9B}"/>
          </ac:spMkLst>
        </pc:spChg>
        <pc:spChg chg="mod">
          <ac:chgData name="Carlos Guerrero Navarro" userId="7d8983bac3345ee8" providerId="LiveId" clId="{C5A4D433-EB81-47B5-9A3A-1A27E0872B74}" dt="2023-04-30T21:01:29.737" v="2788"/>
          <ac:spMkLst>
            <pc:docMk/>
            <pc:sldMk cId="0" sldId="265"/>
            <ac:spMk id="58" creationId="{C4B786A8-00C4-3D40-D100-E0803C0345FE}"/>
          </ac:spMkLst>
        </pc:spChg>
        <pc:spChg chg="mod">
          <ac:chgData name="Carlos Guerrero Navarro" userId="7d8983bac3345ee8" providerId="LiveId" clId="{C5A4D433-EB81-47B5-9A3A-1A27E0872B74}" dt="2023-04-30T21:01:29.737" v="2788"/>
          <ac:spMkLst>
            <pc:docMk/>
            <pc:sldMk cId="0" sldId="265"/>
            <ac:spMk id="59" creationId="{C23CA520-03F6-DF07-7DA6-D25C68CC88A5}"/>
          </ac:spMkLst>
        </pc:spChg>
        <pc:spChg chg="mod">
          <ac:chgData name="Carlos Guerrero Navarro" userId="7d8983bac3345ee8" providerId="LiveId" clId="{C5A4D433-EB81-47B5-9A3A-1A27E0872B74}" dt="2023-04-30T21:01:29.737" v="2788"/>
          <ac:spMkLst>
            <pc:docMk/>
            <pc:sldMk cId="0" sldId="265"/>
            <ac:spMk id="60" creationId="{0F0D0B93-C172-8793-7E0C-9A66AAE5BD71}"/>
          </ac:spMkLst>
        </pc:spChg>
        <pc:spChg chg="mod">
          <ac:chgData name="Carlos Guerrero Navarro" userId="7d8983bac3345ee8" providerId="LiveId" clId="{C5A4D433-EB81-47B5-9A3A-1A27E0872B74}" dt="2023-04-30T21:01:29.737" v="2788"/>
          <ac:spMkLst>
            <pc:docMk/>
            <pc:sldMk cId="0" sldId="265"/>
            <ac:spMk id="61" creationId="{1C0A5233-5B09-7DF0-894C-DE22C91CD196}"/>
          </ac:spMkLst>
        </pc:spChg>
        <pc:spChg chg="mod">
          <ac:chgData name="Carlos Guerrero Navarro" userId="7d8983bac3345ee8" providerId="LiveId" clId="{C5A4D433-EB81-47B5-9A3A-1A27E0872B74}" dt="2023-04-30T21:01:29.737" v="2788"/>
          <ac:spMkLst>
            <pc:docMk/>
            <pc:sldMk cId="0" sldId="265"/>
            <ac:spMk id="62" creationId="{F3EE8437-94FA-8893-948C-22D6B48F3B59}"/>
          </ac:spMkLst>
        </pc:spChg>
        <pc:spChg chg="mod">
          <ac:chgData name="Carlos Guerrero Navarro" userId="7d8983bac3345ee8" providerId="LiveId" clId="{C5A4D433-EB81-47B5-9A3A-1A27E0872B74}" dt="2023-04-30T21:01:29.737" v="2788"/>
          <ac:spMkLst>
            <pc:docMk/>
            <pc:sldMk cId="0" sldId="265"/>
            <ac:spMk id="63" creationId="{E5E61866-F8FA-EB78-5159-B494115F43C1}"/>
          </ac:spMkLst>
        </pc:spChg>
        <pc:spChg chg="mod">
          <ac:chgData name="Carlos Guerrero Navarro" userId="7d8983bac3345ee8" providerId="LiveId" clId="{C5A4D433-EB81-47B5-9A3A-1A27E0872B74}" dt="2023-04-30T21:01:29.737" v="2788"/>
          <ac:spMkLst>
            <pc:docMk/>
            <pc:sldMk cId="0" sldId="265"/>
            <ac:spMk id="1088" creationId="{4CE67D6B-C291-BFAF-503D-AB2CEC76C0D3}"/>
          </ac:spMkLst>
        </pc:spChg>
        <pc:spChg chg="mod">
          <ac:chgData name="Carlos Guerrero Navarro" userId="7d8983bac3345ee8" providerId="LiveId" clId="{C5A4D433-EB81-47B5-9A3A-1A27E0872B74}" dt="2023-04-30T21:01:29.737" v="2788"/>
          <ac:spMkLst>
            <pc:docMk/>
            <pc:sldMk cId="0" sldId="265"/>
            <ac:spMk id="1089" creationId="{C20935EA-4F37-9C61-D002-7FB636F4FD37}"/>
          </ac:spMkLst>
        </pc:spChg>
        <pc:spChg chg="mod">
          <ac:chgData name="Carlos Guerrero Navarro" userId="7d8983bac3345ee8" providerId="LiveId" clId="{C5A4D433-EB81-47B5-9A3A-1A27E0872B74}" dt="2023-04-30T21:01:29.737" v="2788"/>
          <ac:spMkLst>
            <pc:docMk/>
            <pc:sldMk cId="0" sldId="265"/>
            <ac:spMk id="1090" creationId="{D65658E2-A2C3-DB2B-44C4-7785FDA3FAEA}"/>
          </ac:spMkLst>
        </pc:spChg>
        <pc:spChg chg="mod">
          <ac:chgData name="Carlos Guerrero Navarro" userId="7d8983bac3345ee8" providerId="LiveId" clId="{C5A4D433-EB81-47B5-9A3A-1A27E0872B74}" dt="2023-04-30T21:01:29.737" v="2788"/>
          <ac:spMkLst>
            <pc:docMk/>
            <pc:sldMk cId="0" sldId="265"/>
            <ac:spMk id="1091" creationId="{6715F505-D2CB-3FB2-BDDD-34AADB28E3AC}"/>
          </ac:spMkLst>
        </pc:spChg>
        <pc:spChg chg="mod">
          <ac:chgData name="Carlos Guerrero Navarro" userId="7d8983bac3345ee8" providerId="LiveId" clId="{C5A4D433-EB81-47B5-9A3A-1A27E0872B74}" dt="2023-04-30T21:01:29.737" v="2788"/>
          <ac:spMkLst>
            <pc:docMk/>
            <pc:sldMk cId="0" sldId="265"/>
            <ac:spMk id="1092" creationId="{E7F1A033-0312-1DA7-70C7-48080FEDABAC}"/>
          </ac:spMkLst>
        </pc:spChg>
        <pc:spChg chg="mod">
          <ac:chgData name="Carlos Guerrero Navarro" userId="7d8983bac3345ee8" providerId="LiveId" clId="{C5A4D433-EB81-47B5-9A3A-1A27E0872B74}" dt="2023-04-30T21:01:29.737" v="2788"/>
          <ac:spMkLst>
            <pc:docMk/>
            <pc:sldMk cId="0" sldId="265"/>
            <ac:spMk id="1093" creationId="{021CD658-41FD-5A96-D135-3449FDF76D6D}"/>
          </ac:spMkLst>
        </pc:spChg>
        <pc:spChg chg="mod">
          <ac:chgData name="Carlos Guerrero Navarro" userId="7d8983bac3345ee8" providerId="LiveId" clId="{C5A4D433-EB81-47B5-9A3A-1A27E0872B74}" dt="2023-04-30T21:01:29.737" v="2788"/>
          <ac:spMkLst>
            <pc:docMk/>
            <pc:sldMk cId="0" sldId="265"/>
            <ac:spMk id="1094" creationId="{6BA0F4B4-0DC6-C1FA-B048-F685DC22C6AA}"/>
          </ac:spMkLst>
        </pc:spChg>
        <pc:spChg chg="mod">
          <ac:chgData name="Carlos Guerrero Navarro" userId="7d8983bac3345ee8" providerId="LiveId" clId="{C5A4D433-EB81-47B5-9A3A-1A27E0872B74}" dt="2023-04-30T21:01:29.737" v="2788"/>
          <ac:spMkLst>
            <pc:docMk/>
            <pc:sldMk cId="0" sldId="265"/>
            <ac:spMk id="1095" creationId="{AED5B332-ED87-4CE2-76E6-D0CA2CB031E3}"/>
          </ac:spMkLst>
        </pc:spChg>
        <pc:spChg chg="mod">
          <ac:chgData name="Carlos Guerrero Navarro" userId="7d8983bac3345ee8" providerId="LiveId" clId="{C5A4D433-EB81-47B5-9A3A-1A27E0872B74}" dt="2023-04-30T21:01:29.737" v="2788"/>
          <ac:spMkLst>
            <pc:docMk/>
            <pc:sldMk cId="0" sldId="265"/>
            <ac:spMk id="1096" creationId="{75722D5A-20BF-A266-45E0-07422A8C2206}"/>
          </ac:spMkLst>
        </pc:spChg>
        <pc:spChg chg="mod">
          <ac:chgData name="Carlos Guerrero Navarro" userId="7d8983bac3345ee8" providerId="LiveId" clId="{C5A4D433-EB81-47B5-9A3A-1A27E0872B74}" dt="2023-04-30T21:01:29.737" v="2788"/>
          <ac:spMkLst>
            <pc:docMk/>
            <pc:sldMk cId="0" sldId="265"/>
            <ac:spMk id="1097" creationId="{5B4F9E2F-9CD8-46F3-F12C-3C43B815EEB2}"/>
          </ac:spMkLst>
        </pc:spChg>
        <pc:spChg chg="mod">
          <ac:chgData name="Carlos Guerrero Navarro" userId="7d8983bac3345ee8" providerId="LiveId" clId="{C5A4D433-EB81-47B5-9A3A-1A27E0872B74}" dt="2023-04-30T21:01:29.737" v="2788"/>
          <ac:spMkLst>
            <pc:docMk/>
            <pc:sldMk cId="0" sldId="265"/>
            <ac:spMk id="1098" creationId="{DCB7D25B-7D1B-73A6-6CAC-EF0AA6B8E111}"/>
          </ac:spMkLst>
        </pc:spChg>
        <pc:spChg chg="mod">
          <ac:chgData name="Carlos Guerrero Navarro" userId="7d8983bac3345ee8" providerId="LiveId" clId="{C5A4D433-EB81-47B5-9A3A-1A27E0872B74}" dt="2023-04-30T21:01:29.737" v="2788"/>
          <ac:spMkLst>
            <pc:docMk/>
            <pc:sldMk cId="0" sldId="265"/>
            <ac:spMk id="1099" creationId="{F032F658-3624-79F1-4283-1A0845C7C44E}"/>
          </ac:spMkLst>
        </pc:spChg>
        <pc:spChg chg="mod">
          <ac:chgData name="Carlos Guerrero Navarro" userId="7d8983bac3345ee8" providerId="LiveId" clId="{C5A4D433-EB81-47B5-9A3A-1A27E0872B74}" dt="2023-04-30T21:01:29.737" v="2788"/>
          <ac:spMkLst>
            <pc:docMk/>
            <pc:sldMk cId="0" sldId="265"/>
            <ac:spMk id="1100" creationId="{6ED0134B-DB90-CBBA-600A-04EC5A22F794}"/>
          </ac:spMkLst>
        </pc:spChg>
        <pc:spChg chg="mod">
          <ac:chgData name="Carlos Guerrero Navarro" userId="7d8983bac3345ee8" providerId="LiveId" clId="{C5A4D433-EB81-47B5-9A3A-1A27E0872B74}" dt="2023-04-30T21:01:29.737" v="2788"/>
          <ac:spMkLst>
            <pc:docMk/>
            <pc:sldMk cId="0" sldId="265"/>
            <ac:spMk id="1101" creationId="{AD0C310D-A956-BBBA-D6FE-B1A5B111C2B6}"/>
          </ac:spMkLst>
        </pc:spChg>
        <pc:spChg chg="mod">
          <ac:chgData name="Carlos Guerrero Navarro" userId="7d8983bac3345ee8" providerId="LiveId" clId="{C5A4D433-EB81-47B5-9A3A-1A27E0872B74}" dt="2023-04-30T21:01:29.737" v="2788"/>
          <ac:spMkLst>
            <pc:docMk/>
            <pc:sldMk cId="0" sldId="265"/>
            <ac:spMk id="1102" creationId="{0136A509-7531-54CC-0CBF-D2C3BBD5780A}"/>
          </ac:spMkLst>
        </pc:spChg>
        <pc:spChg chg="mod">
          <ac:chgData name="Carlos Guerrero Navarro" userId="7d8983bac3345ee8" providerId="LiveId" clId="{C5A4D433-EB81-47B5-9A3A-1A27E0872B74}" dt="2023-04-30T21:01:29.737" v="2788"/>
          <ac:spMkLst>
            <pc:docMk/>
            <pc:sldMk cId="0" sldId="265"/>
            <ac:spMk id="1103" creationId="{E8AAAD6C-B3EA-ED89-0CD3-CA2B2683ACA1}"/>
          </ac:spMkLst>
        </pc:spChg>
        <pc:spChg chg="mod">
          <ac:chgData name="Carlos Guerrero Navarro" userId="7d8983bac3345ee8" providerId="LiveId" clId="{C5A4D433-EB81-47B5-9A3A-1A27E0872B74}" dt="2023-04-30T21:01:29.737" v="2788"/>
          <ac:spMkLst>
            <pc:docMk/>
            <pc:sldMk cId="0" sldId="265"/>
            <ac:spMk id="1104" creationId="{4E106A72-8A6F-B5E8-1AB9-D1465A8CBEB5}"/>
          </ac:spMkLst>
        </pc:spChg>
        <pc:spChg chg="mod">
          <ac:chgData name="Carlos Guerrero Navarro" userId="7d8983bac3345ee8" providerId="LiveId" clId="{C5A4D433-EB81-47B5-9A3A-1A27E0872B74}" dt="2023-04-30T21:01:29.737" v="2788"/>
          <ac:spMkLst>
            <pc:docMk/>
            <pc:sldMk cId="0" sldId="265"/>
            <ac:spMk id="1105" creationId="{4D213525-3625-A7F9-B0FB-9E38320C8F65}"/>
          </ac:spMkLst>
        </pc:spChg>
        <pc:spChg chg="mod">
          <ac:chgData name="Carlos Guerrero Navarro" userId="7d8983bac3345ee8" providerId="LiveId" clId="{C5A4D433-EB81-47B5-9A3A-1A27E0872B74}" dt="2023-04-30T21:01:29.737" v="2788"/>
          <ac:spMkLst>
            <pc:docMk/>
            <pc:sldMk cId="0" sldId="265"/>
            <ac:spMk id="1106" creationId="{C6C6419A-328D-F26C-C8DC-2E4546459A78}"/>
          </ac:spMkLst>
        </pc:spChg>
        <pc:spChg chg="mod">
          <ac:chgData name="Carlos Guerrero Navarro" userId="7d8983bac3345ee8" providerId="LiveId" clId="{C5A4D433-EB81-47B5-9A3A-1A27E0872B74}" dt="2023-04-30T21:01:29.737" v="2788"/>
          <ac:spMkLst>
            <pc:docMk/>
            <pc:sldMk cId="0" sldId="265"/>
            <ac:spMk id="1107" creationId="{2DD7DBF2-A69B-29BF-C559-48A81C210772}"/>
          </ac:spMkLst>
        </pc:spChg>
        <pc:spChg chg="mod">
          <ac:chgData name="Carlos Guerrero Navarro" userId="7d8983bac3345ee8" providerId="LiveId" clId="{C5A4D433-EB81-47B5-9A3A-1A27E0872B74}" dt="2023-04-30T21:01:29.737" v="2788"/>
          <ac:spMkLst>
            <pc:docMk/>
            <pc:sldMk cId="0" sldId="265"/>
            <ac:spMk id="1108" creationId="{30FCFF81-D3A2-2FEF-796C-3FA932B79B7A}"/>
          </ac:spMkLst>
        </pc:spChg>
        <pc:spChg chg="mod">
          <ac:chgData name="Carlos Guerrero Navarro" userId="7d8983bac3345ee8" providerId="LiveId" clId="{C5A4D433-EB81-47B5-9A3A-1A27E0872B74}" dt="2023-04-30T21:01:29.737" v="2788"/>
          <ac:spMkLst>
            <pc:docMk/>
            <pc:sldMk cId="0" sldId="265"/>
            <ac:spMk id="1109" creationId="{58FBAED1-C2CC-0A5A-6D56-2364F6352113}"/>
          </ac:spMkLst>
        </pc:spChg>
        <pc:spChg chg="mod">
          <ac:chgData name="Carlos Guerrero Navarro" userId="7d8983bac3345ee8" providerId="LiveId" clId="{C5A4D433-EB81-47B5-9A3A-1A27E0872B74}" dt="2023-04-30T21:01:29.737" v="2788"/>
          <ac:spMkLst>
            <pc:docMk/>
            <pc:sldMk cId="0" sldId="265"/>
            <ac:spMk id="1110" creationId="{170E1D7C-DEB9-95F5-1763-2F711834F7D0}"/>
          </ac:spMkLst>
        </pc:spChg>
        <pc:spChg chg="mod">
          <ac:chgData name="Carlos Guerrero Navarro" userId="7d8983bac3345ee8" providerId="LiveId" clId="{C5A4D433-EB81-47B5-9A3A-1A27E0872B74}" dt="2023-04-30T21:01:29.737" v="2788"/>
          <ac:spMkLst>
            <pc:docMk/>
            <pc:sldMk cId="0" sldId="265"/>
            <ac:spMk id="1111" creationId="{D495D1E9-2BF2-127E-090F-AE4432CA6BF2}"/>
          </ac:spMkLst>
        </pc:spChg>
        <pc:spChg chg="mod">
          <ac:chgData name="Carlos Guerrero Navarro" userId="7d8983bac3345ee8" providerId="LiveId" clId="{C5A4D433-EB81-47B5-9A3A-1A27E0872B74}" dt="2023-04-30T21:01:29.737" v="2788"/>
          <ac:spMkLst>
            <pc:docMk/>
            <pc:sldMk cId="0" sldId="265"/>
            <ac:spMk id="1112" creationId="{295716CF-DCC8-2F6A-DA3A-EDBB97106C3E}"/>
          </ac:spMkLst>
        </pc:spChg>
        <pc:spChg chg="mod">
          <ac:chgData name="Carlos Guerrero Navarro" userId="7d8983bac3345ee8" providerId="LiveId" clId="{C5A4D433-EB81-47B5-9A3A-1A27E0872B74}" dt="2023-04-30T22:45:14.296" v="4301"/>
          <ac:spMkLst>
            <pc:docMk/>
            <pc:sldMk cId="0" sldId="265"/>
            <ac:spMk id="1114" creationId="{2646F2CD-396E-87F6-008D-0D9F9DCEBF81}"/>
          </ac:spMkLst>
        </pc:spChg>
        <pc:spChg chg="mod">
          <ac:chgData name="Carlos Guerrero Navarro" userId="7d8983bac3345ee8" providerId="LiveId" clId="{C5A4D433-EB81-47B5-9A3A-1A27E0872B74}" dt="2023-04-30T22:45:14.296" v="4301"/>
          <ac:spMkLst>
            <pc:docMk/>
            <pc:sldMk cId="0" sldId="265"/>
            <ac:spMk id="1115" creationId="{ED1778D9-5D26-675B-8B44-32C28873501F}"/>
          </ac:spMkLst>
        </pc:spChg>
        <pc:spChg chg="mod">
          <ac:chgData name="Carlos Guerrero Navarro" userId="7d8983bac3345ee8" providerId="LiveId" clId="{C5A4D433-EB81-47B5-9A3A-1A27E0872B74}" dt="2023-04-30T22:45:14.296" v="4301"/>
          <ac:spMkLst>
            <pc:docMk/>
            <pc:sldMk cId="0" sldId="265"/>
            <ac:spMk id="1116" creationId="{E7E6A32A-DD5C-A773-12BE-077EF308BF5E}"/>
          </ac:spMkLst>
        </pc:spChg>
        <pc:spChg chg="del">
          <ac:chgData name="Carlos Guerrero Navarro" userId="7d8983bac3345ee8" providerId="LiveId" clId="{C5A4D433-EB81-47B5-9A3A-1A27E0872B74}" dt="2023-04-30T20:11:41.848" v="914" actId="478"/>
          <ac:spMkLst>
            <pc:docMk/>
            <pc:sldMk cId="0" sldId="265"/>
            <ac:spMk id="1117" creationId="{00000000-0000-0000-0000-000000000000}"/>
          </ac:spMkLst>
        </pc:spChg>
        <pc:spChg chg="mod">
          <ac:chgData name="Carlos Guerrero Navarro" userId="7d8983bac3345ee8" providerId="LiveId" clId="{C5A4D433-EB81-47B5-9A3A-1A27E0872B74}" dt="2023-04-30T22:55:34.371" v="4465" actId="20577"/>
          <ac:spMkLst>
            <pc:docMk/>
            <pc:sldMk cId="0" sldId="265"/>
            <ac:spMk id="1118" creationId="{00000000-0000-0000-0000-000000000000}"/>
          </ac:spMkLst>
        </pc:spChg>
        <pc:spChg chg="mod">
          <ac:chgData name="Carlos Guerrero Navarro" userId="7d8983bac3345ee8" providerId="LiveId" clId="{C5A4D433-EB81-47B5-9A3A-1A27E0872B74}" dt="2023-04-30T22:45:14.296" v="4301"/>
          <ac:spMkLst>
            <pc:docMk/>
            <pc:sldMk cId="0" sldId="265"/>
            <ac:spMk id="1212" creationId="{3D018E85-FFDC-71FD-FC95-F217FA2700C5}"/>
          </ac:spMkLst>
        </pc:spChg>
        <pc:spChg chg="mod">
          <ac:chgData name="Carlos Guerrero Navarro" userId="7d8983bac3345ee8" providerId="LiveId" clId="{C5A4D433-EB81-47B5-9A3A-1A27E0872B74}" dt="2023-04-30T22:45:14.296" v="4301"/>
          <ac:spMkLst>
            <pc:docMk/>
            <pc:sldMk cId="0" sldId="265"/>
            <ac:spMk id="1213" creationId="{53A1A482-C74B-A0B9-4A16-BCB5122C5790}"/>
          </ac:spMkLst>
        </pc:spChg>
        <pc:spChg chg="mod">
          <ac:chgData name="Carlos Guerrero Navarro" userId="7d8983bac3345ee8" providerId="LiveId" clId="{C5A4D433-EB81-47B5-9A3A-1A27E0872B74}" dt="2023-04-30T22:45:14.296" v="4301"/>
          <ac:spMkLst>
            <pc:docMk/>
            <pc:sldMk cId="0" sldId="265"/>
            <ac:spMk id="1214" creationId="{C8BF9A19-A740-980B-20EE-7A8868EAA9D4}"/>
          </ac:spMkLst>
        </pc:spChg>
        <pc:spChg chg="mod">
          <ac:chgData name="Carlos Guerrero Navarro" userId="7d8983bac3345ee8" providerId="LiveId" clId="{C5A4D433-EB81-47B5-9A3A-1A27E0872B74}" dt="2023-04-30T22:45:14.296" v="4301"/>
          <ac:spMkLst>
            <pc:docMk/>
            <pc:sldMk cId="0" sldId="265"/>
            <ac:spMk id="1215" creationId="{ACDA1CF6-D76D-355C-89BD-928AAB340FDD}"/>
          </ac:spMkLst>
        </pc:spChg>
        <pc:spChg chg="mod">
          <ac:chgData name="Carlos Guerrero Navarro" userId="7d8983bac3345ee8" providerId="LiveId" clId="{C5A4D433-EB81-47B5-9A3A-1A27E0872B74}" dt="2023-04-30T22:45:14.296" v="4301"/>
          <ac:spMkLst>
            <pc:docMk/>
            <pc:sldMk cId="0" sldId="265"/>
            <ac:spMk id="1216" creationId="{D398839C-30E4-D652-C21B-C1F461FF528B}"/>
          </ac:spMkLst>
        </pc:spChg>
        <pc:spChg chg="mod">
          <ac:chgData name="Carlos Guerrero Navarro" userId="7d8983bac3345ee8" providerId="LiveId" clId="{C5A4D433-EB81-47B5-9A3A-1A27E0872B74}" dt="2023-04-30T22:45:14.296" v="4301"/>
          <ac:spMkLst>
            <pc:docMk/>
            <pc:sldMk cId="0" sldId="265"/>
            <ac:spMk id="1217" creationId="{F1B3D700-985E-7D9B-D2C9-BD56E9E6F328}"/>
          </ac:spMkLst>
        </pc:spChg>
        <pc:spChg chg="mod">
          <ac:chgData name="Carlos Guerrero Navarro" userId="7d8983bac3345ee8" providerId="LiveId" clId="{C5A4D433-EB81-47B5-9A3A-1A27E0872B74}" dt="2023-04-30T22:45:14.296" v="4301"/>
          <ac:spMkLst>
            <pc:docMk/>
            <pc:sldMk cId="0" sldId="265"/>
            <ac:spMk id="1218" creationId="{F3F2BD67-2298-02D7-3511-A60F796C6FB0}"/>
          </ac:spMkLst>
        </pc:spChg>
        <pc:spChg chg="mod">
          <ac:chgData name="Carlos Guerrero Navarro" userId="7d8983bac3345ee8" providerId="LiveId" clId="{C5A4D433-EB81-47B5-9A3A-1A27E0872B74}" dt="2023-04-30T22:45:14.296" v="4301"/>
          <ac:spMkLst>
            <pc:docMk/>
            <pc:sldMk cId="0" sldId="265"/>
            <ac:spMk id="1219" creationId="{63644131-3BA4-3EF5-7F08-2E1431D9DA7D}"/>
          </ac:spMkLst>
        </pc:spChg>
        <pc:spChg chg="mod">
          <ac:chgData name="Carlos Guerrero Navarro" userId="7d8983bac3345ee8" providerId="LiveId" clId="{C5A4D433-EB81-47B5-9A3A-1A27E0872B74}" dt="2023-04-30T22:45:14.296" v="4301"/>
          <ac:spMkLst>
            <pc:docMk/>
            <pc:sldMk cId="0" sldId="265"/>
            <ac:spMk id="1220" creationId="{E31EF8A2-4A85-21C5-307D-CC37C2FAA3F8}"/>
          </ac:spMkLst>
        </pc:spChg>
        <pc:spChg chg="mod">
          <ac:chgData name="Carlos Guerrero Navarro" userId="7d8983bac3345ee8" providerId="LiveId" clId="{C5A4D433-EB81-47B5-9A3A-1A27E0872B74}" dt="2023-04-30T22:45:14.296" v="4301"/>
          <ac:spMkLst>
            <pc:docMk/>
            <pc:sldMk cId="0" sldId="265"/>
            <ac:spMk id="1221" creationId="{F6A1CF23-A7A4-F67F-CBBC-8FBB5707F51E}"/>
          </ac:spMkLst>
        </pc:spChg>
        <pc:spChg chg="mod">
          <ac:chgData name="Carlos Guerrero Navarro" userId="7d8983bac3345ee8" providerId="LiveId" clId="{C5A4D433-EB81-47B5-9A3A-1A27E0872B74}" dt="2023-04-30T22:45:14.296" v="4301"/>
          <ac:spMkLst>
            <pc:docMk/>
            <pc:sldMk cId="0" sldId="265"/>
            <ac:spMk id="1222" creationId="{ED75FFD1-1BAF-3CF1-078B-5912820149EC}"/>
          </ac:spMkLst>
        </pc:spChg>
        <pc:spChg chg="mod">
          <ac:chgData name="Carlos Guerrero Navarro" userId="7d8983bac3345ee8" providerId="LiveId" clId="{C5A4D433-EB81-47B5-9A3A-1A27E0872B74}" dt="2023-04-30T22:45:14.296" v="4301"/>
          <ac:spMkLst>
            <pc:docMk/>
            <pc:sldMk cId="0" sldId="265"/>
            <ac:spMk id="1223" creationId="{7C7A6B7D-B54A-2646-6392-97950454631C}"/>
          </ac:spMkLst>
        </pc:spChg>
        <pc:spChg chg="mod">
          <ac:chgData name="Carlos Guerrero Navarro" userId="7d8983bac3345ee8" providerId="LiveId" clId="{C5A4D433-EB81-47B5-9A3A-1A27E0872B74}" dt="2023-04-30T22:45:14.296" v="4301"/>
          <ac:spMkLst>
            <pc:docMk/>
            <pc:sldMk cId="0" sldId="265"/>
            <ac:spMk id="1224" creationId="{60DACA07-5714-E18D-F0EC-175230EBA1BB}"/>
          </ac:spMkLst>
        </pc:spChg>
        <pc:spChg chg="mod">
          <ac:chgData name="Carlos Guerrero Navarro" userId="7d8983bac3345ee8" providerId="LiveId" clId="{C5A4D433-EB81-47B5-9A3A-1A27E0872B74}" dt="2023-04-30T22:45:14.296" v="4301"/>
          <ac:spMkLst>
            <pc:docMk/>
            <pc:sldMk cId="0" sldId="265"/>
            <ac:spMk id="1225" creationId="{E2C1EEC8-4CB9-5A4A-A41F-60267721DC32}"/>
          </ac:spMkLst>
        </pc:spChg>
        <pc:spChg chg="mod">
          <ac:chgData name="Carlos Guerrero Navarro" userId="7d8983bac3345ee8" providerId="LiveId" clId="{C5A4D433-EB81-47B5-9A3A-1A27E0872B74}" dt="2023-04-30T22:45:14.296" v="4301"/>
          <ac:spMkLst>
            <pc:docMk/>
            <pc:sldMk cId="0" sldId="265"/>
            <ac:spMk id="1226" creationId="{30B6BA96-9FF4-CC73-3C42-F1B32C6CA115}"/>
          </ac:spMkLst>
        </pc:spChg>
        <pc:spChg chg="mod">
          <ac:chgData name="Carlos Guerrero Navarro" userId="7d8983bac3345ee8" providerId="LiveId" clId="{C5A4D433-EB81-47B5-9A3A-1A27E0872B74}" dt="2023-04-30T22:45:14.296" v="4301"/>
          <ac:spMkLst>
            <pc:docMk/>
            <pc:sldMk cId="0" sldId="265"/>
            <ac:spMk id="1227" creationId="{417F13FC-A7D8-28D1-2A17-390CCA7CFCAA}"/>
          </ac:spMkLst>
        </pc:spChg>
        <pc:spChg chg="mod">
          <ac:chgData name="Carlos Guerrero Navarro" userId="7d8983bac3345ee8" providerId="LiveId" clId="{C5A4D433-EB81-47B5-9A3A-1A27E0872B74}" dt="2023-04-30T22:45:14.296" v="4301"/>
          <ac:spMkLst>
            <pc:docMk/>
            <pc:sldMk cId="0" sldId="265"/>
            <ac:spMk id="1228" creationId="{C82CCF53-4AB8-E2AC-8E1C-8DCF6F07D005}"/>
          </ac:spMkLst>
        </pc:spChg>
        <pc:spChg chg="mod">
          <ac:chgData name="Carlos Guerrero Navarro" userId="7d8983bac3345ee8" providerId="LiveId" clId="{C5A4D433-EB81-47B5-9A3A-1A27E0872B74}" dt="2023-04-30T22:45:14.296" v="4301"/>
          <ac:spMkLst>
            <pc:docMk/>
            <pc:sldMk cId="0" sldId="265"/>
            <ac:spMk id="1229" creationId="{C3FD1A39-5A4A-EE2C-5FF2-D18E134C0D44}"/>
          </ac:spMkLst>
        </pc:spChg>
        <pc:spChg chg="mod">
          <ac:chgData name="Carlos Guerrero Navarro" userId="7d8983bac3345ee8" providerId="LiveId" clId="{C5A4D433-EB81-47B5-9A3A-1A27E0872B74}" dt="2023-04-30T22:45:14.296" v="4301"/>
          <ac:spMkLst>
            <pc:docMk/>
            <pc:sldMk cId="0" sldId="265"/>
            <ac:spMk id="1230" creationId="{F2CD9D72-0A21-FA32-2D93-244C4E17C703}"/>
          </ac:spMkLst>
        </pc:spChg>
        <pc:spChg chg="mod">
          <ac:chgData name="Carlos Guerrero Navarro" userId="7d8983bac3345ee8" providerId="LiveId" clId="{C5A4D433-EB81-47B5-9A3A-1A27E0872B74}" dt="2023-04-30T22:45:14.296" v="4301"/>
          <ac:spMkLst>
            <pc:docMk/>
            <pc:sldMk cId="0" sldId="265"/>
            <ac:spMk id="1231" creationId="{1CE4F7D2-6A7E-F9B8-3D29-E7BADA77A067}"/>
          </ac:spMkLst>
        </pc:spChg>
        <pc:spChg chg="mod">
          <ac:chgData name="Carlos Guerrero Navarro" userId="7d8983bac3345ee8" providerId="LiveId" clId="{C5A4D433-EB81-47B5-9A3A-1A27E0872B74}" dt="2023-04-30T22:45:14.296" v="4301"/>
          <ac:spMkLst>
            <pc:docMk/>
            <pc:sldMk cId="0" sldId="265"/>
            <ac:spMk id="1232" creationId="{352EC43C-6C35-53B2-AF6E-E71119DA12EE}"/>
          </ac:spMkLst>
        </pc:spChg>
        <pc:spChg chg="mod">
          <ac:chgData name="Carlos Guerrero Navarro" userId="7d8983bac3345ee8" providerId="LiveId" clId="{C5A4D433-EB81-47B5-9A3A-1A27E0872B74}" dt="2023-04-30T22:45:14.296" v="4301"/>
          <ac:spMkLst>
            <pc:docMk/>
            <pc:sldMk cId="0" sldId="265"/>
            <ac:spMk id="1233" creationId="{D03D9AA6-90EC-4AF9-740C-4374AB8E20E1}"/>
          </ac:spMkLst>
        </pc:spChg>
        <pc:spChg chg="mod">
          <ac:chgData name="Carlos Guerrero Navarro" userId="7d8983bac3345ee8" providerId="LiveId" clId="{C5A4D433-EB81-47B5-9A3A-1A27E0872B74}" dt="2023-04-30T22:45:14.296" v="4301"/>
          <ac:spMkLst>
            <pc:docMk/>
            <pc:sldMk cId="0" sldId="265"/>
            <ac:spMk id="1234" creationId="{420352DD-2563-F2BE-2963-2FB5D9FAF04F}"/>
          </ac:spMkLst>
        </pc:spChg>
        <pc:spChg chg="mod">
          <ac:chgData name="Carlos Guerrero Navarro" userId="7d8983bac3345ee8" providerId="LiveId" clId="{C5A4D433-EB81-47B5-9A3A-1A27E0872B74}" dt="2023-04-30T22:45:14.296" v="4301"/>
          <ac:spMkLst>
            <pc:docMk/>
            <pc:sldMk cId="0" sldId="265"/>
            <ac:spMk id="1235" creationId="{AF049D31-79B8-F784-90B4-E2E5AB8E48B8}"/>
          </ac:spMkLst>
        </pc:spChg>
        <pc:spChg chg="mod">
          <ac:chgData name="Carlos Guerrero Navarro" userId="7d8983bac3345ee8" providerId="LiveId" clId="{C5A4D433-EB81-47B5-9A3A-1A27E0872B74}" dt="2023-04-30T22:45:14.296" v="4301"/>
          <ac:spMkLst>
            <pc:docMk/>
            <pc:sldMk cId="0" sldId="265"/>
            <ac:spMk id="1236" creationId="{4EFACCFC-C5CA-2E1C-DE41-9AD628233C75}"/>
          </ac:spMkLst>
        </pc:spChg>
        <pc:spChg chg="mod">
          <ac:chgData name="Carlos Guerrero Navarro" userId="7d8983bac3345ee8" providerId="LiveId" clId="{C5A4D433-EB81-47B5-9A3A-1A27E0872B74}" dt="2023-04-30T22:45:14.296" v="4301"/>
          <ac:spMkLst>
            <pc:docMk/>
            <pc:sldMk cId="0" sldId="265"/>
            <ac:spMk id="1237" creationId="{BB9E05F2-0156-EA23-9166-3DEF312E3895}"/>
          </ac:spMkLst>
        </pc:spChg>
        <pc:spChg chg="mod">
          <ac:chgData name="Carlos Guerrero Navarro" userId="7d8983bac3345ee8" providerId="LiveId" clId="{C5A4D433-EB81-47B5-9A3A-1A27E0872B74}" dt="2023-04-30T22:45:14.296" v="4301"/>
          <ac:spMkLst>
            <pc:docMk/>
            <pc:sldMk cId="0" sldId="265"/>
            <ac:spMk id="1238" creationId="{A253024E-DD35-F4FD-3448-C20B62951D70}"/>
          </ac:spMkLst>
        </pc:spChg>
        <pc:spChg chg="mod">
          <ac:chgData name="Carlos Guerrero Navarro" userId="7d8983bac3345ee8" providerId="LiveId" clId="{C5A4D433-EB81-47B5-9A3A-1A27E0872B74}" dt="2023-04-30T22:45:14.296" v="4301"/>
          <ac:spMkLst>
            <pc:docMk/>
            <pc:sldMk cId="0" sldId="265"/>
            <ac:spMk id="1239" creationId="{9DF571AE-763B-379A-6DF5-7C352394E04C}"/>
          </ac:spMkLst>
        </pc:spChg>
        <pc:spChg chg="mod">
          <ac:chgData name="Carlos Guerrero Navarro" userId="7d8983bac3345ee8" providerId="LiveId" clId="{C5A4D433-EB81-47B5-9A3A-1A27E0872B74}" dt="2023-04-30T22:45:14.296" v="4301"/>
          <ac:spMkLst>
            <pc:docMk/>
            <pc:sldMk cId="0" sldId="265"/>
            <ac:spMk id="1240" creationId="{A62B9BB1-3556-7647-3815-BB8D7B0B3FEB}"/>
          </ac:spMkLst>
        </pc:spChg>
        <pc:spChg chg="mod">
          <ac:chgData name="Carlos Guerrero Navarro" userId="7d8983bac3345ee8" providerId="LiveId" clId="{C5A4D433-EB81-47B5-9A3A-1A27E0872B74}" dt="2023-04-30T22:45:14.296" v="4301"/>
          <ac:spMkLst>
            <pc:docMk/>
            <pc:sldMk cId="0" sldId="265"/>
            <ac:spMk id="1241" creationId="{81F563F5-A740-09FC-B5C8-0AB760336F70}"/>
          </ac:spMkLst>
        </pc:spChg>
        <pc:spChg chg="mod">
          <ac:chgData name="Carlos Guerrero Navarro" userId="7d8983bac3345ee8" providerId="LiveId" clId="{C5A4D433-EB81-47B5-9A3A-1A27E0872B74}" dt="2023-04-30T22:45:14.296" v="4301"/>
          <ac:spMkLst>
            <pc:docMk/>
            <pc:sldMk cId="0" sldId="265"/>
            <ac:spMk id="1242" creationId="{E647ABBB-26DB-419E-C48B-ED80F2B1218E}"/>
          </ac:spMkLst>
        </pc:spChg>
        <pc:spChg chg="mod">
          <ac:chgData name="Carlos Guerrero Navarro" userId="7d8983bac3345ee8" providerId="LiveId" clId="{C5A4D433-EB81-47B5-9A3A-1A27E0872B74}" dt="2023-04-30T22:45:14.296" v="4301"/>
          <ac:spMkLst>
            <pc:docMk/>
            <pc:sldMk cId="0" sldId="265"/>
            <ac:spMk id="1243" creationId="{2F8C612D-52A7-B139-49C1-82A55943307D}"/>
          </ac:spMkLst>
        </pc:spChg>
        <pc:spChg chg="mod">
          <ac:chgData name="Carlos Guerrero Navarro" userId="7d8983bac3345ee8" providerId="LiveId" clId="{C5A4D433-EB81-47B5-9A3A-1A27E0872B74}" dt="2023-04-30T22:45:14.296" v="4301"/>
          <ac:spMkLst>
            <pc:docMk/>
            <pc:sldMk cId="0" sldId="265"/>
            <ac:spMk id="1244" creationId="{1371816F-C4F3-5B1C-82FA-3712CB229F97}"/>
          </ac:spMkLst>
        </pc:spChg>
        <pc:spChg chg="mod">
          <ac:chgData name="Carlos Guerrero Navarro" userId="7d8983bac3345ee8" providerId="LiveId" clId="{C5A4D433-EB81-47B5-9A3A-1A27E0872B74}" dt="2023-04-30T22:45:14.296" v="4301"/>
          <ac:spMkLst>
            <pc:docMk/>
            <pc:sldMk cId="0" sldId="265"/>
            <ac:spMk id="1245" creationId="{A013CBBE-C5FE-AB38-D671-C850876F2E49}"/>
          </ac:spMkLst>
        </pc:spChg>
        <pc:spChg chg="mod">
          <ac:chgData name="Carlos Guerrero Navarro" userId="7d8983bac3345ee8" providerId="LiveId" clId="{C5A4D433-EB81-47B5-9A3A-1A27E0872B74}" dt="2023-04-30T22:45:14.296" v="4301"/>
          <ac:spMkLst>
            <pc:docMk/>
            <pc:sldMk cId="0" sldId="265"/>
            <ac:spMk id="1246" creationId="{8115B384-3927-BFB8-621C-0164DA647482}"/>
          </ac:spMkLst>
        </pc:spChg>
        <pc:spChg chg="mod">
          <ac:chgData name="Carlos Guerrero Navarro" userId="7d8983bac3345ee8" providerId="LiveId" clId="{C5A4D433-EB81-47B5-9A3A-1A27E0872B74}" dt="2023-04-30T22:45:14.296" v="4301"/>
          <ac:spMkLst>
            <pc:docMk/>
            <pc:sldMk cId="0" sldId="265"/>
            <ac:spMk id="1247" creationId="{908D19A0-C332-87F4-8E19-700A1F612C24}"/>
          </ac:spMkLst>
        </pc:spChg>
        <pc:spChg chg="mod">
          <ac:chgData name="Carlos Guerrero Navarro" userId="7d8983bac3345ee8" providerId="LiveId" clId="{C5A4D433-EB81-47B5-9A3A-1A27E0872B74}" dt="2023-04-30T22:45:14.296" v="4301"/>
          <ac:spMkLst>
            <pc:docMk/>
            <pc:sldMk cId="0" sldId="265"/>
            <ac:spMk id="1248" creationId="{B80781B4-DE62-7B44-5517-9F0B43743342}"/>
          </ac:spMkLst>
        </pc:spChg>
        <pc:spChg chg="mod">
          <ac:chgData name="Carlos Guerrero Navarro" userId="7d8983bac3345ee8" providerId="LiveId" clId="{C5A4D433-EB81-47B5-9A3A-1A27E0872B74}" dt="2023-04-30T22:45:14.296" v="4301"/>
          <ac:spMkLst>
            <pc:docMk/>
            <pc:sldMk cId="0" sldId="265"/>
            <ac:spMk id="1249" creationId="{0F1805D3-9C08-7C34-D0E3-EDABD3DF415B}"/>
          </ac:spMkLst>
        </pc:spChg>
        <pc:spChg chg="mod">
          <ac:chgData name="Carlos Guerrero Navarro" userId="7d8983bac3345ee8" providerId="LiveId" clId="{C5A4D433-EB81-47B5-9A3A-1A27E0872B74}" dt="2023-04-30T22:45:14.296" v="4301"/>
          <ac:spMkLst>
            <pc:docMk/>
            <pc:sldMk cId="0" sldId="265"/>
            <ac:spMk id="1250" creationId="{E94ADB56-399D-25C0-1E51-D78D9B3CD7BD}"/>
          </ac:spMkLst>
        </pc:spChg>
        <pc:spChg chg="mod">
          <ac:chgData name="Carlos Guerrero Navarro" userId="7d8983bac3345ee8" providerId="LiveId" clId="{C5A4D433-EB81-47B5-9A3A-1A27E0872B74}" dt="2023-04-30T22:45:14.296" v="4301"/>
          <ac:spMkLst>
            <pc:docMk/>
            <pc:sldMk cId="0" sldId="265"/>
            <ac:spMk id="1251" creationId="{D1986249-B67B-D2D0-85AE-E1118F1C8CE8}"/>
          </ac:spMkLst>
        </pc:spChg>
        <pc:spChg chg="mod">
          <ac:chgData name="Carlos Guerrero Navarro" userId="7d8983bac3345ee8" providerId="LiveId" clId="{C5A4D433-EB81-47B5-9A3A-1A27E0872B74}" dt="2023-04-30T22:45:14.296" v="4301"/>
          <ac:spMkLst>
            <pc:docMk/>
            <pc:sldMk cId="0" sldId="265"/>
            <ac:spMk id="1252" creationId="{03700B1A-0366-93AA-0450-731FC7065B50}"/>
          </ac:spMkLst>
        </pc:spChg>
        <pc:spChg chg="mod">
          <ac:chgData name="Carlos Guerrero Navarro" userId="7d8983bac3345ee8" providerId="LiveId" clId="{C5A4D433-EB81-47B5-9A3A-1A27E0872B74}" dt="2023-04-30T22:45:14.296" v="4301"/>
          <ac:spMkLst>
            <pc:docMk/>
            <pc:sldMk cId="0" sldId="265"/>
            <ac:spMk id="1253" creationId="{1CB0201F-2E9E-88BD-7C14-FE435514C521}"/>
          </ac:spMkLst>
        </pc:spChg>
        <pc:spChg chg="mod">
          <ac:chgData name="Carlos Guerrero Navarro" userId="7d8983bac3345ee8" providerId="LiveId" clId="{C5A4D433-EB81-47B5-9A3A-1A27E0872B74}" dt="2023-04-30T22:45:14.296" v="4301"/>
          <ac:spMkLst>
            <pc:docMk/>
            <pc:sldMk cId="0" sldId="265"/>
            <ac:spMk id="1254" creationId="{64FDFC87-6A65-5113-2D8E-A8BE86547E1D}"/>
          </ac:spMkLst>
        </pc:spChg>
        <pc:spChg chg="mod">
          <ac:chgData name="Carlos Guerrero Navarro" userId="7d8983bac3345ee8" providerId="LiveId" clId="{C5A4D433-EB81-47B5-9A3A-1A27E0872B74}" dt="2023-04-30T22:45:14.296" v="4301"/>
          <ac:spMkLst>
            <pc:docMk/>
            <pc:sldMk cId="0" sldId="265"/>
            <ac:spMk id="1255" creationId="{ECDF1647-6138-C03D-21CC-A0C302777CB8}"/>
          </ac:spMkLst>
        </pc:spChg>
        <pc:spChg chg="mod">
          <ac:chgData name="Carlos Guerrero Navarro" userId="7d8983bac3345ee8" providerId="LiveId" clId="{C5A4D433-EB81-47B5-9A3A-1A27E0872B74}" dt="2023-04-30T22:45:14.296" v="4301"/>
          <ac:spMkLst>
            <pc:docMk/>
            <pc:sldMk cId="0" sldId="265"/>
            <ac:spMk id="1256" creationId="{FB5D0F84-E6DB-17E4-1B1C-07713F2064BD}"/>
          </ac:spMkLst>
        </pc:spChg>
        <pc:spChg chg="mod">
          <ac:chgData name="Carlos Guerrero Navarro" userId="7d8983bac3345ee8" providerId="LiveId" clId="{C5A4D433-EB81-47B5-9A3A-1A27E0872B74}" dt="2023-04-30T22:45:14.296" v="4301"/>
          <ac:spMkLst>
            <pc:docMk/>
            <pc:sldMk cId="0" sldId="265"/>
            <ac:spMk id="1257" creationId="{B466FEF1-7C8D-748E-2472-48165D2C1142}"/>
          </ac:spMkLst>
        </pc:spChg>
        <pc:spChg chg="mod">
          <ac:chgData name="Carlos Guerrero Navarro" userId="7d8983bac3345ee8" providerId="LiveId" clId="{C5A4D433-EB81-47B5-9A3A-1A27E0872B74}" dt="2023-04-30T22:45:14.296" v="4301"/>
          <ac:spMkLst>
            <pc:docMk/>
            <pc:sldMk cId="0" sldId="265"/>
            <ac:spMk id="1258" creationId="{34ADFB5E-0899-D23A-87F9-5173AAFCAFB5}"/>
          </ac:spMkLst>
        </pc:spChg>
        <pc:spChg chg="mod">
          <ac:chgData name="Carlos Guerrero Navarro" userId="7d8983bac3345ee8" providerId="LiveId" clId="{C5A4D433-EB81-47B5-9A3A-1A27E0872B74}" dt="2023-04-30T22:45:14.296" v="4301"/>
          <ac:spMkLst>
            <pc:docMk/>
            <pc:sldMk cId="0" sldId="265"/>
            <ac:spMk id="1259" creationId="{B1810484-FC4A-619A-5573-9BCB3ED89A85}"/>
          </ac:spMkLst>
        </pc:spChg>
        <pc:spChg chg="mod">
          <ac:chgData name="Carlos Guerrero Navarro" userId="7d8983bac3345ee8" providerId="LiveId" clId="{C5A4D433-EB81-47B5-9A3A-1A27E0872B74}" dt="2023-04-30T22:45:14.296" v="4301"/>
          <ac:spMkLst>
            <pc:docMk/>
            <pc:sldMk cId="0" sldId="265"/>
            <ac:spMk id="1260" creationId="{D08DDE69-3A7C-8396-06AF-50DD4788B136}"/>
          </ac:spMkLst>
        </pc:spChg>
        <pc:spChg chg="mod">
          <ac:chgData name="Carlos Guerrero Navarro" userId="7d8983bac3345ee8" providerId="LiveId" clId="{C5A4D433-EB81-47B5-9A3A-1A27E0872B74}" dt="2023-04-30T22:45:14.296" v="4301"/>
          <ac:spMkLst>
            <pc:docMk/>
            <pc:sldMk cId="0" sldId="265"/>
            <ac:spMk id="1261" creationId="{8EAECFA1-AAB6-A781-907B-89D6076CC035}"/>
          </ac:spMkLst>
        </pc:spChg>
        <pc:spChg chg="mod">
          <ac:chgData name="Carlos Guerrero Navarro" userId="7d8983bac3345ee8" providerId="LiveId" clId="{C5A4D433-EB81-47B5-9A3A-1A27E0872B74}" dt="2023-04-30T22:45:14.296" v="4301"/>
          <ac:spMkLst>
            <pc:docMk/>
            <pc:sldMk cId="0" sldId="265"/>
            <ac:spMk id="1262" creationId="{2B1FF3C7-D134-D983-694C-1EF785EA4DC0}"/>
          </ac:spMkLst>
        </pc:spChg>
        <pc:spChg chg="mod">
          <ac:chgData name="Carlos Guerrero Navarro" userId="7d8983bac3345ee8" providerId="LiveId" clId="{C5A4D433-EB81-47B5-9A3A-1A27E0872B74}" dt="2023-04-30T22:45:14.296" v="4301"/>
          <ac:spMkLst>
            <pc:docMk/>
            <pc:sldMk cId="0" sldId="265"/>
            <ac:spMk id="1263" creationId="{5CD89A8B-55C2-AEB2-92FC-6D1638A834C8}"/>
          </ac:spMkLst>
        </pc:spChg>
        <pc:spChg chg="mod">
          <ac:chgData name="Carlos Guerrero Navarro" userId="7d8983bac3345ee8" providerId="LiveId" clId="{C5A4D433-EB81-47B5-9A3A-1A27E0872B74}" dt="2023-04-30T22:45:14.296" v="4301"/>
          <ac:spMkLst>
            <pc:docMk/>
            <pc:sldMk cId="0" sldId="265"/>
            <ac:spMk id="1264" creationId="{BC1C758E-9849-FC30-EA78-EC93F6A4BF0C}"/>
          </ac:spMkLst>
        </pc:spChg>
        <pc:spChg chg="mod">
          <ac:chgData name="Carlos Guerrero Navarro" userId="7d8983bac3345ee8" providerId="LiveId" clId="{C5A4D433-EB81-47B5-9A3A-1A27E0872B74}" dt="2023-04-30T22:45:14.296" v="4301"/>
          <ac:spMkLst>
            <pc:docMk/>
            <pc:sldMk cId="0" sldId="265"/>
            <ac:spMk id="1265" creationId="{02EA0246-F119-0968-AB3A-D9CF15FEF939}"/>
          </ac:spMkLst>
        </pc:spChg>
        <pc:spChg chg="mod">
          <ac:chgData name="Carlos Guerrero Navarro" userId="7d8983bac3345ee8" providerId="LiveId" clId="{C5A4D433-EB81-47B5-9A3A-1A27E0872B74}" dt="2023-04-30T22:45:14.296" v="4301"/>
          <ac:spMkLst>
            <pc:docMk/>
            <pc:sldMk cId="0" sldId="265"/>
            <ac:spMk id="1266" creationId="{FC13BBFF-8316-7005-CC95-F4A519319C46}"/>
          </ac:spMkLst>
        </pc:spChg>
        <pc:spChg chg="mod">
          <ac:chgData name="Carlos Guerrero Navarro" userId="7d8983bac3345ee8" providerId="LiveId" clId="{C5A4D433-EB81-47B5-9A3A-1A27E0872B74}" dt="2023-04-30T22:45:14.296" v="4301"/>
          <ac:spMkLst>
            <pc:docMk/>
            <pc:sldMk cId="0" sldId="265"/>
            <ac:spMk id="1267" creationId="{6533CE1C-35E4-2F54-48F4-405BF5302290}"/>
          </ac:spMkLst>
        </pc:spChg>
        <pc:spChg chg="mod">
          <ac:chgData name="Carlos Guerrero Navarro" userId="7d8983bac3345ee8" providerId="LiveId" clId="{C5A4D433-EB81-47B5-9A3A-1A27E0872B74}" dt="2023-04-30T22:45:14.296" v="4301"/>
          <ac:spMkLst>
            <pc:docMk/>
            <pc:sldMk cId="0" sldId="265"/>
            <ac:spMk id="1268" creationId="{2C5AD252-1834-4115-70BF-BF222829906D}"/>
          </ac:spMkLst>
        </pc:spChg>
        <pc:spChg chg="mod">
          <ac:chgData name="Carlos Guerrero Navarro" userId="7d8983bac3345ee8" providerId="LiveId" clId="{C5A4D433-EB81-47B5-9A3A-1A27E0872B74}" dt="2023-04-30T22:45:14.296" v="4301"/>
          <ac:spMkLst>
            <pc:docMk/>
            <pc:sldMk cId="0" sldId="265"/>
            <ac:spMk id="1269" creationId="{04CD44A4-6D97-A3A7-7392-20EC3D218659}"/>
          </ac:spMkLst>
        </pc:spChg>
        <pc:spChg chg="mod">
          <ac:chgData name="Carlos Guerrero Navarro" userId="7d8983bac3345ee8" providerId="LiveId" clId="{C5A4D433-EB81-47B5-9A3A-1A27E0872B74}" dt="2023-04-30T22:45:14.296" v="4301"/>
          <ac:spMkLst>
            <pc:docMk/>
            <pc:sldMk cId="0" sldId="265"/>
            <ac:spMk id="1270" creationId="{165C1642-2476-A875-2724-0E5382BF89F8}"/>
          </ac:spMkLst>
        </pc:spChg>
        <pc:spChg chg="mod">
          <ac:chgData name="Carlos Guerrero Navarro" userId="7d8983bac3345ee8" providerId="LiveId" clId="{C5A4D433-EB81-47B5-9A3A-1A27E0872B74}" dt="2023-04-30T22:45:14.296" v="4301"/>
          <ac:spMkLst>
            <pc:docMk/>
            <pc:sldMk cId="0" sldId="265"/>
            <ac:spMk id="1271" creationId="{4D77B04E-62DB-5B32-EB9F-871882D911A6}"/>
          </ac:spMkLst>
        </pc:spChg>
        <pc:spChg chg="mod">
          <ac:chgData name="Carlos Guerrero Navarro" userId="7d8983bac3345ee8" providerId="LiveId" clId="{C5A4D433-EB81-47B5-9A3A-1A27E0872B74}" dt="2023-04-30T22:45:14.296" v="4301"/>
          <ac:spMkLst>
            <pc:docMk/>
            <pc:sldMk cId="0" sldId="265"/>
            <ac:spMk id="1272" creationId="{D4505285-B7D3-8C7F-90BF-5892A76B7659}"/>
          </ac:spMkLst>
        </pc:spChg>
        <pc:spChg chg="mod">
          <ac:chgData name="Carlos Guerrero Navarro" userId="7d8983bac3345ee8" providerId="LiveId" clId="{C5A4D433-EB81-47B5-9A3A-1A27E0872B74}" dt="2023-04-30T22:45:14.296" v="4301"/>
          <ac:spMkLst>
            <pc:docMk/>
            <pc:sldMk cId="0" sldId="265"/>
            <ac:spMk id="1273" creationId="{67EA3034-7AA3-3E0A-3E74-C98D019AE67D}"/>
          </ac:spMkLst>
        </pc:spChg>
        <pc:spChg chg="mod">
          <ac:chgData name="Carlos Guerrero Navarro" userId="7d8983bac3345ee8" providerId="LiveId" clId="{C5A4D433-EB81-47B5-9A3A-1A27E0872B74}" dt="2023-04-30T22:45:14.296" v="4301"/>
          <ac:spMkLst>
            <pc:docMk/>
            <pc:sldMk cId="0" sldId="265"/>
            <ac:spMk id="1274" creationId="{FE1E3A4E-B4F9-34A9-87AA-CE5BE1CD08C1}"/>
          </ac:spMkLst>
        </pc:spChg>
        <pc:spChg chg="mod">
          <ac:chgData name="Carlos Guerrero Navarro" userId="7d8983bac3345ee8" providerId="LiveId" clId="{C5A4D433-EB81-47B5-9A3A-1A27E0872B74}" dt="2023-04-30T22:45:14.296" v="4301"/>
          <ac:spMkLst>
            <pc:docMk/>
            <pc:sldMk cId="0" sldId="265"/>
            <ac:spMk id="1275" creationId="{15A5EB62-0A54-EB4B-8D44-169BE918E9C3}"/>
          </ac:spMkLst>
        </pc:spChg>
        <pc:spChg chg="mod">
          <ac:chgData name="Carlos Guerrero Navarro" userId="7d8983bac3345ee8" providerId="LiveId" clId="{C5A4D433-EB81-47B5-9A3A-1A27E0872B74}" dt="2023-04-30T22:45:14.296" v="4301"/>
          <ac:spMkLst>
            <pc:docMk/>
            <pc:sldMk cId="0" sldId="265"/>
            <ac:spMk id="1283" creationId="{43F89873-679B-370A-540C-C99463D7AFEC}"/>
          </ac:spMkLst>
        </pc:spChg>
        <pc:spChg chg="mod">
          <ac:chgData name="Carlos Guerrero Navarro" userId="7d8983bac3345ee8" providerId="LiveId" clId="{C5A4D433-EB81-47B5-9A3A-1A27E0872B74}" dt="2023-04-30T22:45:14.296" v="4301"/>
          <ac:spMkLst>
            <pc:docMk/>
            <pc:sldMk cId="0" sldId="265"/>
            <ac:spMk id="1284" creationId="{DCD87577-0A2B-2C0C-8481-044E00219677}"/>
          </ac:spMkLst>
        </pc:spChg>
        <pc:spChg chg="mod">
          <ac:chgData name="Carlos Guerrero Navarro" userId="7d8983bac3345ee8" providerId="LiveId" clId="{C5A4D433-EB81-47B5-9A3A-1A27E0872B74}" dt="2023-04-30T22:45:14.296" v="4301"/>
          <ac:spMkLst>
            <pc:docMk/>
            <pc:sldMk cId="0" sldId="265"/>
            <ac:spMk id="1285" creationId="{5293F083-6B27-1C6B-1B53-8F27D7FE8B28}"/>
          </ac:spMkLst>
        </pc:spChg>
        <pc:spChg chg="mod">
          <ac:chgData name="Carlos Guerrero Navarro" userId="7d8983bac3345ee8" providerId="LiveId" clId="{C5A4D433-EB81-47B5-9A3A-1A27E0872B74}" dt="2023-04-30T22:45:14.296" v="4301"/>
          <ac:spMkLst>
            <pc:docMk/>
            <pc:sldMk cId="0" sldId="265"/>
            <ac:spMk id="1286" creationId="{CA8801CB-4965-B503-E6C2-DA77CA9CEDA1}"/>
          </ac:spMkLst>
        </pc:spChg>
        <pc:spChg chg="mod">
          <ac:chgData name="Carlos Guerrero Navarro" userId="7d8983bac3345ee8" providerId="LiveId" clId="{C5A4D433-EB81-47B5-9A3A-1A27E0872B74}" dt="2023-04-30T22:45:14.296" v="4301"/>
          <ac:spMkLst>
            <pc:docMk/>
            <pc:sldMk cId="0" sldId="265"/>
            <ac:spMk id="1287" creationId="{E321E9D0-69DB-BA5E-A25B-B6C78879BA77}"/>
          </ac:spMkLst>
        </pc:spChg>
        <pc:spChg chg="mod">
          <ac:chgData name="Carlos Guerrero Navarro" userId="7d8983bac3345ee8" providerId="LiveId" clId="{C5A4D433-EB81-47B5-9A3A-1A27E0872B74}" dt="2023-04-30T22:45:14.296" v="4301"/>
          <ac:spMkLst>
            <pc:docMk/>
            <pc:sldMk cId="0" sldId="265"/>
            <ac:spMk id="1288" creationId="{72CD5EEF-9A64-F2A9-5EC3-4227BA5B9E49}"/>
          </ac:spMkLst>
        </pc:spChg>
        <pc:spChg chg="mod">
          <ac:chgData name="Carlos Guerrero Navarro" userId="7d8983bac3345ee8" providerId="LiveId" clId="{C5A4D433-EB81-47B5-9A3A-1A27E0872B74}" dt="2023-04-30T22:45:14.296" v="4301"/>
          <ac:spMkLst>
            <pc:docMk/>
            <pc:sldMk cId="0" sldId="265"/>
            <ac:spMk id="1289" creationId="{B9640930-DB0F-2211-0ACB-B9A688B64519}"/>
          </ac:spMkLst>
        </pc:spChg>
        <pc:spChg chg="mod">
          <ac:chgData name="Carlos Guerrero Navarro" userId="7d8983bac3345ee8" providerId="LiveId" clId="{C5A4D433-EB81-47B5-9A3A-1A27E0872B74}" dt="2023-04-30T22:45:14.296" v="4301"/>
          <ac:spMkLst>
            <pc:docMk/>
            <pc:sldMk cId="0" sldId="265"/>
            <ac:spMk id="1290" creationId="{9C86ADF7-E5B1-FEB8-EBBE-CF5AF60FC5F0}"/>
          </ac:spMkLst>
        </pc:spChg>
        <pc:spChg chg="mod">
          <ac:chgData name="Carlos Guerrero Navarro" userId="7d8983bac3345ee8" providerId="LiveId" clId="{C5A4D433-EB81-47B5-9A3A-1A27E0872B74}" dt="2023-04-30T22:45:14.296" v="4301"/>
          <ac:spMkLst>
            <pc:docMk/>
            <pc:sldMk cId="0" sldId="265"/>
            <ac:spMk id="1291" creationId="{09B06329-0C50-E9FF-01C0-B4877AAB0DA3}"/>
          </ac:spMkLst>
        </pc:spChg>
        <pc:spChg chg="mod">
          <ac:chgData name="Carlos Guerrero Navarro" userId="7d8983bac3345ee8" providerId="LiveId" clId="{C5A4D433-EB81-47B5-9A3A-1A27E0872B74}" dt="2023-04-30T22:45:14.296" v="4301"/>
          <ac:spMkLst>
            <pc:docMk/>
            <pc:sldMk cId="0" sldId="265"/>
            <ac:spMk id="1292" creationId="{3C43B89F-73B5-2AD8-22A1-E128E3586812}"/>
          </ac:spMkLst>
        </pc:spChg>
        <pc:spChg chg="mod">
          <ac:chgData name="Carlos Guerrero Navarro" userId="7d8983bac3345ee8" providerId="LiveId" clId="{C5A4D433-EB81-47B5-9A3A-1A27E0872B74}" dt="2023-04-30T22:45:14.296" v="4301"/>
          <ac:spMkLst>
            <pc:docMk/>
            <pc:sldMk cId="0" sldId="265"/>
            <ac:spMk id="1293" creationId="{6A7BA456-FE1D-DE9D-3BFA-5AB9B55443D4}"/>
          </ac:spMkLst>
        </pc:spChg>
        <pc:spChg chg="mod">
          <ac:chgData name="Carlos Guerrero Navarro" userId="7d8983bac3345ee8" providerId="LiveId" clId="{C5A4D433-EB81-47B5-9A3A-1A27E0872B74}" dt="2023-04-30T22:45:14.296" v="4301"/>
          <ac:spMkLst>
            <pc:docMk/>
            <pc:sldMk cId="0" sldId="265"/>
            <ac:spMk id="1294" creationId="{3BE177A3-B2B3-AAFD-FC59-C48320006917}"/>
          </ac:spMkLst>
        </pc:spChg>
        <pc:spChg chg="mod">
          <ac:chgData name="Carlos Guerrero Navarro" userId="7d8983bac3345ee8" providerId="LiveId" clId="{C5A4D433-EB81-47B5-9A3A-1A27E0872B74}" dt="2023-04-30T22:45:14.296" v="4301"/>
          <ac:spMkLst>
            <pc:docMk/>
            <pc:sldMk cId="0" sldId="265"/>
            <ac:spMk id="1295" creationId="{ED0EB17A-02F4-0293-8FCD-4D1649ED3F76}"/>
          </ac:spMkLst>
        </pc:spChg>
        <pc:spChg chg="mod">
          <ac:chgData name="Carlos Guerrero Navarro" userId="7d8983bac3345ee8" providerId="LiveId" clId="{C5A4D433-EB81-47B5-9A3A-1A27E0872B74}" dt="2023-04-30T22:45:14.296" v="4301"/>
          <ac:spMkLst>
            <pc:docMk/>
            <pc:sldMk cId="0" sldId="265"/>
            <ac:spMk id="1296" creationId="{657909CD-ABA6-5499-3D90-5BFFE564DEAA}"/>
          </ac:spMkLst>
        </pc:spChg>
        <pc:spChg chg="mod">
          <ac:chgData name="Carlos Guerrero Navarro" userId="7d8983bac3345ee8" providerId="LiveId" clId="{C5A4D433-EB81-47B5-9A3A-1A27E0872B74}" dt="2023-04-30T22:45:14.296" v="4301"/>
          <ac:spMkLst>
            <pc:docMk/>
            <pc:sldMk cId="0" sldId="265"/>
            <ac:spMk id="1297" creationId="{44DBFEC9-2F26-0C43-5F77-23314DFEA0FC}"/>
          </ac:spMkLst>
        </pc:spChg>
        <pc:spChg chg="mod">
          <ac:chgData name="Carlos Guerrero Navarro" userId="7d8983bac3345ee8" providerId="LiveId" clId="{C5A4D433-EB81-47B5-9A3A-1A27E0872B74}" dt="2023-04-30T22:45:14.296" v="4301"/>
          <ac:spMkLst>
            <pc:docMk/>
            <pc:sldMk cId="0" sldId="265"/>
            <ac:spMk id="1298" creationId="{8FA292DF-674E-923C-86AF-3A8FD26068EF}"/>
          </ac:spMkLst>
        </pc:spChg>
        <pc:spChg chg="mod">
          <ac:chgData name="Carlos Guerrero Navarro" userId="7d8983bac3345ee8" providerId="LiveId" clId="{C5A4D433-EB81-47B5-9A3A-1A27E0872B74}" dt="2023-04-30T22:45:14.296" v="4301"/>
          <ac:spMkLst>
            <pc:docMk/>
            <pc:sldMk cId="0" sldId="265"/>
            <ac:spMk id="1299" creationId="{637381DF-783E-AEED-EAE3-EB34A6E95837}"/>
          </ac:spMkLst>
        </pc:spChg>
        <pc:spChg chg="mod">
          <ac:chgData name="Carlos Guerrero Navarro" userId="7d8983bac3345ee8" providerId="LiveId" clId="{C5A4D433-EB81-47B5-9A3A-1A27E0872B74}" dt="2023-04-30T22:45:14.296" v="4301"/>
          <ac:spMkLst>
            <pc:docMk/>
            <pc:sldMk cId="0" sldId="265"/>
            <ac:spMk id="1300" creationId="{FB3E570D-CCBA-61BE-C52D-1424757148D0}"/>
          </ac:spMkLst>
        </pc:spChg>
        <pc:spChg chg="mod">
          <ac:chgData name="Carlos Guerrero Navarro" userId="7d8983bac3345ee8" providerId="LiveId" clId="{C5A4D433-EB81-47B5-9A3A-1A27E0872B74}" dt="2023-04-30T22:45:14.296" v="4301"/>
          <ac:spMkLst>
            <pc:docMk/>
            <pc:sldMk cId="0" sldId="265"/>
            <ac:spMk id="1301" creationId="{5DF1E54C-9C6E-CFDC-6785-718AB9D4D58F}"/>
          </ac:spMkLst>
        </pc:spChg>
        <pc:spChg chg="mod">
          <ac:chgData name="Carlos Guerrero Navarro" userId="7d8983bac3345ee8" providerId="LiveId" clId="{C5A4D433-EB81-47B5-9A3A-1A27E0872B74}" dt="2023-04-30T22:45:14.296" v="4301"/>
          <ac:spMkLst>
            <pc:docMk/>
            <pc:sldMk cId="0" sldId="265"/>
            <ac:spMk id="1302" creationId="{B8562AC2-982D-4482-DC2B-620AA4313E62}"/>
          </ac:spMkLst>
        </pc:spChg>
        <pc:spChg chg="mod">
          <ac:chgData name="Carlos Guerrero Navarro" userId="7d8983bac3345ee8" providerId="LiveId" clId="{C5A4D433-EB81-47B5-9A3A-1A27E0872B74}" dt="2023-04-30T22:45:14.296" v="4301"/>
          <ac:spMkLst>
            <pc:docMk/>
            <pc:sldMk cId="0" sldId="265"/>
            <ac:spMk id="1303" creationId="{BE630619-849B-219A-B144-2784D7A1C093}"/>
          </ac:spMkLst>
        </pc:spChg>
        <pc:spChg chg="mod">
          <ac:chgData name="Carlos Guerrero Navarro" userId="7d8983bac3345ee8" providerId="LiveId" clId="{C5A4D433-EB81-47B5-9A3A-1A27E0872B74}" dt="2023-04-30T22:45:14.296" v="4301"/>
          <ac:spMkLst>
            <pc:docMk/>
            <pc:sldMk cId="0" sldId="265"/>
            <ac:spMk id="1304" creationId="{50DB67DF-A785-44A5-2CEB-9B6985ACB710}"/>
          </ac:spMkLst>
        </pc:spChg>
        <pc:spChg chg="mod">
          <ac:chgData name="Carlos Guerrero Navarro" userId="7d8983bac3345ee8" providerId="LiveId" clId="{C5A4D433-EB81-47B5-9A3A-1A27E0872B74}" dt="2023-04-30T22:45:14.296" v="4301"/>
          <ac:spMkLst>
            <pc:docMk/>
            <pc:sldMk cId="0" sldId="265"/>
            <ac:spMk id="1305" creationId="{A11963DA-9096-4DB5-CB2C-64A0B310962D}"/>
          </ac:spMkLst>
        </pc:spChg>
        <pc:spChg chg="mod">
          <ac:chgData name="Carlos Guerrero Navarro" userId="7d8983bac3345ee8" providerId="LiveId" clId="{C5A4D433-EB81-47B5-9A3A-1A27E0872B74}" dt="2023-04-30T22:45:14.296" v="4301"/>
          <ac:spMkLst>
            <pc:docMk/>
            <pc:sldMk cId="0" sldId="265"/>
            <ac:spMk id="1306" creationId="{CDCAA969-6509-0A31-32D6-AAB2A84A4E2A}"/>
          </ac:spMkLst>
        </pc:spChg>
        <pc:spChg chg="mod">
          <ac:chgData name="Carlos Guerrero Navarro" userId="7d8983bac3345ee8" providerId="LiveId" clId="{C5A4D433-EB81-47B5-9A3A-1A27E0872B74}" dt="2023-04-30T22:45:14.296" v="4301"/>
          <ac:spMkLst>
            <pc:docMk/>
            <pc:sldMk cId="0" sldId="265"/>
            <ac:spMk id="1307" creationId="{325ED666-C36E-693F-F939-A1029E71D627}"/>
          </ac:spMkLst>
        </pc:spChg>
        <pc:spChg chg="mod">
          <ac:chgData name="Carlos Guerrero Navarro" userId="7d8983bac3345ee8" providerId="LiveId" clId="{C5A4D433-EB81-47B5-9A3A-1A27E0872B74}" dt="2023-04-30T22:45:14.296" v="4301"/>
          <ac:spMkLst>
            <pc:docMk/>
            <pc:sldMk cId="0" sldId="265"/>
            <ac:spMk id="1308" creationId="{B9E7CA0B-7E62-4A7D-DEA9-965AD3A3A68C}"/>
          </ac:spMkLst>
        </pc:spChg>
        <pc:spChg chg="mod">
          <ac:chgData name="Carlos Guerrero Navarro" userId="7d8983bac3345ee8" providerId="LiveId" clId="{C5A4D433-EB81-47B5-9A3A-1A27E0872B74}" dt="2023-04-30T22:45:14.296" v="4301"/>
          <ac:spMkLst>
            <pc:docMk/>
            <pc:sldMk cId="0" sldId="265"/>
            <ac:spMk id="1309" creationId="{C9451EF2-DBFA-A9F3-357B-0868567A2389}"/>
          </ac:spMkLst>
        </pc:spChg>
        <pc:spChg chg="mod">
          <ac:chgData name="Carlos Guerrero Navarro" userId="7d8983bac3345ee8" providerId="LiveId" clId="{C5A4D433-EB81-47B5-9A3A-1A27E0872B74}" dt="2023-04-30T22:45:14.296" v="4301"/>
          <ac:spMkLst>
            <pc:docMk/>
            <pc:sldMk cId="0" sldId="265"/>
            <ac:spMk id="1310" creationId="{EFF2BC93-7ABA-A3AB-A5D4-C796D1949C1D}"/>
          </ac:spMkLst>
        </pc:spChg>
        <pc:spChg chg="mod">
          <ac:chgData name="Carlos Guerrero Navarro" userId="7d8983bac3345ee8" providerId="LiveId" clId="{C5A4D433-EB81-47B5-9A3A-1A27E0872B74}" dt="2023-04-30T22:45:14.296" v="4301"/>
          <ac:spMkLst>
            <pc:docMk/>
            <pc:sldMk cId="0" sldId="265"/>
            <ac:spMk id="1311" creationId="{37A4BA33-E7E0-4A80-BFAA-C7BE43C5C99F}"/>
          </ac:spMkLst>
        </pc:spChg>
        <pc:spChg chg="mod">
          <ac:chgData name="Carlos Guerrero Navarro" userId="7d8983bac3345ee8" providerId="LiveId" clId="{C5A4D433-EB81-47B5-9A3A-1A27E0872B74}" dt="2023-04-30T22:45:14.296" v="4301"/>
          <ac:spMkLst>
            <pc:docMk/>
            <pc:sldMk cId="0" sldId="265"/>
            <ac:spMk id="1312" creationId="{19E1CED9-202D-3CF8-D180-86D839013C0C}"/>
          </ac:spMkLst>
        </pc:spChg>
        <pc:spChg chg="mod">
          <ac:chgData name="Carlos Guerrero Navarro" userId="7d8983bac3345ee8" providerId="LiveId" clId="{C5A4D433-EB81-47B5-9A3A-1A27E0872B74}" dt="2023-04-30T22:45:14.296" v="4301"/>
          <ac:spMkLst>
            <pc:docMk/>
            <pc:sldMk cId="0" sldId="265"/>
            <ac:spMk id="1313" creationId="{25A9B15F-8802-010F-03ED-6CA95E0C9ED3}"/>
          </ac:spMkLst>
        </pc:spChg>
        <pc:spChg chg="mod">
          <ac:chgData name="Carlos Guerrero Navarro" userId="7d8983bac3345ee8" providerId="LiveId" clId="{C5A4D433-EB81-47B5-9A3A-1A27E0872B74}" dt="2023-04-30T22:45:14.296" v="4301"/>
          <ac:spMkLst>
            <pc:docMk/>
            <pc:sldMk cId="0" sldId="265"/>
            <ac:spMk id="1314" creationId="{192AD631-34C9-61F2-C465-160B03C2B987}"/>
          </ac:spMkLst>
        </pc:spChg>
        <pc:spChg chg="mod">
          <ac:chgData name="Carlos Guerrero Navarro" userId="7d8983bac3345ee8" providerId="LiveId" clId="{C5A4D433-EB81-47B5-9A3A-1A27E0872B74}" dt="2023-04-30T22:45:14.296" v="4301"/>
          <ac:spMkLst>
            <pc:docMk/>
            <pc:sldMk cId="0" sldId="265"/>
            <ac:spMk id="1315" creationId="{5DD59CA3-314F-C9D3-780A-487E8BE749E5}"/>
          </ac:spMkLst>
        </pc:spChg>
        <pc:spChg chg="mod">
          <ac:chgData name="Carlos Guerrero Navarro" userId="7d8983bac3345ee8" providerId="LiveId" clId="{C5A4D433-EB81-47B5-9A3A-1A27E0872B74}" dt="2023-04-30T22:45:14.296" v="4301"/>
          <ac:spMkLst>
            <pc:docMk/>
            <pc:sldMk cId="0" sldId="265"/>
            <ac:spMk id="1316" creationId="{CC8F3F61-7922-C05E-9C60-AF79582CA0EA}"/>
          </ac:spMkLst>
        </pc:spChg>
        <pc:spChg chg="mod">
          <ac:chgData name="Carlos Guerrero Navarro" userId="7d8983bac3345ee8" providerId="LiveId" clId="{C5A4D433-EB81-47B5-9A3A-1A27E0872B74}" dt="2023-04-30T22:45:14.296" v="4301"/>
          <ac:spMkLst>
            <pc:docMk/>
            <pc:sldMk cId="0" sldId="265"/>
            <ac:spMk id="1317" creationId="{AB10CEF9-58D7-73BB-0445-191348AA3737}"/>
          </ac:spMkLst>
        </pc:spChg>
        <pc:spChg chg="mod">
          <ac:chgData name="Carlos Guerrero Navarro" userId="7d8983bac3345ee8" providerId="LiveId" clId="{C5A4D433-EB81-47B5-9A3A-1A27E0872B74}" dt="2023-04-30T22:45:14.296" v="4301"/>
          <ac:spMkLst>
            <pc:docMk/>
            <pc:sldMk cId="0" sldId="265"/>
            <ac:spMk id="1318" creationId="{D7076F56-3E10-C2F9-1648-3FB4CC7A6786}"/>
          </ac:spMkLst>
        </pc:spChg>
        <pc:spChg chg="mod">
          <ac:chgData name="Carlos Guerrero Navarro" userId="7d8983bac3345ee8" providerId="LiveId" clId="{C5A4D433-EB81-47B5-9A3A-1A27E0872B74}" dt="2023-04-30T22:45:14.296" v="4301"/>
          <ac:spMkLst>
            <pc:docMk/>
            <pc:sldMk cId="0" sldId="265"/>
            <ac:spMk id="1319" creationId="{E27DCCE7-A165-0F9F-0CA9-0894E7F437E3}"/>
          </ac:spMkLst>
        </pc:spChg>
        <pc:spChg chg="mod">
          <ac:chgData name="Carlos Guerrero Navarro" userId="7d8983bac3345ee8" providerId="LiveId" clId="{C5A4D433-EB81-47B5-9A3A-1A27E0872B74}" dt="2023-04-30T22:45:14.296" v="4301"/>
          <ac:spMkLst>
            <pc:docMk/>
            <pc:sldMk cId="0" sldId="265"/>
            <ac:spMk id="1320" creationId="{46347489-1250-4176-09C8-7016AEE90A58}"/>
          </ac:spMkLst>
        </pc:spChg>
        <pc:spChg chg="mod">
          <ac:chgData name="Carlos Guerrero Navarro" userId="7d8983bac3345ee8" providerId="LiveId" clId="{C5A4D433-EB81-47B5-9A3A-1A27E0872B74}" dt="2023-04-30T22:45:14.296" v="4301"/>
          <ac:spMkLst>
            <pc:docMk/>
            <pc:sldMk cId="0" sldId="265"/>
            <ac:spMk id="1321" creationId="{797AEFD3-C254-A599-8FC3-768C226F77AE}"/>
          </ac:spMkLst>
        </pc:spChg>
        <pc:spChg chg="mod">
          <ac:chgData name="Carlos Guerrero Navarro" userId="7d8983bac3345ee8" providerId="LiveId" clId="{C5A4D433-EB81-47B5-9A3A-1A27E0872B74}" dt="2023-04-30T22:45:14.296" v="4301"/>
          <ac:spMkLst>
            <pc:docMk/>
            <pc:sldMk cId="0" sldId="265"/>
            <ac:spMk id="1322" creationId="{6A066DD6-EC6F-9D7B-A19B-03927998C24E}"/>
          </ac:spMkLst>
        </pc:spChg>
        <pc:spChg chg="mod">
          <ac:chgData name="Carlos Guerrero Navarro" userId="7d8983bac3345ee8" providerId="LiveId" clId="{C5A4D433-EB81-47B5-9A3A-1A27E0872B74}" dt="2023-04-30T22:45:14.296" v="4301"/>
          <ac:spMkLst>
            <pc:docMk/>
            <pc:sldMk cId="0" sldId="265"/>
            <ac:spMk id="1323" creationId="{6846DA14-0432-56C8-5445-9A83D1726F0E}"/>
          </ac:spMkLst>
        </pc:spChg>
        <pc:spChg chg="mod">
          <ac:chgData name="Carlos Guerrero Navarro" userId="7d8983bac3345ee8" providerId="LiveId" clId="{C5A4D433-EB81-47B5-9A3A-1A27E0872B74}" dt="2023-04-30T22:45:14.296" v="4301"/>
          <ac:spMkLst>
            <pc:docMk/>
            <pc:sldMk cId="0" sldId="265"/>
            <ac:spMk id="1324" creationId="{389D683D-1ED8-7751-4DF9-715839AE5287}"/>
          </ac:spMkLst>
        </pc:spChg>
        <pc:spChg chg="mod">
          <ac:chgData name="Carlos Guerrero Navarro" userId="7d8983bac3345ee8" providerId="LiveId" clId="{C5A4D433-EB81-47B5-9A3A-1A27E0872B74}" dt="2023-04-30T22:45:14.296" v="4301"/>
          <ac:spMkLst>
            <pc:docMk/>
            <pc:sldMk cId="0" sldId="265"/>
            <ac:spMk id="1325" creationId="{09688CA2-4C1C-6770-6EF8-B1B69F87AB2A}"/>
          </ac:spMkLst>
        </pc:spChg>
        <pc:spChg chg="mod">
          <ac:chgData name="Carlos Guerrero Navarro" userId="7d8983bac3345ee8" providerId="LiveId" clId="{C5A4D433-EB81-47B5-9A3A-1A27E0872B74}" dt="2023-04-30T22:45:14.296" v="4301"/>
          <ac:spMkLst>
            <pc:docMk/>
            <pc:sldMk cId="0" sldId="265"/>
            <ac:spMk id="1326" creationId="{040A032A-F834-7218-0DD7-8C1E6FF7378C}"/>
          </ac:spMkLst>
        </pc:spChg>
        <pc:spChg chg="mod">
          <ac:chgData name="Carlos Guerrero Navarro" userId="7d8983bac3345ee8" providerId="LiveId" clId="{C5A4D433-EB81-47B5-9A3A-1A27E0872B74}" dt="2023-04-30T22:45:14.296" v="4301"/>
          <ac:spMkLst>
            <pc:docMk/>
            <pc:sldMk cId="0" sldId="265"/>
            <ac:spMk id="1327" creationId="{1E4C583A-1CBA-69CD-B80B-D0090DE7861E}"/>
          </ac:spMkLst>
        </pc:spChg>
        <pc:spChg chg="mod">
          <ac:chgData name="Carlos Guerrero Navarro" userId="7d8983bac3345ee8" providerId="LiveId" clId="{C5A4D433-EB81-47B5-9A3A-1A27E0872B74}" dt="2023-04-30T22:45:14.296" v="4301"/>
          <ac:spMkLst>
            <pc:docMk/>
            <pc:sldMk cId="0" sldId="265"/>
            <ac:spMk id="1328" creationId="{5116E300-27E0-D173-2E43-1DBBB59B7BDD}"/>
          </ac:spMkLst>
        </pc:spChg>
        <pc:spChg chg="mod">
          <ac:chgData name="Carlos Guerrero Navarro" userId="7d8983bac3345ee8" providerId="LiveId" clId="{C5A4D433-EB81-47B5-9A3A-1A27E0872B74}" dt="2023-04-30T22:45:14.296" v="4301"/>
          <ac:spMkLst>
            <pc:docMk/>
            <pc:sldMk cId="0" sldId="265"/>
            <ac:spMk id="1329" creationId="{C25F503D-3690-B49B-8011-8DC17466C0EE}"/>
          </ac:spMkLst>
        </pc:spChg>
        <pc:spChg chg="mod">
          <ac:chgData name="Carlos Guerrero Navarro" userId="7d8983bac3345ee8" providerId="LiveId" clId="{C5A4D433-EB81-47B5-9A3A-1A27E0872B74}" dt="2023-04-30T22:45:14.296" v="4301"/>
          <ac:spMkLst>
            <pc:docMk/>
            <pc:sldMk cId="0" sldId="265"/>
            <ac:spMk id="1330" creationId="{6DDB7BB4-F06F-E70D-AA8E-9245991AD331}"/>
          </ac:spMkLst>
        </pc:spChg>
        <pc:spChg chg="mod">
          <ac:chgData name="Carlos Guerrero Navarro" userId="7d8983bac3345ee8" providerId="LiveId" clId="{C5A4D433-EB81-47B5-9A3A-1A27E0872B74}" dt="2023-04-30T22:45:14.296" v="4301"/>
          <ac:spMkLst>
            <pc:docMk/>
            <pc:sldMk cId="0" sldId="265"/>
            <ac:spMk id="1331" creationId="{C0C3E9A0-8C56-FC4B-AAAC-791F63403631}"/>
          </ac:spMkLst>
        </pc:spChg>
        <pc:spChg chg="mod">
          <ac:chgData name="Carlos Guerrero Navarro" userId="7d8983bac3345ee8" providerId="LiveId" clId="{C5A4D433-EB81-47B5-9A3A-1A27E0872B74}" dt="2023-04-30T22:45:14.296" v="4301"/>
          <ac:spMkLst>
            <pc:docMk/>
            <pc:sldMk cId="0" sldId="265"/>
            <ac:spMk id="1332" creationId="{7E46077D-026C-56ED-CEF6-D1C7D4B9E831}"/>
          </ac:spMkLst>
        </pc:spChg>
        <pc:spChg chg="mod">
          <ac:chgData name="Carlos Guerrero Navarro" userId="7d8983bac3345ee8" providerId="LiveId" clId="{C5A4D433-EB81-47B5-9A3A-1A27E0872B74}" dt="2023-04-30T22:45:14.296" v="4301"/>
          <ac:spMkLst>
            <pc:docMk/>
            <pc:sldMk cId="0" sldId="265"/>
            <ac:spMk id="1333" creationId="{1C74A16E-ABA8-DD4E-D8B5-A28134A25DC1}"/>
          </ac:spMkLst>
        </pc:spChg>
        <pc:spChg chg="mod">
          <ac:chgData name="Carlos Guerrero Navarro" userId="7d8983bac3345ee8" providerId="LiveId" clId="{C5A4D433-EB81-47B5-9A3A-1A27E0872B74}" dt="2023-04-30T22:45:14.296" v="4301"/>
          <ac:spMkLst>
            <pc:docMk/>
            <pc:sldMk cId="0" sldId="265"/>
            <ac:spMk id="1334" creationId="{EA969DD0-11B3-167F-5C44-FB266CB6B08C}"/>
          </ac:spMkLst>
        </pc:spChg>
        <pc:grpChg chg="add del mod">
          <ac:chgData name="Carlos Guerrero Navarro" userId="7d8983bac3345ee8" providerId="LiveId" clId="{C5A4D433-EB81-47B5-9A3A-1A27E0872B74}" dt="2023-04-30T22:45:13.964" v="4300" actId="478"/>
          <ac:grpSpMkLst>
            <pc:docMk/>
            <pc:sldMk cId="0" sldId="265"/>
            <ac:grpSpMk id="4" creationId="{C62AE01A-2CDF-7AC6-ADE7-7C6D244B6915}"/>
          </ac:grpSpMkLst>
        </pc:grpChg>
        <pc:grpChg chg="mod">
          <ac:chgData name="Carlos Guerrero Navarro" userId="7d8983bac3345ee8" providerId="LiveId" clId="{C5A4D433-EB81-47B5-9A3A-1A27E0872B74}" dt="2023-04-30T21:01:29.737" v="2788"/>
          <ac:grpSpMkLst>
            <pc:docMk/>
            <pc:sldMk cId="0" sldId="265"/>
            <ac:grpSpMk id="5" creationId="{AE03B4B9-BC81-7A26-5512-A94996C30033}"/>
          </ac:grpSpMkLst>
        </pc:grpChg>
        <pc:grpChg chg="mod">
          <ac:chgData name="Carlos Guerrero Navarro" userId="7d8983bac3345ee8" providerId="LiveId" clId="{C5A4D433-EB81-47B5-9A3A-1A27E0872B74}" dt="2023-04-30T21:01:29.737" v="2788"/>
          <ac:grpSpMkLst>
            <pc:docMk/>
            <pc:sldMk cId="0" sldId="265"/>
            <ac:grpSpMk id="6" creationId="{BF77227F-3E18-BD35-1A87-D0B0007F4902}"/>
          </ac:grpSpMkLst>
        </pc:grpChg>
        <pc:grpChg chg="add mod">
          <ac:chgData name="Carlos Guerrero Navarro" userId="7d8983bac3345ee8" providerId="LiveId" clId="{C5A4D433-EB81-47B5-9A3A-1A27E0872B74}" dt="2023-04-30T22:45:26.526" v="4307" actId="1076"/>
          <ac:grpSpMkLst>
            <pc:docMk/>
            <pc:sldMk cId="0" sldId="265"/>
            <ac:grpSpMk id="1113" creationId="{5697AE5D-8835-D2E1-0660-ECE2B86C876E}"/>
          </ac:grpSpMkLst>
        </pc:grpChg>
        <pc:grpChg chg="del">
          <ac:chgData name="Carlos Guerrero Navarro" userId="7d8983bac3345ee8" providerId="LiveId" clId="{C5A4D433-EB81-47B5-9A3A-1A27E0872B74}" dt="2023-04-30T21:01:29.495" v="2787" actId="478"/>
          <ac:grpSpMkLst>
            <pc:docMk/>
            <pc:sldMk cId="0" sldId="265"/>
            <ac:grpSpMk id="1119" creationId="{00000000-0000-0000-0000-000000000000}"/>
          </ac:grpSpMkLst>
        </pc:grpChg>
        <pc:grpChg chg="mod">
          <ac:chgData name="Carlos Guerrero Navarro" userId="7d8983bac3345ee8" providerId="LiveId" clId="{C5A4D433-EB81-47B5-9A3A-1A27E0872B74}" dt="2023-04-30T22:45:14.296" v="4301"/>
          <ac:grpSpMkLst>
            <pc:docMk/>
            <pc:sldMk cId="0" sldId="265"/>
            <ac:grpSpMk id="1276" creationId="{1E939C2B-2940-79AE-4465-2F7DFD8918DC}"/>
          </ac:grpSpMkLst>
        </pc:grpChg>
        <pc:grpChg chg="mod">
          <ac:chgData name="Carlos Guerrero Navarro" userId="7d8983bac3345ee8" providerId="LiveId" clId="{C5A4D433-EB81-47B5-9A3A-1A27E0872B74}" dt="2023-04-30T22:45:14.296" v="4301"/>
          <ac:grpSpMkLst>
            <pc:docMk/>
            <pc:sldMk cId="0" sldId="265"/>
            <ac:grpSpMk id="1277" creationId="{C80834A6-753F-8665-C579-1F174A04CC03}"/>
          </ac:grpSpMkLst>
        </pc:grpChg>
        <pc:grpChg chg="mod">
          <ac:chgData name="Carlos Guerrero Navarro" userId="7d8983bac3345ee8" providerId="LiveId" clId="{C5A4D433-EB81-47B5-9A3A-1A27E0872B74}" dt="2023-04-30T22:45:14.296" v="4301"/>
          <ac:grpSpMkLst>
            <pc:docMk/>
            <pc:sldMk cId="0" sldId="265"/>
            <ac:grpSpMk id="1278" creationId="{83B5A408-6C26-51E0-5770-E0874D4863D5}"/>
          </ac:grpSpMkLst>
        </pc:grpChg>
        <pc:grpChg chg="mod">
          <ac:chgData name="Carlos Guerrero Navarro" userId="7d8983bac3345ee8" providerId="LiveId" clId="{C5A4D433-EB81-47B5-9A3A-1A27E0872B74}" dt="2023-04-30T22:45:14.296" v="4301"/>
          <ac:grpSpMkLst>
            <pc:docMk/>
            <pc:sldMk cId="0" sldId="265"/>
            <ac:grpSpMk id="1279" creationId="{F799A377-28CA-1182-8E83-BA9632DEFFEA}"/>
          </ac:grpSpMkLst>
        </pc:grpChg>
        <pc:grpChg chg="mod">
          <ac:chgData name="Carlos Guerrero Navarro" userId="7d8983bac3345ee8" providerId="LiveId" clId="{C5A4D433-EB81-47B5-9A3A-1A27E0872B74}" dt="2023-04-30T22:45:14.296" v="4301"/>
          <ac:grpSpMkLst>
            <pc:docMk/>
            <pc:sldMk cId="0" sldId="265"/>
            <ac:grpSpMk id="1280" creationId="{D70D5DB2-CD51-66BA-6E92-9290D97D3E62}"/>
          </ac:grpSpMkLst>
        </pc:grpChg>
        <pc:grpChg chg="mod">
          <ac:chgData name="Carlos Guerrero Navarro" userId="7d8983bac3345ee8" providerId="LiveId" clId="{C5A4D433-EB81-47B5-9A3A-1A27E0872B74}" dt="2023-04-30T22:45:14.296" v="4301"/>
          <ac:grpSpMkLst>
            <pc:docMk/>
            <pc:sldMk cId="0" sldId="265"/>
            <ac:grpSpMk id="1281" creationId="{780CD135-D167-64E0-B5C7-CACAA9DE931E}"/>
          </ac:grpSpMkLst>
        </pc:grpChg>
        <pc:grpChg chg="mod">
          <ac:chgData name="Carlos Guerrero Navarro" userId="7d8983bac3345ee8" providerId="LiveId" clId="{C5A4D433-EB81-47B5-9A3A-1A27E0872B74}" dt="2023-04-30T22:45:14.296" v="4301"/>
          <ac:grpSpMkLst>
            <pc:docMk/>
            <pc:sldMk cId="0" sldId="265"/>
            <ac:grpSpMk id="1282" creationId="{362257B5-86EF-617A-E6FF-0CA2B4D7AE68}"/>
          </ac:grpSpMkLst>
        </pc:grpChg>
      </pc:sldChg>
      <pc:sldChg chg="del">
        <pc:chgData name="Carlos Guerrero Navarro" userId="7d8983bac3345ee8" providerId="LiveId" clId="{C5A4D433-EB81-47B5-9A3A-1A27E0872B74}" dt="2023-04-30T22:45:49.011" v="4309" actId="47"/>
        <pc:sldMkLst>
          <pc:docMk/>
          <pc:sldMk cId="0" sldId="266"/>
        </pc:sldMkLst>
      </pc:sldChg>
      <pc:sldChg chg="del">
        <pc:chgData name="Carlos Guerrero Navarro" userId="7d8983bac3345ee8" providerId="LiveId" clId="{C5A4D433-EB81-47B5-9A3A-1A27E0872B74}" dt="2023-04-30T22:45:50.886" v="4310" actId="47"/>
        <pc:sldMkLst>
          <pc:docMk/>
          <pc:sldMk cId="0" sldId="267"/>
        </pc:sldMkLst>
      </pc:sldChg>
      <pc:sldChg chg="del">
        <pc:chgData name="Carlos Guerrero Navarro" userId="7d8983bac3345ee8" providerId="LiveId" clId="{C5A4D433-EB81-47B5-9A3A-1A27E0872B74}" dt="2023-04-30T22:45:51.855" v="4311" actId="47"/>
        <pc:sldMkLst>
          <pc:docMk/>
          <pc:sldMk cId="0" sldId="268"/>
        </pc:sldMkLst>
      </pc:sldChg>
      <pc:sldChg chg="addSp delSp modSp mod ord modNotes">
        <pc:chgData name="Carlos Guerrero Navarro" userId="7d8983bac3345ee8" providerId="LiveId" clId="{C5A4D433-EB81-47B5-9A3A-1A27E0872B74}" dt="2023-04-30T22:52:23.940" v="4412" actId="2"/>
        <pc:sldMkLst>
          <pc:docMk/>
          <pc:sldMk cId="0" sldId="269"/>
        </pc:sldMkLst>
        <pc:spChg chg="mod">
          <ac:chgData name="Carlos Guerrero Navarro" userId="7d8983bac3345ee8" providerId="LiveId" clId="{C5A4D433-EB81-47B5-9A3A-1A27E0872B74}" dt="2023-04-30T20:36:08.917" v="2068" actId="20577"/>
          <ac:spMkLst>
            <pc:docMk/>
            <pc:sldMk cId="0" sldId="269"/>
            <ac:spMk id="1619" creationId="{00000000-0000-0000-0000-000000000000}"/>
          </ac:spMkLst>
        </pc:spChg>
        <pc:spChg chg="del">
          <ac:chgData name="Carlos Guerrero Navarro" userId="7d8983bac3345ee8" providerId="LiveId" clId="{C5A4D433-EB81-47B5-9A3A-1A27E0872B74}" dt="2023-04-30T20:36:15.204" v="2070" actId="478"/>
          <ac:spMkLst>
            <pc:docMk/>
            <pc:sldMk cId="0" sldId="269"/>
            <ac:spMk id="1620" creationId="{00000000-0000-0000-0000-000000000000}"/>
          </ac:spMkLst>
        </pc:spChg>
        <pc:spChg chg="del">
          <ac:chgData name="Carlos Guerrero Navarro" userId="7d8983bac3345ee8" providerId="LiveId" clId="{C5A4D433-EB81-47B5-9A3A-1A27E0872B74}" dt="2023-04-30T20:36:15.204" v="2070" actId="478"/>
          <ac:spMkLst>
            <pc:docMk/>
            <pc:sldMk cId="0" sldId="269"/>
            <ac:spMk id="1621" creationId="{00000000-0000-0000-0000-000000000000}"/>
          </ac:spMkLst>
        </pc:spChg>
        <pc:spChg chg="del">
          <ac:chgData name="Carlos Guerrero Navarro" userId="7d8983bac3345ee8" providerId="LiveId" clId="{C5A4D433-EB81-47B5-9A3A-1A27E0872B74}" dt="2023-04-30T20:36:15.204" v="2070" actId="478"/>
          <ac:spMkLst>
            <pc:docMk/>
            <pc:sldMk cId="0" sldId="269"/>
            <ac:spMk id="1622" creationId="{00000000-0000-0000-0000-000000000000}"/>
          </ac:spMkLst>
        </pc:spChg>
        <pc:spChg chg="del">
          <ac:chgData name="Carlos Guerrero Navarro" userId="7d8983bac3345ee8" providerId="LiveId" clId="{C5A4D433-EB81-47B5-9A3A-1A27E0872B74}" dt="2023-04-30T20:36:15.204" v="2070" actId="478"/>
          <ac:spMkLst>
            <pc:docMk/>
            <pc:sldMk cId="0" sldId="269"/>
            <ac:spMk id="1623" creationId="{00000000-0000-0000-0000-000000000000}"/>
          </ac:spMkLst>
        </pc:spChg>
        <pc:spChg chg="del">
          <ac:chgData name="Carlos Guerrero Navarro" userId="7d8983bac3345ee8" providerId="LiveId" clId="{C5A4D433-EB81-47B5-9A3A-1A27E0872B74}" dt="2023-04-30T20:36:15.204" v="2070" actId="478"/>
          <ac:spMkLst>
            <pc:docMk/>
            <pc:sldMk cId="0" sldId="269"/>
            <ac:spMk id="1624" creationId="{00000000-0000-0000-0000-000000000000}"/>
          </ac:spMkLst>
        </pc:spChg>
        <pc:spChg chg="del">
          <ac:chgData name="Carlos Guerrero Navarro" userId="7d8983bac3345ee8" providerId="LiveId" clId="{C5A4D433-EB81-47B5-9A3A-1A27E0872B74}" dt="2023-04-30T20:36:15.204" v="2070" actId="478"/>
          <ac:spMkLst>
            <pc:docMk/>
            <pc:sldMk cId="0" sldId="269"/>
            <ac:spMk id="1625" creationId="{00000000-0000-0000-0000-000000000000}"/>
          </ac:spMkLst>
        </pc:spChg>
        <pc:spChg chg="del">
          <ac:chgData name="Carlos Guerrero Navarro" userId="7d8983bac3345ee8" providerId="LiveId" clId="{C5A4D433-EB81-47B5-9A3A-1A27E0872B74}" dt="2023-04-30T20:36:15.204" v="2070" actId="478"/>
          <ac:spMkLst>
            <pc:docMk/>
            <pc:sldMk cId="0" sldId="269"/>
            <ac:spMk id="1626" creationId="{00000000-0000-0000-0000-000000000000}"/>
          </ac:spMkLst>
        </pc:spChg>
        <pc:grpChg chg="del">
          <ac:chgData name="Carlos Guerrero Navarro" userId="7d8983bac3345ee8" providerId="LiveId" clId="{C5A4D433-EB81-47B5-9A3A-1A27E0872B74}" dt="2023-04-30T20:36:15.204" v="2070" actId="478"/>
          <ac:grpSpMkLst>
            <pc:docMk/>
            <pc:sldMk cId="0" sldId="269"/>
            <ac:grpSpMk id="1627" creationId="{00000000-0000-0000-0000-000000000000}"/>
          </ac:grpSpMkLst>
        </pc:grpChg>
        <pc:grpChg chg="del">
          <ac:chgData name="Carlos Guerrero Navarro" userId="7d8983bac3345ee8" providerId="LiveId" clId="{C5A4D433-EB81-47B5-9A3A-1A27E0872B74}" dt="2023-04-30T20:36:15.204" v="2070" actId="478"/>
          <ac:grpSpMkLst>
            <pc:docMk/>
            <pc:sldMk cId="0" sldId="269"/>
            <ac:grpSpMk id="1634" creationId="{00000000-0000-0000-0000-000000000000}"/>
          </ac:grpSpMkLst>
        </pc:grpChg>
        <pc:grpChg chg="del">
          <ac:chgData name="Carlos Guerrero Navarro" userId="7d8983bac3345ee8" providerId="LiveId" clId="{C5A4D433-EB81-47B5-9A3A-1A27E0872B74}" dt="2023-04-30T20:36:15.204" v="2070" actId="478"/>
          <ac:grpSpMkLst>
            <pc:docMk/>
            <pc:sldMk cId="0" sldId="269"/>
            <ac:grpSpMk id="1641" creationId="{00000000-0000-0000-0000-000000000000}"/>
          </ac:grpSpMkLst>
        </pc:grpChg>
        <pc:graphicFrameChg chg="add del mod modGraphic">
          <ac:chgData name="Carlos Guerrero Navarro" userId="7d8983bac3345ee8" providerId="LiveId" clId="{C5A4D433-EB81-47B5-9A3A-1A27E0872B74}" dt="2023-04-30T20:44:09.120" v="2136"/>
          <ac:graphicFrameMkLst>
            <pc:docMk/>
            <pc:sldMk cId="0" sldId="269"/>
            <ac:graphicFrameMk id="2" creationId="{C2EEB96F-20DB-F062-07EB-28AF67CA10F4}"/>
          </ac:graphicFrameMkLst>
        </pc:graphicFrameChg>
        <pc:graphicFrameChg chg="add mod modGraphic">
          <ac:chgData name="Carlos Guerrero Navarro" userId="7d8983bac3345ee8" providerId="LiveId" clId="{C5A4D433-EB81-47B5-9A3A-1A27E0872B74}" dt="2023-04-30T22:52:23.940" v="4412" actId="2"/>
          <ac:graphicFrameMkLst>
            <pc:docMk/>
            <pc:sldMk cId="0" sldId="269"/>
            <ac:graphicFrameMk id="3" creationId="{F525125E-3B82-9316-BF74-5F255F30BA12}"/>
          </ac:graphicFrameMkLst>
        </pc:graphicFrameChg>
        <pc:picChg chg="del">
          <ac:chgData name="Carlos Guerrero Navarro" userId="7d8983bac3345ee8" providerId="LiveId" clId="{C5A4D433-EB81-47B5-9A3A-1A27E0872B74}" dt="2023-04-30T20:36:12.043" v="2069" actId="478"/>
          <ac:picMkLst>
            <pc:docMk/>
            <pc:sldMk cId="0" sldId="269"/>
            <ac:picMk id="1648" creationId="{00000000-0000-0000-0000-000000000000}"/>
          </ac:picMkLst>
        </pc:picChg>
      </pc:sldChg>
      <pc:sldChg chg="del">
        <pc:chgData name="Carlos Guerrero Navarro" userId="7d8983bac3345ee8" providerId="LiveId" clId="{C5A4D433-EB81-47B5-9A3A-1A27E0872B74}" dt="2023-04-30T22:45:52.697" v="4312" actId="47"/>
        <pc:sldMkLst>
          <pc:docMk/>
          <pc:sldMk cId="0" sldId="270"/>
        </pc:sldMkLst>
      </pc:sldChg>
      <pc:sldChg chg="addSp delSp modSp mod ord modNotes">
        <pc:chgData name="Carlos Guerrero Navarro" userId="7d8983bac3345ee8" providerId="LiveId" clId="{C5A4D433-EB81-47B5-9A3A-1A27E0872B74}" dt="2023-04-30T20:57:46.307" v="2755" actId="1076"/>
        <pc:sldMkLst>
          <pc:docMk/>
          <pc:sldMk cId="0" sldId="271"/>
        </pc:sldMkLst>
        <pc:spChg chg="mod">
          <ac:chgData name="Carlos Guerrero Navarro" userId="7d8983bac3345ee8" providerId="LiveId" clId="{C5A4D433-EB81-47B5-9A3A-1A27E0872B74}" dt="2023-04-30T20:56:21.932" v="2734"/>
          <ac:spMkLst>
            <pc:docMk/>
            <pc:sldMk cId="0" sldId="271"/>
            <ac:spMk id="3" creationId="{B0D45ED9-4F54-F63A-C0AF-DAB9DEE49BB5}"/>
          </ac:spMkLst>
        </pc:spChg>
        <pc:spChg chg="mod">
          <ac:chgData name="Carlos Guerrero Navarro" userId="7d8983bac3345ee8" providerId="LiveId" clId="{C5A4D433-EB81-47B5-9A3A-1A27E0872B74}" dt="2023-04-30T20:56:21.932" v="2734"/>
          <ac:spMkLst>
            <pc:docMk/>
            <pc:sldMk cId="0" sldId="271"/>
            <ac:spMk id="4" creationId="{7D36F6FA-0556-5DC1-C7DF-7A72BDA4F100}"/>
          </ac:spMkLst>
        </pc:spChg>
        <pc:spChg chg="mod">
          <ac:chgData name="Carlos Guerrero Navarro" userId="7d8983bac3345ee8" providerId="LiveId" clId="{C5A4D433-EB81-47B5-9A3A-1A27E0872B74}" dt="2023-04-30T20:56:21.932" v="2734"/>
          <ac:spMkLst>
            <pc:docMk/>
            <pc:sldMk cId="0" sldId="271"/>
            <ac:spMk id="5" creationId="{ADEFFC19-F72E-D6C7-4DA3-8DAB03BC890F}"/>
          </ac:spMkLst>
        </pc:spChg>
        <pc:spChg chg="mod">
          <ac:chgData name="Carlos Guerrero Navarro" userId="7d8983bac3345ee8" providerId="LiveId" clId="{C5A4D433-EB81-47B5-9A3A-1A27E0872B74}" dt="2023-04-30T20:56:21.932" v="2734"/>
          <ac:spMkLst>
            <pc:docMk/>
            <pc:sldMk cId="0" sldId="271"/>
            <ac:spMk id="6" creationId="{096E91E8-8CF3-FD3B-1653-1FA2945BA06E}"/>
          </ac:spMkLst>
        </pc:spChg>
        <pc:spChg chg="mod">
          <ac:chgData name="Carlos Guerrero Navarro" userId="7d8983bac3345ee8" providerId="LiveId" clId="{C5A4D433-EB81-47B5-9A3A-1A27E0872B74}" dt="2023-04-30T20:56:21.932" v="2734"/>
          <ac:spMkLst>
            <pc:docMk/>
            <pc:sldMk cId="0" sldId="271"/>
            <ac:spMk id="7" creationId="{B66DD3E5-96BE-9EC4-B3A6-D313B5034622}"/>
          </ac:spMkLst>
        </pc:spChg>
        <pc:spChg chg="mod">
          <ac:chgData name="Carlos Guerrero Navarro" userId="7d8983bac3345ee8" providerId="LiveId" clId="{C5A4D433-EB81-47B5-9A3A-1A27E0872B74}" dt="2023-04-30T20:56:21.932" v="2734"/>
          <ac:spMkLst>
            <pc:docMk/>
            <pc:sldMk cId="0" sldId="271"/>
            <ac:spMk id="8" creationId="{9D964173-1712-0AFC-80AB-147F15D6724D}"/>
          </ac:spMkLst>
        </pc:spChg>
        <pc:spChg chg="mod">
          <ac:chgData name="Carlos Guerrero Navarro" userId="7d8983bac3345ee8" providerId="LiveId" clId="{C5A4D433-EB81-47B5-9A3A-1A27E0872B74}" dt="2023-04-30T20:56:21.932" v="2734"/>
          <ac:spMkLst>
            <pc:docMk/>
            <pc:sldMk cId="0" sldId="271"/>
            <ac:spMk id="9" creationId="{01BA7C0B-C616-1A8C-C601-EE722E394A03}"/>
          </ac:spMkLst>
        </pc:spChg>
        <pc:spChg chg="mod">
          <ac:chgData name="Carlos Guerrero Navarro" userId="7d8983bac3345ee8" providerId="LiveId" clId="{C5A4D433-EB81-47B5-9A3A-1A27E0872B74}" dt="2023-04-30T20:56:21.932" v="2734"/>
          <ac:spMkLst>
            <pc:docMk/>
            <pc:sldMk cId="0" sldId="271"/>
            <ac:spMk id="10" creationId="{9A6164AC-F48A-7DB0-9C31-9DD0835CB63F}"/>
          </ac:spMkLst>
        </pc:spChg>
        <pc:spChg chg="mod">
          <ac:chgData name="Carlos Guerrero Navarro" userId="7d8983bac3345ee8" providerId="LiveId" clId="{C5A4D433-EB81-47B5-9A3A-1A27E0872B74}" dt="2023-04-30T20:56:21.932" v="2734"/>
          <ac:spMkLst>
            <pc:docMk/>
            <pc:sldMk cId="0" sldId="271"/>
            <ac:spMk id="11" creationId="{68B24237-7302-5A86-97B1-F9B7C59673DC}"/>
          </ac:spMkLst>
        </pc:spChg>
        <pc:spChg chg="mod">
          <ac:chgData name="Carlos Guerrero Navarro" userId="7d8983bac3345ee8" providerId="LiveId" clId="{C5A4D433-EB81-47B5-9A3A-1A27E0872B74}" dt="2023-04-30T20:56:21.932" v="2734"/>
          <ac:spMkLst>
            <pc:docMk/>
            <pc:sldMk cId="0" sldId="271"/>
            <ac:spMk id="12" creationId="{07CF50B1-9D2D-E837-A39E-99D9D90B4A9E}"/>
          </ac:spMkLst>
        </pc:spChg>
        <pc:spChg chg="mod">
          <ac:chgData name="Carlos Guerrero Navarro" userId="7d8983bac3345ee8" providerId="LiveId" clId="{C5A4D433-EB81-47B5-9A3A-1A27E0872B74}" dt="2023-04-30T20:56:21.932" v="2734"/>
          <ac:spMkLst>
            <pc:docMk/>
            <pc:sldMk cId="0" sldId="271"/>
            <ac:spMk id="13" creationId="{83C6957F-D90C-CEF2-4EDD-FC3F6F207902}"/>
          </ac:spMkLst>
        </pc:spChg>
        <pc:spChg chg="mod">
          <ac:chgData name="Carlos Guerrero Navarro" userId="7d8983bac3345ee8" providerId="LiveId" clId="{C5A4D433-EB81-47B5-9A3A-1A27E0872B74}" dt="2023-04-30T20:56:21.932" v="2734"/>
          <ac:spMkLst>
            <pc:docMk/>
            <pc:sldMk cId="0" sldId="271"/>
            <ac:spMk id="14" creationId="{1176D7EE-A412-8FEA-12BF-58536122DD17}"/>
          </ac:spMkLst>
        </pc:spChg>
        <pc:spChg chg="mod">
          <ac:chgData name="Carlos Guerrero Navarro" userId="7d8983bac3345ee8" providerId="LiveId" clId="{C5A4D433-EB81-47B5-9A3A-1A27E0872B74}" dt="2023-04-30T20:56:21.932" v="2734"/>
          <ac:spMkLst>
            <pc:docMk/>
            <pc:sldMk cId="0" sldId="271"/>
            <ac:spMk id="16" creationId="{C81BBF32-A7F2-85C2-A5E4-29913ACA95DB}"/>
          </ac:spMkLst>
        </pc:spChg>
        <pc:spChg chg="mod">
          <ac:chgData name="Carlos Guerrero Navarro" userId="7d8983bac3345ee8" providerId="LiveId" clId="{C5A4D433-EB81-47B5-9A3A-1A27E0872B74}" dt="2023-04-30T20:56:21.932" v="2734"/>
          <ac:spMkLst>
            <pc:docMk/>
            <pc:sldMk cId="0" sldId="271"/>
            <ac:spMk id="17" creationId="{A8B0C4A7-BB68-7250-900B-A04A21436895}"/>
          </ac:spMkLst>
        </pc:spChg>
        <pc:spChg chg="mod">
          <ac:chgData name="Carlos Guerrero Navarro" userId="7d8983bac3345ee8" providerId="LiveId" clId="{C5A4D433-EB81-47B5-9A3A-1A27E0872B74}" dt="2023-04-30T20:56:21.932" v="2734"/>
          <ac:spMkLst>
            <pc:docMk/>
            <pc:sldMk cId="0" sldId="271"/>
            <ac:spMk id="18" creationId="{1788C997-2A88-E6C6-DCF0-DF09BD818A0D}"/>
          </ac:spMkLst>
        </pc:spChg>
        <pc:spChg chg="mod">
          <ac:chgData name="Carlos Guerrero Navarro" userId="7d8983bac3345ee8" providerId="LiveId" clId="{C5A4D433-EB81-47B5-9A3A-1A27E0872B74}" dt="2023-04-30T20:56:21.932" v="2734"/>
          <ac:spMkLst>
            <pc:docMk/>
            <pc:sldMk cId="0" sldId="271"/>
            <ac:spMk id="19" creationId="{8A9E38F1-F3E4-3894-C890-95982BE35D80}"/>
          </ac:spMkLst>
        </pc:spChg>
        <pc:spChg chg="mod">
          <ac:chgData name="Carlos Guerrero Navarro" userId="7d8983bac3345ee8" providerId="LiveId" clId="{C5A4D433-EB81-47B5-9A3A-1A27E0872B74}" dt="2023-04-30T20:56:21.932" v="2734"/>
          <ac:spMkLst>
            <pc:docMk/>
            <pc:sldMk cId="0" sldId="271"/>
            <ac:spMk id="20" creationId="{0536D5BA-1134-F304-7F40-5F0617640E56}"/>
          </ac:spMkLst>
        </pc:spChg>
        <pc:spChg chg="mod">
          <ac:chgData name="Carlos Guerrero Navarro" userId="7d8983bac3345ee8" providerId="LiveId" clId="{C5A4D433-EB81-47B5-9A3A-1A27E0872B74}" dt="2023-04-30T20:56:21.932" v="2734"/>
          <ac:spMkLst>
            <pc:docMk/>
            <pc:sldMk cId="0" sldId="271"/>
            <ac:spMk id="21" creationId="{99D0A951-C814-9439-6F43-9812E1C5B23C}"/>
          </ac:spMkLst>
        </pc:spChg>
        <pc:spChg chg="mod">
          <ac:chgData name="Carlos Guerrero Navarro" userId="7d8983bac3345ee8" providerId="LiveId" clId="{C5A4D433-EB81-47B5-9A3A-1A27E0872B74}" dt="2023-04-30T20:56:21.932" v="2734"/>
          <ac:spMkLst>
            <pc:docMk/>
            <pc:sldMk cId="0" sldId="271"/>
            <ac:spMk id="22" creationId="{515B6CFD-FE33-AB2B-861C-4559EA500222}"/>
          </ac:spMkLst>
        </pc:spChg>
        <pc:spChg chg="mod">
          <ac:chgData name="Carlos Guerrero Navarro" userId="7d8983bac3345ee8" providerId="LiveId" clId="{C5A4D433-EB81-47B5-9A3A-1A27E0872B74}" dt="2023-04-30T20:56:21.932" v="2734"/>
          <ac:spMkLst>
            <pc:docMk/>
            <pc:sldMk cId="0" sldId="271"/>
            <ac:spMk id="23" creationId="{037E24AA-6653-2D92-48FF-56AA9647DBD0}"/>
          </ac:spMkLst>
        </pc:spChg>
        <pc:spChg chg="mod">
          <ac:chgData name="Carlos Guerrero Navarro" userId="7d8983bac3345ee8" providerId="LiveId" clId="{C5A4D433-EB81-47B5-9A3A-1A27E0872B74}" dt="2023-04-30T20:56:21.932" v="2734"/>
          <ac:spMkLst>
            <pc:docMk/>
            <pc:sldMk cId="0" sldId="271"/>
            <ac:spMk id="24" creationId="{1601B786-6CEC-595A-E64F-BC3D2D25DB99}"/>
          </ac:spMkLst>
        </pc:spChg>
        <pc:spChg chg="mod">
          <ac:chgData name="Carlos Guerrero Navarro" userId="7d8983bac3345ee8" providerId="LiveId" clId="{C5A4D433-EB81-47B5-9A3A-1A27E0872B74}" dt="2023-04-30T20:56:21.932" v="2734"/>
          <ac:spMkLst>
            <pc:docMk/>
            <pc:sldMk cId="0" sldId="271"/>
            <ac:spMk id="25" creationId="{62C6E609-6687-E8E6-AE7E-15FEF1853B44}"/>
          </ac:spMkLst>
        </pc:spChg>
        <pc:spChg chg="mod">
          <ac:chgData name="Carlos Guerrero Navarro" userId="7d8983bac3345ee8" providerId="LiveId" clId="{C5A4D433-EB81-47B5-9A3A-1A27E0872B74}" dt="2023-04-30T20:56:21.932" v="2734"/>
          <ac:spMkLst>
            <pc:docMk/>
            <pc:sldMk cId="0" sldId="271"/>
            <ac:spMk id="26" creationId="{C656C94F-3F81-4C55-EAE0-B5BA54B6A23F}"/>
          </ac:spMkLst>
        </pc:spChg>
        <pc:spChg chg="mod">
          <ac:chgData name="Carlos Guerrero Navarro" userId="7d8983bac3345ee8" providerId="LiveId" clId="{C5A4D433-EB81-47B5-9A3A-1A27E0872B74}" dt="2023-04-30T20:56:21.932" v="2734"/>
          <ac:spMkLst>
            <pc:docMk/>
            <pc:sldMk cId="0" sldId="271"/>
            <ac:spMk id="27" creationId="{CA8F75B2-A080-79EA-BD84-855384F2CB80}"/>
          </ac:spMkLst>
        </pc:spChg>
        <pc:spChg chg="mod">
          <ac:chgData name="Carlos Guerrero Navarro" userId="7d8983bac3345ee8" providerId="LiveId" clId="{C5A4D433-EB81-47B5-9A3A-1A27E0872B74}" dt="2023-04-30T20:56:21.932" v="2734"/>
          <ac:spMkLst>
            <pc:docMk/>
            <pc:sldMk cId="0" sldId="271"/>
            <ac:spMk id="28" creationId="{61F6D104-79A5-A6CF-E142-9923F08C6DA5}"/>
          </ac:spMkLst>
        </pc:spChg>
        <pc:spChg chg="mod">
          <ac:chgData name="Carlos Guerrero Navarro" userId="7d8983bac3345ee8" providerId="LiveId" clId="{C5A4D433-EB81-47B5-9A3A-1A27E0872B74}" dt="2023-04-30T20:56:21.932" v="2734"/>
          <ac:spMkLst>
            <pc:docMk/>
            <pc:sldMk cId="0" sldId="271"/>
            <ac:spMk id="29" creationId="{06775F30-6411-4976-FB29-873A8BDFD68E}"/>
          </ac:spMkLst>
        </pc:spChg>
        <pc:spChg chg="mod">
          <ac:chgData name="Carlos Guerrero Navarro" userId="7d8983bac3345ee8" providerId="LiveId" clId="{C5A4D433-EB81-47B5-9A3A-1A27E0872B74}" dt="2023-04-30T20:56:21.932" v="2734"/>
          <ac:spMkLst>
            <pc:docMk/>
            <pc:sldMk cId="0" sldId="271"/>
            <ac:spMk id="30" creationId="{20C18434-57C1-79A2-3AC4-F68F47D8E187}"/>
          </ac:spMkLst>
        </pc:spChg>
        <pc:spChg chg="mod">
          <ac:chgData name="Carlos Guerrero Navarro" userId="7d8983bac3345ee8" providerId="LiveId" clId="{C5A4D433-EB81-47B5-9A3A-1A27E0872B74}" dt="2023-04-30T20:56:21.932" v="2734"/>
          <ac:spMkLst>
            <pc:docMk/>
            <pc:sldMk cId="0" sldId="271"/>
            <ac:spMk id="31" creationId="{C16AFC80-8EBF-E8BC-9F41-7C2B4CE34582}"/>
          </ac:spMkLst>
        </pc:spChg>
        <pc:spChg chg="mod">
          <ac:chgData name="Carlos Guerrero Navarro" userId="7d8983bac3345ee8" providerId="LiveId" clId="{C5A4D433-EB81-47B5-9A3A-1A27E0872B74}" dt="2023-04-30T20:56:21.932" v="2734"/>
          <ac:spMkLst>
            <pc:docMk/>
            <pc:sldMk cId="0" sldId="271"/>
            <ac:spMk id="32" creationId="{61AE3986-6BF1-1083-A46E-665D6CE724E1}"/>
          </ac:spMkLst>
        </pc:spChg>
        <pc:spChg chg="mod">
          <ac:chgData name="Carlos Guerrero Navarro" userId="7d8983bac3345ee8" providerId="LiveId" clId="{C5A4D433-EB81-47B5-9A3A-1A27E0872B74}" dt="2023-04-30T20:56:21.932" v="2734"/>
          <ac:spMkLst>
            <pc:docMk/>
            <pc:sldMk cId="0" sldId="271"/>
            <ac:spMk id="33" creationId="{15739F29-F222-947F-13A8-142F706E8108}"/>
          </ac:spMkLst>
        </pc:spChg>
        <pc:spChg chg="mod">
          <ac:chgData name="Carlos Guerrero Navarro" userId="7d8983bac3345ee8" providerId="LiveId" clId="{C5A4D433-EB81-47B5-9A3A-1A27E0872B74}" dt="2023-04-30T20:56:21.932" v="2734"/>
          <ac:spMkLst>
            <pc:docMk/>
            <pc:sldMk cId="0" sldId="271"/>
            <ac:spMk id="34" creationId="{EC7CDB8D-5322-5833-CFC1-985D1CCC24E9}"/>
          </ac:spMkLst>
        </pc:spChg>
        <pc:spChg chg="mod">
          <ac:chgData name="Carlos Guerrero Navarro" userId="7d8983bac3345ee8" providerId="LiveId" clId="{C5A4D433-EB81-47B5-9A3A-1A27E0872B74}" dt="2023-04-30T20:56:21.932" v="2734"/>
          <ac:spMkLst>
            <pc:docMk/>
            <pc:sldMk cId="0" sldId="271"/>
            <ac:spMk id="35" creationId="{57A1134D-205B-965B-F44F-2AB6B16F9FCA}"/>
          </ac:spMkLst>
        </pc:spChg>
        <pc:spChg chg="mod">
          <ac:chgData name="Carlos Guerrero Navarro" userId="7d8983bac3345ee8" providerId="LiveId" clId="{C5A4D433-EB81-47B5-9A3A-1A27E0872B74}" dt="2023-04-30T20:56:21.932" v="2734"/>
          <ac:spMkLst>
            <pc:docMk/>
            <pc:sldMk cId="0" sldId="271"/>
            <ac:spMk id="36" creationId="{C5023303-A25B-2BA3-DCDD-6A2CA70BB720}"/>
          </ac:spMkLst>
        </pc:spChg>
        <pc:spChg chg="mod">
          <ac:chgData name="Carlos Guerrero Navarro" userId="7d8983bac3345ee8" providerId="LiveId" clId="{C5A4D433-EB81-47B5-9A3A-1A27E0872B74}" dt="2023-04-30T20:56:21.932" v="2734"/>
          <ac:spMkLst>
            <pc:docMk/>
            <pc:sldMk cId="0" sldId="271"/>
            <ac:spMk id="37" creationId="{0CEAE17B-ECCD-9315-D570-085177F158FA}"/>
          </ac:spMkLst>
        </pc:spChg>
        <pc:spChg chg="mod">
          <ac:chgData name="Carlos Guerrero Navarro" userId="7d8983bac3345ee8" providerId="LiveId" clId="{C5A4D433-EB81-47B5-9A3A-1A27E0872B74}" dt="2023-04-30T20:56:21.932" v="2734"/>
          <ac:spMkLst>
            <pc:docMk/>
            <pc:sldMk cId="0" sldId="271"/>
            <ac:spMk id="38" creationId="{E28AD660-B2AC-5861-0B83-3A90AE7F699B}"/>
          </ac:spMkLst>
        </pc:spChg>
        <pc:spChg chg="mod">
          <ac:chgData name="Carlos Guerrero Navarro" userId="7d8983bac3345ee8" providerId="LiveId" clId="{C5A4D433-EB81-47B5-9A3A-1A27E0872B74}" dt="2023-04-30T20:56:21.932" v="2734"/>
          <ac:spMkLst>
            <pc:docMk/>
            <pc:sldMk cId="0" sldId="271"/>
            <ac:spMk id="39" creationId="{DCB7F220-0C10-E239-AA6D-27C4AF674CDD}"/>
          </ac:spMkLst>
        </pc:spChg>
        <pc:spChg chg="mod">
          <ac:chgData name="Carlos Guerrero Navarro" userId="7d8983bac3345ee8" providerId="LiveId" clId="{C5A4D433-EB81-47B5-9A3A-1A27E0872B74}" dt="2023-04-30T20:56:21.932" v="2734"/>
          <ac:spMkLst>
            <pc:docMk/>
            <pc:sldMk cId="0" sldId="271"/>
            <ac:spMk id="40" creationId="{0B64596C-4640-C14D-C7D6-4C2BE396E374}"/>
          </ac:spMkLst>
        </pc:spChg>
        <pc:spChg chg="mod">
          <ac:chgData name="Carlos Guerrero Navarro" userId="7d8983bac3345ee8" providerId="LiveId" clId="{C5A4D433-EB81-47B5-9A3A-1A27E0872B74}" dt="2023-04-30T20:56:21.932" v="2734"/>
          <ac:spMkLst>
            <pc:docMk/>
            <pc:sldMk cId="0" sldId="271"/>
            <ac:spMk id="41" creationId="{34281416-9B3F-0FAE-F08D-AA03147602FB}"/>
          </ac:spMkLst>
        </pc:spChg>
        <pc:spChg chg="mod">
          <ac:chgData name="Carlos Guerrero Navarro" userId="7d8983bac3345ee8" providerId="LiveId" clId="{C5A4D433-EB81-47B5-9A3A-1A27E0872B74}" dt="2023-04-30T20:56:21.932" v="2734"/>
          <ac:spMkLst>
            <pc:docMk/>
            <pc:sldMk cId="0" sldId="271"/>
            <ac:spMk id="43" creationId="{7338D23C-14D6-CAB4-E337-85609845BDDC}"/>
          </ac:spMkLst>
        </pc:spChg>
        <pc:spChg chg="mod">
          <ac:chgData name="Carlos Guerrero Navarro" userId="7d8983bac3345ee8" providerId="LiveId" clId="{C5A4D433-EB81-47B5-9A3A-1A27E0872B74}" dt="2023-04-30T20:56:21.932" v="2734"/>
          <ac:spMkLst>
            <pc:docMk/>
            <pc:sldMk cId="0" sldId="271"/>
            <ac:spMk id="44" creationId="{15E3277B-A18B-CF71-B807-41B0CA328BC0}"/>
          </ac:spMkLst>
        </pc:spChg>
        <pc:spChg chg="mod">
          <ac:chgData name="Carlos Guerrero Navarro" userId="7d8983bac3345ee8" providerId="LiveId" clId="{C5A4D433-EB81-47B5-9A3A-1A27E0872B74}" dt="2023-04-30T20:56:21.932" v="2734"/>
          <ac:spMkLst>
            <pc:docMk/>
            <pc:sldMk cId="0" sldId="271"/>
            <ac:spMk id="45" creationId="{8CC99364-DF2D-5BF8-73E8-238973B78DD7}"/>
          </ac:spMkLst>
        </pc:spChg>
        <pc:spChg chg="mod">
          <ac:chgData name="Carlos Guerrero Navarro" userId="7d8983bac3345ee8" providerId="LiveId" clId="{C5A4D433-EB81-47B5-9A3A-1A27E0872B74}" dt="2023-04-30T20:56:21.932" v="2734"/>
          <ac:spMkLst>
            <pc:docMk/>
            <pc:sldMk cId="0" sldId="271"/>
            <ac:spMk id="46" creationId="{7924B035-6C52-2109-3181-CAEA89E38105}"/>
          </ac:spMkLst>
        </pc:spChg>
        <pc:spChg chg="mod">
          <ac:chgData name="Carlos Guerrero Navarro" userId="7d8983bac3345ee8" providerId="LiveId" clId="{C5A4D433-EB81-47B5-9A3A-1A27E0872B74}" dt="2023-04-30T20:56:21.932" v="2734"/>
          <ac:spMkLst>
            <pc:docMk/>
            <pc:sldMk cId="0" sldId="271"/>
            <ac:spMk id="47" creationId="{E5AD6890-417C-061B-4F84-BE34C075407F}"/>
          </ac:spMkLst>
        </pc:spChg>
        <pc:spChg chg="mod">
          <ac:chgData name="Carlos Guerrero Navarro" userId="7d8983bac3345ee8" providerId="LiveId" clId="{C5A4D433-EB81-47B5-9A3A-1A27E0872B74}" dt="2023-04-30T20:56:21.932" v="2734"/>
          <ac:spMkLst>
            <pc:docMk/>
            <pc:sldMk cId="0" sldId="271"/>
            <ac:spMk id="48" creationId="{4AD347E2-8A27-E986-D30F-C2F2ED059A5B}"/>
          </ac:spMkLst>
        </pc:spChg>
        <pc:spChg chg="mod">
          <ac:chgData name="Carlos Guerrero Navarro" userId="7d8983bac3345ee8" providerId="LiveId" clId="{C5A4D433-EB81-47B5-9A3A-1A27E0872B74}" dt="2023-04-30T20:56:21.932" v="2734"/>
          <ac:spMkLst>
            <pc:docMk/>
            <pc:sldMk cId="0" sldId="271"/>
            <ac:spMk id="49" creationId="{EC699A96-12C5-A54D-4AC6-F560E263627C}"/>
          </ac:spMkLst>
        </pc:spChg>
        <pc:spChg chg="mod">
          <ac:chgData name="Carlos Guerrero Navarro" userId="7d8983bac3345ee8" providerId="LiveId" clId="{C5A4D433-EB81-47B5-9A3A-1A27E0872B74}" dt="2023-04-30T20:56:21.932" v="2734"/>
          <ac:spMkLst>
            <pc:docMk/>
            <pc:sldMk cId="0" sldId="271"/>
            <ac:spMk id="50" creationId="{50699445-0434-512A-0225-A56E68997928}"/>
          </ac:spMkLst>
        </pc:spChg>
        <pc:spChg chg="mod">
          <ac:chgData name="Carlos Guerrero Navarro" userId="7d8983bac3345ee8" providerId="LiveId" clId="{C5A4D433-EB81-47B5-9A3A-1A27E0872B74}" dt="2023-04-30T20:56:21.932" v="2734"/>
          <ac:spMkLst>
            <pc:docMk/>
            <pc:sldMk cId="0" sldId="271"/>
            <ac:spMk id="51" creationId="{00AF1380-BA2A-96D1-3E5E-666D4E9C3FB9}"/>
          </ac:spMkLst>
        </pc:spChg>
        <pc:spChg chg="mod">
          <ac:chgData name="Carlos Guerrero Navarro" userId="7d8983bac3345ee8" providerId="LiveId" clId="{C5A4D433-EB81-47B5-9A3A-1A27E0872B74}" dt="2023-04-30T20:56:21.932" v="2734"/>
          <ac:spMkLst>
            <pc:docMk/>
            <pc:sldMk cId="0" sldId="271"/>
            <ac:spMk id="52" creationId="{F176E64B-921E-0157-1ED7-137BD6A6869C}"/>
          </ac:spMkLst>
        </pc:spChg>
        <pc:spChg chg="mod">
          <ac:chgData name="Carlos Guerrero Navarro" userId="7d8983bac3345ee8" providerId="LiveId" clId="{C5A4D433-EB81-47B5-9A3A-1A27E0872B74}" dt="2023-04-30T20:56:21.932" v="2734"/>
          <ac:spMkLst>
            <pc:docMk/>
            <pc:sldMk cId="0" sldId="271"/>
            <ac:spMk id="54" creationId="{7C7D5706-D954-2633-C6CF-1D5CD9233247}"/>
          </ac:spMkLst>
        </pc:spChg>
        <pc:spChg chg="mod">
          <ac:chgData name="Carlos Guerrero Navarro" userId="7d8983bac3345ee8" providerId="LiveId" clId="{C5A4D433-EB81-47B5-9A3A-1A27E0872B74}" dt="2023-04-30T20:56:21.932" v="2734"/>
          <ac:spMkLst>
            <pc:docMk/>
            <pc:sldMk cId="0" sldId="271"/>
            <ac:spMk id="55" creationId="{E4041542-D082-B8A9-C0C9-EBAC14D4E0FC}"/>
          </ac:spMkLst>
        </pc:spChg>
        <pc:spChg chg="mod">
          <ac:chgData name="Carlos Guerrero Navarro" userId="7d8983bac3345ee8" providerId="LiveId" clId="{C5A4D433-EB81-47B5-9A3A-1A27E0872B74}" dt="2023-04-30T20:56:21.932" v="2734"/>
          <ac:spMkLst>
            <pc:docMk/>
            <pc:sldMk cId="0" sldId="271"/>
            <ac:spMk id="56" creationId="{3FDC700C-1307-BDE3-53FA-5BF9B5723D96}"/>
          </ac:spMkLst>
        </pc:spChg>
        <pc:spChg chg="mod">
          <ac:chgData name="Carlos Guerrero Navarro" userId="7d8983bac3345ee8" providerId="LiveId" clId="{C5A4D433-EB81-47B5-9A3A-1A27E0872B74}" dt="2023-04-30T20:56:21.932" v="2734"/>
          <ac:spMkLst>
            <pc:docMk/>
            <pc:sldMk cId="0" sldId="271"/>
            <ac:spMk id="57" creationId="{0EB87C3F-46A5-55AE-2E7F-31DC2A800E03}"/>
          </ac:spMkLst>
        </pc:spChg>
        <pc:spChg chg="mod">
          <ac:chgData name="Carlos Guerrero Navarro" userId="7d8983bac3345ee8" providerId="LiveId" clId="{C5A4D433-EB81-47B5-9A3A-1A27E0872B74}" dt="2023-04-30T20:56:21.932" v="2734"/>
          <ac:spMkLst>
            <pc:docMk/>
            <pc:sldMk cId="0" sldId="271"/>
            <ac:spMk id="58" creationId="{C95A2587-CB43-6D68-BE4B-10A8B03B50BE}"/>
          </ac:spMkLst>
        </pc:spChg>
        <pc:spChg chg="mod">
          <ac:chgData name="Carlos Guerrero Navarro" userId="7d8983bac3345ee8" providerId="LiveId" clId="{C5A4D433-EB81-47B5-9A3A-1A27E0872B74}" dt="2023-04-30T20:56:21.932" v="2734"/>
          <ac:spMkLst>
            <pc:docMk/>
            <pc:sldMk cId="0" sldId="271"/>
            <ac:spMk id="59" creationId="{6F034202-AD8C-5624-0994-DF43A85A14E6}"/>
          </ac:spMkLst>
        </pc:spChg>
        <pc:spChg chg="mod">
          <ac:chgData name="Carlos Guerrero Navarro" userId="7d8983bac3345ee8" providerId="LiveId" clId="{C5A4D433-EB81-47B5-9A3A-1A27E0872B74}" dt="2023-04-30T20:56:21.932" v="2734"/>
          <ac:spMkLst>
            <pc:docMk/>
            <pc:sldMk cId="0" sldId="271"/>
            <ac:spMk id="60" creationId="{006B6AE7-F006-26B6-51BD-A752B4309FC9}"/>
          </ac:spMkLst>
        </pc:spChg>
        <pc:spChg chg="mod">
          <ac:chgData name="Carlos Guerrero Navarro" userId="7d8983bac3345ee8" providerId="LiveId" clId="{C5A4D433-EB81-47B5-9A3A-1A27E0872B74}" dt="2023-04-30T20:56:21.932" v="2734"/>
          <ac:spMkLst>
            <pc:docMk/>
            <pc:sldMk cId="0" sldId="271"/>
            <ac:spMk id="61" creationId="{D7F3740A-052C-A05F-E600-C6EA3FB39713}"/>
          </ac:spMkLst>
        </pc:spChg>
        <pc:spChg chg="mod">
          <ac:chgData name="Carlos Guerrero Navarro" userId="7d8983bac3345ee8" providerId="LiveId" clId="{C5A4D433-EB81-47B5-9A3A-1A27E0872B74}" dt="2023-04-30T20:56:21.932" v="2734"/>
          <ac:spMkLst>
            <pc:docMk/>
            <pc:sldMk cId="0" sldId="271"/>
            <ac:spMk id="62" creationId="{02E92959-D281-6EAC-597D-AC714E2493A2}"/>
          </ac:spMkLst>
        </pc:spChg>
        <pc:spChg chg="mod">
          <ac:chgData name="Carlos Guerrero Navarro" userId="7d8983bac3345ee8" providerId="LiveId" clId="{C5A4D433-EB81-47B5-9A3A-1A27E0872B74}" dt="2023-04-30T20:56:21.932" v="2734"/>
          <ac:spMkLst>
            <pc:docMk/>
            <pc:sldMk cId="0" sldId="271"/>
            <ac:spMk id="63" creationId="{E218CE38-80BE-6F77-4ED4-3B4F5CE1FB40}"/>
          </ac:spMkLst>
        </pc:spChg>
        <pc:spChg chg="mod">
          <ac:chgData name="Carlos Guerrero Navarro" userId="7d8983bac3345ee8" providerId="LiveId" clId="{C5A4D433-EB81-47B5-9A3A-1A27E0872B74}" dt="2023-04-30T20:56:21.932" v="2734"/>
          <ac:spMkLst>
            <pc:docMk/>
            <pc:sldMk cId="0" sldId="271"/>
            <ac:spMk id="1792" creationId="{3035FA66-BCDC-28BD-2A9F-9A805C3C0D86}"/>
          </ac:spMkLst>
        </pc:spChg>
        <pc:spChg chg="mod">
          <ac:chgData name="Carlos Guerrero Navarro" userId="7d8983bac3345ee8" providerId="LiveId" clId="{C5A4D433-EB81-47B5-9A3A-1A27E0872B74}" dt="2023-04-30T20:56:21.932" v="2734"/>
          <ac:spMkLst>
            <pc:docMk/>
            <pc:sldMk cId="0" sldId="271"/>
            <ac:spMk id="1793" creationId="{0FB3A94A-CF15-5D25-53F0-38C6BDD58A29}"/>
          </ac:spMkLst>
        </pc:spChg>
        <pc:spChg chg="mod">
          <ac:chgData name="Carlos Guerrero Navarro" userId="7d8983bac3345ee8" providerId="LiveId" clId="{C5A4D433-EB81-47B5-9A3A-1A27E0872B74}" dt="2023-04-30T20:56:21.932" v="2734"/>
          <ac:spMkLst>
            <pc:docMk/>
            <pc:sldMk cId="0" sldId="271"/>
            <ac:spMk id="1794" creationId="{1DB0B19E-2C45-8E55-1BFF-E055FA4F1395}"/>
          </ac:spMkLst>
        </pc:spChg>
        <pc:spChg chg="mod">
          <ac:chgData name="Carlos Guerrero Navarro" userId="7d8983bac3345ee8" providerId="LiveId" clId="{C5A4D433-EB81-47B5-9A3A-1A27E0872B74}" dt="2023-04-30T20:56:21.932" v="2734"/>
          <ac:spMkLst>
            <pc:docMk/>
            <pc:sldMk cId="0" sldId="271"/>
            <ac:spMk id="1795" creationId="{3007E9CD-31BF-FEC5-CCBF-96083F2A84E7}"/>
          </ac:spMkLst>
        </pc:spChg>
        <pc:spChg chg="mod">
          <ac:chgData name="Carlos Guerrero Navarro" userId="7d8983bac3345ee8" providerId="LiveId" clId="{C5A4D433-EB81-47B5-9A3A-1A27E0872B74}" dt="2023-04-30T20:56:21.932" v="2734"/>
          <ac:spMkLst>
            <pc:docMk/>
            <pc:sldMk cId="0" sldId="271"/>
            <ac:spMk id="1796" creationId="{67D664C2-8F91-207F-9B3E-2F91322B918E}"/>
          </ac:spMkLst>
        </pc:spChg>
        <pc:spChg chg="mod">
          <ac:chgData name="Carlos Guerrero Navarro" userId="7d8983bac3345ee8" providerId="LiveId" clId="{C5A4D433-EB81-47B5-9A3A-1A27E0872B74}" dt="2023-04-30T20:56:21.932" v="2734"/>
          <ac:spMkLst>
            <pc:docMk/>
            <pc:sldMk cId="0" sldId="271"/>
            <ac:spMk id="1797" creationId="{E5BDE122-2B60-DDDF-1D9A-CB33205BC77E}"/>
          </ac:spMkLst>
        </pc:spChg>
        <pc:spChg chg="mod">
          <ac:chgData name="Carlos Guerrero Navarro" userId="7d8983bac3345ee8" providerId="LiveId" clId="{C5A4D433-EB81-47B5-9A3A-1A27E0872B74}" dt="2023-04-30T20:54:21.170" v="2543" actId="14100"/>
          <ac:spMkLst>
            <pc:docMk/>
            <pc:sldMk cId="0" sldId="271"/>
            <ac:spMk id="1834" creationId="{00000000-0000-0000-0000-000000000000}"/>
          </ac:spMkLst>
        </pc:spChg>
        <pc:spChg chg="mod">
          <ac:chgData name="Carlos Guerrero Navarro" userId="7d8983bac3345ee8" providerId="LiveId" clId="{C5A4D433-EB81-47B5-9A3A-1A27E0872B74}" dt="2023-04-30T20:49:29.401" v="2176" actId="20577"/>
          <ac:spMkLst>
            <pc:docMk/>
            <pc:sldMk cId="0" sldId="271"/>
            <ac:spMk id="1835" creationId="{00000000-0000-0000-0000-000000000000}"/>
          </ac:spMkLst>
        </pc:spChg>
        <pc:spChg chg="mod">
          <ac:chgData name="Carlos Guerrero Navarro" userId="7d8983bac3345ee8" providerId="LiveId" clId="{C5A4D433-EB81-47B5-9A3A-1A27E0872B74}" dt="2023-04-30T20:51:34.843" v="2358" actId="1036"/>
          <ac:spMkLst>
            <pc:docMk/>
            <pc:sldMk cId="0" sldId="271"/>
            <ac:spMk id="1840" creationId="{00000000-0000-0000-0000-000000000000}"/>
          </ac:spMkLst>
        </pc:spChg>
        <pc:spChg chg="mod">
          <ac:chgData name="Carlos Guerrero Navarro" userId="7d8983bac3345ee8" providerId="LiveId" clId="{C5A4D433-EB81-47B5-9A3A-1A27E0872B74}" dt="2023-04-30T20:54:30.881" v="2574" actId="20577"/>
          <ac:spMkLst>
            <pc:docMk/>
            <pc:sldMk cId="0" sldId="271"/>
            <ac:spMk id="1841" creationId="{00000000-0000-0000-0000-000000000000}"/>
          </ac:spMkLst>
        </pc:spChg>
        <pc:spChg chg="mod">
          <ac:chgData name="Carlos Guerrero Navarro" userId="7d8983bac3345ee8" providerId="LiveId" clId="{C5A4D433-EB81-47B5-9A3A-1A27E0872B74}" dt="2023-04-30T20:50:17.964" v="2227" actId="20577"/>
          <ac:spMkLst>
            <pc:docMk/>
            <pc:sldMk cId="0" sldId="271"/>
            <ac:spMk id="1842" creationId="{00000000-0000-0000-0000-000000000000}"/>
          </ac:spMkLst>
        </pc:spChg>
        <pc:spChg chg="mod">
          <ac:chgData name="Carlos Guerrero Navarro" userId="7d8983bac3345ee8" providerId="LiveId" clId="{C5A4D433-EB81-47B5-9A3A-1A27E0872B74}" dt="2023-04-30T20:51:34.843" v="2358" actId="1036"/>
          <ac:spMkLst>
            <pc:docMk/>
            <pc:sldMk cId="0" sldId="271"/>
            <ac:spMk id="1843" creationId="{00000000-0000-0000-0000-000000000000}"/>
          </ac:spMkLst>
        </pc:spChg>
        <pc:spChg chg="mod">
          <ac:chgData name="Carlos Guerrero Navarro" userId="7d8983bac3345ee8" providerId="LiveId" clId="{C5A4D433-EB81-47B5-9A3A-1A27E0872B74}" dt="2023-04-30T20:53:12.882" v="2482" actId="20577"/>
          <ac:spMkLst>
            <pc:docMk/>
            <pc:sldMk cId="0" sldId="271"/>
            <ac:spMk id="1844" creationId="{00000000-0000-0000-0000-000000000000}"/>
          </ac:spMkLst>
        </pc:spChg>
        <pc:spChg chg="mod">
          <ac:chgData name="Carlos Guerrero Navarro" userId="7d8983bac3345ee8" providerId="LiveId" clId="{C5A4D433-EB81-47B5-9A3A-1A27E0872B74}" dt="2023-04-30T20:54:54.026" v="2607" actId="20577"/>
          <ac:spMkLst>
            <pc:docMk/>
            <pc:sldMk cId="0" sldId="271"/>
            <ac:spMk id="1845" creationId="{00000000-0000-0000-0000-000000000000}"/>
          </ac:spMkLst>
        </pc:spChg>
        <pc:spChg chg="mod">
          <ac:chgData name="Carlos Guerrero Navarro" userId="7d8983bac3345ee8" providerId="LiveId" clId="{C5A4D433-EB81-47B5-9A3A-1A27E0872B74}" dt="2023-04-30T20:55:24.620" v="2733" actId="14100"/>
          <ac:spMkLst>
            <pc:docMk/>
            <pc:sldMk cId="0" sldId="271"/>
            <ac:spMk id="1846" creationId="{00000000-0000-0000-0000-000000000000}"/>
          </ac:spMkLst>
        </pc:spChg>
        <pc:spChg chg="mod">
          <ac:chgData name="Carlos Guerrero Navarro" userId="7d8983bac3345ee8" providerId="LiveId" clId="{C5A4D433-EB81-47B5-9A3A-1A27E0872B74}" dt="2023-04-30T20:50:04.384" v="2203" actId="1076"/>
          <ac:spMkLst>
            <pc:docMk/>
            <pc:sldMk cId="0" sldId="271"/>
            <ac:spMk id="1847" creationId="{00000000-0000-0000-0000-000000000000}"/>
          </ac:spMkLst>
        </pc:spChg>
        <pc:spChg chg="mod">
          <ac:chgData name="Carlos Guerrero Navarro" userId="7d8983bac3345ee8" providerId="LiveId" clId="{C5A4D433-EB81-47B5-9A3A-1A27E0872B74}" dt="2023-04-30T20:51:57.745" v="2376" actId="1076"/>
          <ac:spMkLst>
            <pc:docMk/>
            <pc:sldMk cId="0" sldId="271"/>
            <ac:spMk id="1848" creationId="{00000000-0000-0000-0000-000000000000}"/>
          </ac:spMkLst>
        </pc:spChg>
        <pc:grpChg chg="add mod">
          <ac:chgData name="Carlos Guerrero Navarro" userId="7d8983bac3345ee8" providerId="LiveId" clId="{C5A4D433-EB81-47B5-9A3A-1A27E0872B74}" dt="2023-04-30T20:57:34.186" v="2751" actId="1076"/>
          <ac:grpSpMkLst>
            <pc:docMk/>
            <pc:sldMk cId="0" sldId="271"/>
            <ac:grpSpMk id="2" creationId="{FEC94417-00C8-0DC4-897C-17B5A62CA564}"/>
          </ac:grpSpMkLst>
        </pc:grpChg>
        <pc:grpChg chg="add mod">
          <ac:chgData name="Carlos Guerrero Navarro" userId="7d8983bac3345ee8" providerId="LiveId" clId="{C5A4D433-EB81-47B5-9A3A-1A27E0872B74}" dt="2023-04-30T20:57:46.307" v="2755" actId="1076"/>
          <ac:grpSpMkLst>
            <pc:docMk/>
            <pc:sldMk cId="0" sldId="271"/>
            <ac:grpSpMk id="15" creationId="{E6AC1210-4C60-01C8-CBCF-F7A63C571DF9}"/>
          </ac:grpSpMkLst>
        </pc:grpChg>
        <pc:grpChg chg="add mod">
          <ac:chgData name="Carlos Guerrero Navarro" userId="7d8983bac3345ee8" providerId="LiveId" clId="{C5A4D433-EB81-47B5-9A3A-1A27E0872B74}" dt="2023-04-30T20:56:55.501" v="2739" actId="1076"/>
          <ac:grpSpMkLst>
            <pc:docMk/>
            <pc:sldMk cId="0" sldId="271"/>
            <ac:grpSpMk id="42" creationId="{C21DB16D-011A-E874-C5C6-B6F3685B7934}"/>
          </ac:grpSpMkLst>
        </pc:grpChg>
        <pc:grpChg chg="add mod">
          <ac:chgData name="Carlos Guerrero Navarro" userId="7d8983bac3345ee8" providerId="LiveId" clId="{C5A4D433-EB81-47B5-9A3A-1A27E0872B74}" dt="2023-04-30T20:57:09.026" v="2742" actId="1076"/>
          <ac:grpSpMkLst>
            <pc:docMk/>
            <pc:sldMk cId="0" sldId="271"/>
            <ac:grpSpMk id="53" creationId="{84DCB0D9-72AB-82F3-4FC9-9B4FB5EDACED}"/>
          </ac:grpSpMkLst>
        </pc:grpChg>
        <pc:grpChg chg="del">
          <ac:chgData name="Carlos Guerrero Navarro" userId="7d8983bac3345ee8" providerId="LiveId" clId="{C5A4D433-EB81-47B5-9A3A-1A27E0872B74}" dt="2023-04-30T20:56:39.232" v="2736" actId="478"/>
          <ac:grpSpMkLst>
            <pc:docMk/>
            <pc:sldMk cId="0" sldId="271"/>
            <ac:grpSpMk id="1850" creationId="{00000000-0000-0000-0000-000000000000}"/>
          </ac:grpSpMkLst>
        </pc:grpChg>
        <pc:grpChg chg="del">
          <ac:chgData name="Carlos Guerrero Navarro" userId="7d8983bac3345ee8" providerId="LiveId" clId="{C5A4D433-EB81-47B5-9A3A-1A27E0872B74}" dt="2023-04-30T20:57:36.328" v="2752" actId="478"/>
          <ac:grpSpMkLst>
            <pc:docMk/>
            <pc:sldMk cId="0" sldId="271"/>
            <ac:grpSpMk id="1866" creationId="{00000000-0000-0000-0000-000000000000}"/>
          </ac:grpSpMkLst>
        </pc:grpChg>
        <pc:grpChg chg="add del">
          <ac:chgData name="Carlos Guerrero Navarro" userId="7d8983bac3345ee8" providerId="LiveId" clId="{C5A4D433-EB81-47B5-9A3A-1A27E0872B74}" dt="2023-04-30T20:57:23.447" v="2748" actId="478"/>
          <ac:grpSpMkLst>
            <pc:docMk/>
            <pc:sldMk cId="0" sldId="271"/>
            <ac:grpSpMk id="1899" creationId="{00000000-0000-0000-0000-000000000000}"/>
          </ac:grpSpMkLst>
        </pc:grpChg>
        <pc:grpChg chg="del">
          <ac:chgData name="Carlos Guerrero Navarro" userId="7d8983bac3345ee8" providerId="LiveId" clId="{C5A4D433-EB81-47B5-9A3A-1A27E0872B74}" dt="2023-04-30T20:57:04.161" v="2741" actId="478"/>
          <ac:grpSpMkLst>
            <pc:docMk/>
            <pc:sldMk cId="0" sldId="271"/>
            <ac:grpSpMk id="1918" creationId="{00000000-0000-0000-0000-000000000000}"/>
          </ac:grpSpMkLst>
        </pc:grpChg>
      </pc:sldChg>
      <pc:sldChg chg="del">
        <pc:chgData name="Carlos Guerrero Navarro" userId="7d8983bac3345ee8" providerId="LiveId" clId="{C5A4D433-EB81-47B5-9A3A-1A27E0872B74}" dt="2023-04-30T22:45:53.447" v="4313" actId="47"/>
        <pc:sldMkLst>
          <pc:docMk/>
          <pc:sldMk cId="0" sldId="272"/>
        </pc:sldMkLst>
      </pc:sldChg>
      <pc:sldChg chg="del">
        <pc:chgData name="Carlos Guerrero Navarro" userId="7d8983bac3345ee8" providerId="LiveId" clId="{C5A4D433-EB81-47B5-9A3A-1A27E0872B74}" dt="2023-04-30T22:45:54.318" v="4314" actId="47"/>
        <pc:sldMkLst>
          <pc:docMk/>
          <pc:sldMk cId="0" sldId="273"/>
        </pc:sldMkLst>
      </pc:sldChg>
      <pc:sldChg chg="del">
        <pc:chgData name="Carlos Guerrero Navarro" userId="7d8983bac3345ee8" providerId="LiveId" clId="{C5A4D433-EB81-47B5-9A3A-1A27E0872B74}" dt="2023-04-30T22:45:55.632" v="4315" actId="47"/>
        <pc:sldMkLst>
          <pc:docMk/>
          <pc:sldMk cId="0" sldId="274"/>
        </pc:sldMkLst>
      </pc:sldChg>
      <pc:sldChg chg="delSp modSp mod">
        <pc:chgData name="Carlos Guerrero Navarro" userId="7d8983bac3345ee8" providerId="LiveId" clId="{C5A4D433-EB81-47B5-9A3A-1A27E0872B74}" dt="2023-04-30T22:46:34.422" v="4343" actId="478"/>
        <pc:sldMkLst>
          <pc:docMk/>
          <pc:sldMk cId="0" sldId="275"/>
        </pc:sldMkLst>
        <pc:spChg chg="mod">
          <ac:chgData name="Carlos Guerrero Navarro" userId="7d8983bac3345ee8" providerId="LiveId" clId="{C5A4D433-EB81-47B5-9A3A-1A27E0872B74}" dt="2023-04-30T22:46:24.542" v="4341" actId="20577"/>
          <ac:spMkLst>
            <pc:docMk/>
            <pc:sldMk cId="0" sldId="275"/>
            <ac:spMk id="1981" creationId="{00000000-0000-0000-0000-000000000000}"/>
          </ac:spMkLst>
        </pc:spChg>
        <pc:spChg chg="mod">
          <ac:chgData name="Carlos Guerrero Navarro" userId="7d8983bac3345ee8" providerId="LiveId" clId="{C5A4D433-EB81-47B5-9A3A-1A27E0872B74}" dt="2023-04-30T22:46:22.157" v="4340" actId="14100"/>
          <ac:spMkLst>
            <pc:docMk/>
            <pc:sldMk cId="0" sldId="275"/>
            <ac:spMk id="1982" creationId="{00000000-0000-0000-0000-000000000000}"/>
          </ac:spMkLst>
        </pc:spChg>
        <pc:spChg chg="del">
          <ac:chgData name="Carlos Guerrero Navarro" userId="7d8983bac3345ee8" providerId="LiveId" clId="{C5A4D433-EB81-47B5-9A3A-1A27E0872B74}" dt="2023-04-30T22:46:34.422" v="4343" actId="478"/>
          <ac:spMkLst>
            <pc:docMk/>
            <pc:sldMk cId="0" sldId="275"/>
            <ac:spMk id="1983" creationId="{00000000-0000-0000-0000-000000000000}"/>
          </ac:spMkLst>
        </pc:spChg>
        <pc:grpChg chg="del">
          <ac:chgData name="Carlos Guerrero Navarro" userId="7d8983bac3345ee8" providerId="LiveId" clId="{C5A4D433-EB81-47B5-9A3A-1A27E0872B74}" dt="2023-04-30T22:46:29.588" v="4342" actId="478"/>
          <ac:grpSpMkLst>
            <pc:docMk/>
            <pc:sldMk cId="0" sldId="275"/>
            <ac:grpSpMk id="2038" creationId="{00000000-0000-0000-0000-000000000000}"/>
          </ac:grpSpMkLst>
        </pc:grpChg>
        <pc:grpChg chg="del">
          <ac:chgData name="Carlos Guerrero Navarro" userId="7d8983bac3345ee8" providerId="LiveId" clId="{C5A4D433-EB81-47B5-9A3A-1A27E0872B74}" dt="2023-04-30T22:46:29.588" v="4342" actId="478"/>
          <ac:grpSpMkLst>
            <pc:docMk/>
            <pc:sldMk cId="0" sldId="275"/>
            <ac:grpSpMk id="2044" creationId="{00000000-0000-0000-0000-000000000000}"/>
          </ac:grpSpMkLst>
        </pc:grpChg>
        <pc:grpChg chg="del">
          <ac:chgData name="Carlos Guerrero Navarro" userId="7d8983bac3345ee8" providerId="LiveId" clId="{C5A4D433-EB81-47B5-9A3A-1A27E0872B74}" dt="2023-04-30T22:46:29.588" v="4342" actId="478"/>
          <ac:grpSpMkLst>
            <pc:docMk/>
            <pc:sldMk cId="0" sldId="275"/>
            <ac:grpSpMk id="2048" creationId="{00000000-0000-0000-0000-000000000000}"/>
          </ac:grpSpMkLst>
        </pc:grpChg>
        <pc:grpChg chg="del">
          <ac:chgData name="Carlos Guerrero Navarro" userId="7d8983bac3345ee8" providerId="LiveId" clId="{C5A4D433-EB81-47B5-9A3A-1A27E0872B74}" dt="2023-04-30T22:46:29.588" v="4342" actId="478"/>
          <ac:grpSpMkLst>
            <pc:docMk/>
            <pc:sldMk cId="0" sldId="275"/>
            <ac:grpSpMk id="2053" creationId="{00000000-0000-0000-0000-000000000000}"/>
          </ac:grpSpMkLst>
        </pc:grpChg>
      </pc:sldChg>
      <pc:sldChg chg="del">
        <pc:chgData name="Carlos Guerrero Navarro" userId="7d8983bac3345ee8" providerId="LiveId" clId="{C5A4D433-EB81-47B5-9A3A-1A27E0872B74}" dt="2023-04-30T22:47:54.296" v="4355" actId="47"/>
        <pc:sldMkLst>
          <pc:docMk/>
          <pc:sldMk cId="0" sldId="276"/>
        </pc:sldMkLst>
      </pc:sldChg>
      <pc:sldChg chg="del">
        <pc:chgData name="Carlos Guerrero Navarro" userId="7d8983bac3345ee8" providerId="LiveId" clId="{C5A4D433-EB81-47B5-9A3A-1A27E0872B74}" dt="2023-04-30T22:47:55.995" v="4356" actId="47"/>
        <pc:sldMkLst>
          <pc:docMk/>
          <pc:sldMk cId="0" sldId="277"/>
        </pc:sldMkLst>
      </pc:sldChg>
      <pc:sldChg chg="del">
        <pc:chgData name="Carlos Guerrero Navarro" userId="7d8983bac3345ee8" providerId="LiveId" clId="{C5A4D433-EB81-47B5-9A3A-1A27E0872B74}" dt="2023-04-30T22:47:57.319" v="4357" actId="47"/>
        <pc:sldMkLst>
          <pc:docMk/>
          <pc:sldMk cId="0" sldId="278"/>
        </pc:sldMkLst>
      </pc:sldChg>
      <pc:sldChg chg="del">
        <pc:chgData name="Carlos Guerrero Navarro" userId="7d8983bac3345ee8" providerId="LiveId" clId="{C5A4D433-EB81-47B5-9A3A-1A27E0872B74}" dt="2023-04-30T22:47:58.347" v="4358" actId="47"/>
        <pc:sldMkLst>
          <pc:docMk/>
          <pc:sldMk cId="0" sldId="279"/>
        </pc:sldMkLst>
      </pc:sldChg>
      <pc:sldChg chg="del">
        <pc:chgData name="Carlos Guerrero Navarro" userId="7d8983bac3345ee8" providerId="LiveId" clId="{C5A4D433-EB81-47B5-9A3A-1A27E0872B74}" dt="2023-04-30T22:47:59.061" v="4359" actId="47"/>
        <pc:sldMkLst>
          <pc:docMk/>
          <pc:sldMk cId="0" sldId="280"/>
        </pc:sldMkLst>
      </pc:sldChg>
      <pc:sldChg chg="del">
        <pc:chgData name="Carlos Guerrero Navarro" userId="7d8983bac3345ee8" providerId="LiveId" clId="{C5A4D433-EB81-47B5-9A3A-1A27E0872B74}" dt="2023-04-30T22:48:00.666" v="4360" actId="47"/>
        <pc:sldMkLst>
          <pc:docMk/>
          <pc:sldMk cId="0" sldId="281"/>
        </pc:sldMkLst>
      </pc:sldChg>
      <pc:sldChg chg="del">
        <pc:chgData name="Carlos Guerrero Navarro" userId="7d8983bac3345ee8" providerId="LiveId" clId="{C5A4D433-EB81-47B5-9A3A-1A27E0872B74}" dt="2023-04-30T22:48:01.745" v="4361" actId="47"/>
        <pc:sldMkLst>
          <pc:docMk/>
          <pc:sldMk cId="0" sldId="282"/>
        </pc:sldMkLst>
      </pc:sldChg>
      <pc:sldChg chg="del">
        <pc:chgData name="Carlos Guerrero Navarro" userId="7d8983bac3345ee8" providerId="LiveId" clId="{C5A4D433-EB81-47B5-9A3A-1A27E0872B74}" dt="2023-04-30T22:48:02.855" v="4362" actId="47"/>
        <pc:sldMkLst>
          <pc:docMk/>
          <pc:sldMk cId="0" sldId="283"/>
        </pc:sldMkLst>
      </pc:sldChg>
      <pc:sldChg chg="del">
        <pc:chgData name="Carlos Guerrero Navarro" userId="7d8983bac3345ee8" providerId="LiveId" clId="{C5A4D433-EB81-47B5-9A3A-1A27E0872B74}" dt="2023-04-30T22:48:03.511" v="4363" actId="47"/>
        <pc:sldMkLst>
          <pc:docMk/>
          <pc:sldMk cId="0" sldId="284"/>
        </pc:sldMkLst>
      </pc:sldChg>
      <pc:sldChg chg="del">
        <pc:chgData name="Carlos Guerrero Navarro" userId="7d8983bac3345ee8" providerId="LiveId" clId="{C5A4D433-EB81-47B5-9A3A-1A27E0872B74}" dt="2023-04-30T22:48:04.120" v="4364" actId="47"/>
        <pc:sldMkLst>
          <pc:docMk/>
          <pc:sldMk cId="0" sldId="285"/>
        </pc:sldMkLst>
      </pc:sldChg>
      <pc:sldChg chg="del">
        <pc:chgData name="Carlos Guerrero Navarro" userId="7d8983bac3345ee8" providerId="LiveId" clId="{C5A4D433-EB81-47B5-9A3A-1A27E0872B74}" dt="2023-04-30T22:48:04.771" v="4365" actId="47"/>
        <pc:sldMkLst>
          <pc:docMk/>
          <pc:sldMk cId="0" sldId="286"/>
        </pc:sldMkLst>
      </pc:sldChg>
      <pc:sldChg chg="del">
        <pc:chgData name="Carlos Guerrero Navarro" userId="7d8983bac3345ee8" providerId="LiveId" clId="{C5A4D433-EB81-47B5-9A3A-1A27E0872B74}" dt="2023-04-30T22:48:05.526" v="4366" actId="47"/>
        <pc:sldMkLst>
          <pc:docMk/>
          <pc:sldMk cId="0" sldId="287"/>
        </pc:sldMkLst>
      </pc:sldChg>
      <pc:sldChg chg="del">
        <pc:chgData name="Carlos Guerrero Navarro" userId="7d8983bac3345ee8" providerId="LiveId" clId="{C5A4D433-EB81-47B5-9A3A-1A27E0872B74}" dt="2023-04-30T22:48:06.338" v="4367" actId="47"/>
        <pc:sldMkLst>
          <pc:docMk/>
          <pc:sldMk cId="0" sldId="288"/>
        </pc:sldMkLst>
      </pc:sldChg>
      <pc:sldChg chg="del">
        <pc:chgData name="Carlos Guerrero Navarro" userId="7d8983bac3345ee8" providerId="LiveId" clId="{C5A4D433-EB81-47B5-9A3A-1A27E0872B74}" dt="2023-04-30T22:48:07.232" v="4368" actId="47"/>
        <pc:sldMkLst>
          <pc:docMk/>
          <pc:sldMk cId="0" sldId="289"/>
        </pc:sldMkLst>
      </pc:sldChg>
      <pc:sldChg chg="del">
        <pc:chgData name="Carlos Guerrero Navarro" userId="7d8983bac3345ee8" providerId="LiveId" clId="{C5A4D433-EB81-47B5-9A3A-1A27E0872B74}" dt="2023-04-30T22:48:08.064" v="4369" actId="47"/>
        <pc:sldMkLst>
          <pc:docMk/>
          <pc:sldMk cId="0" sldId="290"/>
        </pc:sldMkLst>
      </pc:sldChg>
      <pc:sldChg chg="del">
        <pc:chgData name="Carlos Guerrero Navarro" userId="7d8983bac3345ee8" providerId="LiveId" clId="{C5A4D433-EB81-47B5-9A3A-1A27E0872B74}" dt="2023-04-30T22:48:08.684" v="4370" actId="47"/>
        <pc:sldMkLst>
          <pc:docMk/>
          <pc:sldMk cId="0" sldId="291"/>
        </pc:sldMkLst>
      </pc:sldChg>
      <pc:sldChg chg="del">
        <pc:chgData name="Carlos Guerrero Navarro" userId="7d8983bac3345ee8" providerId="LiveId" clId="{C5A4D433-EB81-47B5-9A3A-1A27E0872B74}" dt="2023-04-30T22:48:09.401" v="4371" actId="47"/>
        <pc:sldMkLst>
          <pc:docMk/>
          <pc:sldMk cId="0" sldId="292"/>
        </pc:sldMkLst>
      </pc:sldChg>
      <pc:sldChg chg="del">
        <pc:chgData name="Carlos Guerrero Navarro" userId="7d8983bac3345ee8" providerId="LiveId" clId="{C5A4D433-EB81-47B5-9A3A-1A27E0872B74}" dt="2023-04-30T22:48:10.100" v="4372" actId="47"/>
        <pc:sldMkLst>
          <pc:docMk/>
          <pc:sldMk cId="0" sldId="293"/>
        </pc:sldMkLst>
      </pc:sldChg>
      <pc:sldChg chg="del">
        <pc:chgData name="Carlos Guerrero Navarro" userId="7d8983bac3345ee8" providerId="LiveId" clId="{C5A4D433-EB81-47B5-9A3A-1A27E0872B74}" dt="2023-04-30T22:48:10.908" v="4373" actId="47"/>
        <pc:sldMkLst>
          <pc:docMk/>
          <pc:sldMk cId="0" sldId="294"/>
        </pc:sldMkLst>
      </pc:sldChg>
      <pc:sldChg chg="del">
        <pc:chgData name="Carlos Guerrero Navarro" userId="7d8983bac3345ee8" providerId="LiveId" clId="{C5A4D433-EB81-47B5-9A3A-1A27E0872B74}" dt="2023-04-30T22:48:11.692" v="4374" actId="47"/>
        <pc:sldMkLst>
          <pc:docMk/>
          <pc:sldMk cId="0" sldId="295"/>
        </pc:sldMkLst>
      </pc:sldChg>
      <pc:sldChg chg="del">
        <pc:chgData name="Carlos Guerrero Navarro" userId="7d8983bac3345ee8" providerId="LiveId" clId="{C5A4D433-EB81-47B5-9A3A-1A27E0872B74}" dt="2023-04-30T22:48:12.589" v="4375" actId="47"/>
        <pc:sldMkLst>
          <pc:docMk/>
          <pc:sldMk cId="0" sldId="296"/>
        </pc:sldMkLst>
      </pc:sldChg>
      <pc:sldChg chg="del">
        <pc:chgData name="Carlos Guerrero Navarro" userId="7d8983bac3345ee8" providerId="LiveId" clId="{C5A4D433-EB81-47B5-9A3A-1A27E0872B74}" dt="2023-04-30T22:48:13.507" v="4376" actId="47"/>
        <pc:sldMkLst>
          <pc:docMk/>
          <pc:sldMk cId="0" sldId="297"/>
        </pc:sldMkLst>
      </pc:sldChg>
      <pc:sldChg chg="del">
        <pc:chgData name="Carlos Guerrero Navarro" userId="7d8983bac3345ee8" providerId="LiveId" clId="{C5A4D433-EB81-47B5-9A3A-1A27E0872B74}" dt="2023-04-30T22:48:14.235" v="4377" actId="47"/>
        <pc:sldMkLst>
          <pc:docMk/>
          <pc:sldMk cId="0" sldId="298"/>
        </pc:sldMkLst>
      </pc:sldChg>
      <pc:sldChg chg="del">
        <pc:chgData name="Carlos Guerrero Navarro" userId="7d8983bac3345ee8" providerId="LiveId" clId="{C5A4D433-EB81-47B5-9A3A-1A27E0872B74}" dt="2023-04-30T22:48:14.901" v="4378" actId="47"/>
        <pc:sldMkLst>
          <pc:docMk/>
          <pc:sldMk cId="0" sldId="299"/>
        </pc:sldMkLst>
      </pc:sldChg>
      <pc:sldChg chg="del">
        <pc:chgData name="Carlos Guerrero Navarro" userId="7d8983bac3345ee8" providerId="LiveId" clId="{C5A4D433-EB81-47B5-9A3A-1A27E0872B74}" dt="2023-04-30T22:48:15.620" v="4379" actId="47"/>
        <pc:sldMkLst>
          <pc:docMk/>
          <pc:sldMk cId="0" sldId="300"/>
        </pc:sldMkLst>
      </pc:sldChg>
      <pc:sldChg chg="del">
        <pc:chgData name="Carlos Guerrero Navarro" userId="7d8983bac3345ee8" providerId="LiveId" clId="{C5A4D433-EB81-47B5-9A3A-1A27E0872B74}" dt="2023-04-30T22:48:16.394" v="4380" actId="47"/>
        <pc:sldMkLst>
          <pc:docMk/>
          <pc:sldMk cId="0" sldId="301"/>
        </pc:sldMkLst>
      </pc:sldChg>
      <pc:sldChg chg="del">
        <pc:chgData name="Carlos Guerrero Navarro" userId="7d8983bac3345ee8" providerId="LiveId" clId="{C5A4D433-EB81-47B5-9A3A-1A27E0872B74}" dt="2023-04-30T22:48:17.907" v="4381" actId="47"/>
        <pc:sldMkLst>
          <pc:docMk/>
          <pc:sldMk cId="0" sldId="302"/>
        </pc:sldMkLst>
      </pc:sldChg>
      <pc:sldChg chg="addSp delSp modSp new mod modClrScheme chgLayout">
        <pc:chgData name="Carlos Guerrero Navarro" userId="7d8983bac3345ee8" providerId="LiveId" clId="{C5A4D433-EB81-47B5-9A3A-1A27E0872B74}" dt="2023-04-30T19:45:28.823" v="542" actId="1076"/>
        <pc:sldMkLst>
          <pc:docMk/>
          <pc:sldMk cId="3367471492" sldId="303"/>
        </pc:sldMkLst>
        <pc:spChg chg="del">
          <ac:chgData name="Carlos Guerrero Navarro" userId="7d8983bac3345ee8" providerId="LiveId" clId="{C5A4D433-EB81-47B5-9A3A-1A27E0872B74}" dt="2023-04-30T19:33:13.776" v="463" actId="700"/>
          <ac:spMkLst>
            <pc:docMk/>
            <pc:sldMk cId="3367471492" sldId="303"/>
            <ac:spMk id="2" creationId="{8BC4D44B-5F01-AD1B-CA24-94B33AABDAA1}"/>
          </ac:spMkLst>
        </pc:spChg>
        <pc:spChg chg="del">
          <ac:chgData name="Carlos Guerrero Navarro" userId="7d8983bac3345ee8" providerId="LiveId" clId="{C5A4D433-EB81-47B5-9A3A-1A27E0872B74}" dt="2023-04-30T19:33:13.776" v="463" actId="700"/>
          <ac:spMkLst>
            <pc:docMk/>
            <pc:sldMk cId="3367471492" sldId="303"/>
            <ac:spMk id="3" creationId="{7E330DF1-D950-5A89-944C-B556FB30DCEE}"/>
          </ac:spMkLst>
        </pc:spChg>
        <pc:spChg chg="del">
          <ac:chgData name="Carlos Guerrero Navarro" userId="7d8983bac3345ee8" providerId="LiveId" clId="{C5A4D433-EB81-47B5-9A3A-1A27E0872B74}" dt="2023-04-30T19:33:13.776" v="463" actId="700"/>
          <ac:spMkLst>
            <pc:docMk/>
            <pc:sldMk cId="3367471492" sldId="303"/>
            <ac:spMk id="4" creationId="{7AEA8A85-BB21-4A09-25C3-DDA1BFD0A775}"/>
          </ac:spMkLst>
        </pc:spChg>
        <pc:spChg chg="del">
          <ac:chgData name="Carlos Guerrero Navarro" userId="7d8983bac3345ee8" providerId="LiveId" clId="{C5A4D433-EB81-47B5-9A3A-1A27E0872B74}" dt="2023-04-30T19:33:13.776" v="463" actId="700"/>
          <ac:spMkLst>
            <pc:docMk/>
            <pc:sldMk cId="3367471492" sldId="303"/>
            <ac:spMk id="5" creationId="{E13FE05A-6251-E6FF-C9E1-EDBE21A120C0}"/>
          </ac:spMkLst>
        </pc:spChg>
        <pc:spChg chg="del">
          <ac:chgData name="Carlos Guerrero Navarro" userId="7d8983bac3345ee8" providerId="LiveId" clId="{C5A4D433-EB81-47B5-9A3A-1A27E0872B74}" dt="2023-04-30T19:33:13.776" v="463" actId="700"/>
          <ac:spMkLst>
            <pc:docMk/>
            <pc:sldMk cId="3367471492" sldId="303"/>
            <ac:spMk id="6" creationId="{E7A0C226-6ABF-C889-9893-A0C0F0624176}"/>
          </ac:spMkLst>
        </pc:spChg>
        <pc:spChg chg="del">
          <ac:chgData name="Carlos Guerrero Navarro" userId="7d8983bac3345ee8" providerId="LiveId" clId="{C5A4D433-EB81-47B5-9A3A-1A27E0872B74}" dt="2023-04-30T19:33:13.776" v="463" actId="700"/>
          <ac:spMkLst>
            <pc:docMk/>
            <pc:sldMk cId="3367471492" sldId="303"/>
            <ac:spMk id="7" creationId="{E5FAA943-1B9C-1FDB-BAE9-285AD780FF1C}"/>
          </ac:spMkLst>
        </pc:spChg>
        <pc:spChg chg="del">
          <ac:chgData name="Carlos Guerrero Navarro" userId="7d8983bac3345ee8" providerId="LiveId" clId="{C5A4D433-EB81-47B5-9A3A-1A27E0872B74}" dt="2023-04-30T19:33:13.776" v="463" actId="700"/>
          <ac:spMkLst>
            <pc:docMk/>
            <pc:sldMk cId="3367471492" sldId="303"/>
            <ac:spMk id="8" creationId="{B1797F0B-642A-7F14-82E9-18F651D333D6}"/>
          </ac:spMkLst>
        </pc:spChg>
        <pc:spChg chg="del">
          <ac:chgData name="Carlos Guerrero Navarro" userId="7d8983bac3345ee8" providerId="LiveId" clId="{C5A4D433-EB81-47B5-9A3A-1A27E0872B74}" dt="2023-04-30T19:33:13.776" v="463" actId="700"/>
          <ac:spMkLst>
            <pc:docMk/>
            <pc:sldMk cId="3367471492" sldId="303"/>
            <ac:spMk id="9" creationId="{F3B6E737-B708-99BB-5887-9A159380E40F}"/>
          </ac:spMkLst>
        </pc:spChg>
        <pc:spChg chg="del">
          <ac:chgData name="Carlos Guerrero Navarro" userId="7d8983bac3345ee8" providerId="LiveId" clId="{C5A4D433-EB81-47B5-9A3A-1A27E0872B74}" dt="2023-04-30T19:33:13.776" v="463" actId="700"/>
          <ac:spMkLst>
            <pc:docMk/>
            <pc:sldMk cId="3367471492" sldId="303"/>
            <ac:spMk id="10" creationId="{6B732AF9-2E9D-654C-97AF-9F8DB2885F28}"/>
          </ac:spMkLst>
        </pc:spChg>
        <pc:spChg chg="del">
          <ac:chgData name="Carlos Guerrero Navarro" userId="7d8983bac3345ee8" providerId="LiveId" clId="{C5A4D433-EB81-47B5-9A3A-1A27E0872B74}" dt="2023-04-30T19:33:13.776" v="463" actId="700"/>
          <ac:spMkLst>
            <pc:docMk/>
            <pc:sldMk cId="3367471492" sldId="303"/>
            <ac:spMk id="11" creationId="{0605222E-BC77-7A08-AE77-D39058995A28}"/>
          </ac:spMkLst>
        </pc:spChg>
        <pc:spChg chg="del">
          <ac:chgData name="Carlos Guerrero Navarro" userId="7d8983bac3345ee8" providerId="LiveId" clId="{C5A4D433-EB81-47B5-9A3A-1A27E0872B74}" dt="2023-04-30T19:33:13.776" v="463" actId="700"/>
          <ac:spMkLst>
            <pc:docMk/>
            <pc:sldMk cId="3367471492" sldId="303"/>
            <ac:spMk id="12" creationId="{B4229291-47DB-39A9-3D90-9553EA1CD812}"/>
          </ac:spMkLst>
        </pc:spChg>
        <pc:spChg chg="del">
          <ac:chgData name="Carlos Guerrero Navarro" userId="7d8983bac3345ee8" providerId="LiveId" clId="{C5A4D433-EB81-47B5-9A3A-1A27E0872B74}" dt="2023-04-30T19:33:13.776" v="463" actId="700"/>
          <ac:spMkLst>
            <pc:docMk/>
            <pc:sldMk cId="3367471492" sldId="303"/>
            <ac:spMk id="13" creationId="{0B912945-28F1-5765-9150-0E2F1110FB7E}"/>
          </ac:spMkLst>
        </pc:spChg>
        <pc:spChg chg="del">
          <ac:chgData name="Carlos Guerrero Navarro" userId="7d8983bac3345ee8" providerId="LiveId" clId="{C5A4D433-EB81-47B5-9A3A-1A27E0872B74}" dt="2023-04-30T19:33:13.776" v="463" actId="700"/>
          <ac:spMkLst>
            <pc:docMk/>
            <pc:sldMk cId="3367471492" sldId="303"/>
            <ac:spMk id="14" creationId="{C9BEDA6B-4422-057C-4BF9-3FDB9A2623D5}"/>
          </ac:spMkLst>
        </pc:spChg>
        <pc:spChg chg="add mod">
          <ac:chgData name="Carlos Guerrero Navarro" userId="7d8983bac3345ee8" providerId="LiveId" clId="{C5A4D433-EB81-47B5-9A3A-1A27E0872B74}" dt="2023-04-30T19:33:42.213" v="487" actId="20577"/>
          <ac:spMkLst>
            <pc:docMk/>
            <pc:sldMk cId="3367471492" sldId="303"/>
            <ac:spMk id="15" creationId="{5BF67357-677D-A0B0-2261-CBD16C575561}"/>
          </ac:spMkLst>
        </pc:spChg>
        <pc:spChg chg="add mod">
          <ac:chgData name="Carlos Guerrero Navarro" userId="7d8983bac3345ee8" providerId="LiveId" clId="{C5A4D433-EB81-47B5-9A3A-1A27E0872B74}" dt="2023-04-30T19:45:28.823" v="542" actId="1076"/>
          <ac:spMkLst>
            <pc:docMk/>
            <pc:sldMk cId="3367471492" sldId="303"/>
            <ac:spMk id="18" creationId="{0956EDEC-FE30-BC91-318B-23EEBC878111}"/>
          </ac:spMkLst>
        </pc:spChg>
        <pc:graphicFrameChg chg="add del mod modGraphic">
          <ac:chgData name="Carlos Guerrero Navarro" userId="7d8983bac3345ee8" providerId="LiveId" clId="{C5A4D433-EB81-47B5-9A3A-1A27E0872B74}" dt="2023-04-30T19:43:04.558" v="502" actId="478"/>
          <ac:graphicFrameMkLst>
            <pc:docMk/>
            <pc:sldMk cId="3367471492" sldId="303"/>
            <ac:graphicFrameMk id="16" creationId="{945B9B26-3596-A7D4-4E57-FFA8EF8AAE25}"/>
          </ac:graphicFrameMkLst>
        </pc:graphicFrameChg>
        <pc:graphicFrameChg chg="add mod">
          <ac:chgData name="Carlos Guerrero Navarro" userId="7d8983bac3345ee8" providerId="LiveId" clId="{C5A4D433-EB81-47B5-9A3A-1A27E0872B74}" dt="2023-04-30T19:44:23.377" v="532" actId="1076"/>
          <ac:graphicFrameMkLst>
            <pc:docMk/>
            <pc:sldMk cId="3367471492" sldId="303"/>
            <ac:graphicFrameMk id="17" creationId="{891CED85-CD96-AF8E-DF8A-D741A7772F26}"/>
          </ac:graphicFrameMkLst>
        </pc:graphicFrameChg>
      </pc:sldChg>
      <pc:sldChg chg="addSp delSp modSp add mod ord">
        <pc:chgData name="Carlos Guerrero Navarro" userId="7d8983bac3345ee8" providerId="LiveId" clId="{C5A4D433-EB81-47B5-9A3A-1A27E0872B74}" dt="2023-04-30T19:52:25.620" v="595" actId="20577"/>
        <pc:sldMkLst>
          <pc:docMk/>
          <pc:sldMk cId="2650461488" sldId="304"/>
        </pc:sldMkLst>
        <pc:spChg chg="mod">
          <ac:chgData name="Carlos Guerrero Navarro" userId="7d8983bac3345ee8" providerId="LiveId" clId="{C5A4D433-EB81-47B5-9A3A-1A27E0872B74}" dt="2023-04-30T19:49:41.682" v="549"/>
          <ac:spMkLst>
            <pc:docMk/>
            <pc:sldMk cId="2650461488" sldId="304"/>
            <ac:spMk id="3" creationId="{57F92980-52C0-5217-E239-2E7E1D2FD9CE}"/>
          </ac:spMkLst>
        </pc:spChg>
        <pc:spChg chg="mod">
          <ac:chgData name="Carlos Guerrero Navarro" userId="7d8983bac3345ee8" providerId="LiveId" clId="{C5A4D433-EB81-47B5-9A3A-1A27E0872B74}" dt="2023-04-30T19:49:41.682" v="549"/>
          <ac:spMkLst>
            <pc:docMk/>
            <pc:sldMk cId="2650461488" sldId="304"/>
            <ac:spMk id="4" creationId="{394E8C45-BCA1-0009-7EC6-B6E0171CD199}"/>
          </ac:spMkLst>
        </pc:spChg>
        <pc:spChg chg="mod">
          <ac:chgData name="Carlos Guerrero Navarro" userId="7d8983bac3345ee8" providerId="LiveId" clId="{C5A4D433-EB81-47B5-9A3A-1A27E0872B74}" dt="2023-04-30T19:49:41.682" v="549"/>
          <ac:spMkLst>
            <pc:docMk/>
            <pc:sldMk cId="2650461488" sldId="304"/>
            <ac:spMk id="5" creationId="{974E7179-29DB-3DE5-D93F-C5B4388982A1}"/>
          </ac:spMkLst>
        </pc:spChg>
        <pc:spChg chg="mod">
          <ac:chgData name="Carlos Guerrero Navarro" userId="7d8983bac3345ee8" providerId="LiveId" clId="{C5A4D433-EB81-47B5-9A3A-1A27E0872B74}" dt="2023-04-30T19:49:41.682" v="549"/>
          <ac:spMkLst>
            <pc:docMk/>
            <pc:sldMk cId="2650461488" sldId="304"/>
            <ac:spMk id="6" creationId="{29706E1C-781C-AD80-409E-0E2CDABC0112}"/>
          </ac:spMkLst>
        </pc:spChg>
        <pc:spChg chg="mod">
          <ac:chgData name="Carlos Guerrero Navarro" userId="7d8983bac3345ee8" providerId="LiveId" clId="{C5A4D433-EB81-47B5-9A3A-1A27E0872B74}" dt="2023-04-30T19:49:41.682" v="549"/>
          <ac:spMkLst>
            <pc:docMk/>
            <pc:sldMk cId="2650461488" sldId="304"/>
            <ac:spMk id="7" creationId="{91592366-E2A5-89FC-E49A-608C7DA76808}"/>
          </ac:spMkLst>
        </pc:spChg>
        <pc:spChg chg="mod">
          <ac:chgData name="Carlos Guerrero Navarro" userId="7d8983bac3345ee8" providerId="LiveId" clId="{C5A4D433-EB81-47B5-9A3A-1A27E0872B74}" dt="2023-04-30T19:49:41.682" v="549"/>
          <ac:spMkLst>
            <pc:docMk/>
            <pc:sldMk cId="2650461488" sldId="304"/>
            <ac:spMk id="8" creationId="{4B1C11F7-DA03-7956-7934-B223F4BC8B45}"/>
          </ac:spMkLst>
        </pc:spChg>
        <pc:spChg chg="mod">
          <ac:chgData name="Carlos Guerrero Navarro" userId="7d8983bac3345ee8" providerId="LiveId" clId="{C5A4D433-EB81-47B5-9A3A-1A27E0872B74}" dt="2023-04-30T19:49:41.682" v="549"/>
          <ac:spMkLst>
            <pc:docMk/>
            <pc:sldMk cId="2650461488" sldId="304"/>
            <ac:spMk id="9" creationId="{EBF3201A-7B1B-2E40-2DD8-A9A093FD70FA}"/>
          </ac:spMkLst>
        </pc:spChg>
        <pc:spChg chg="mod">
          <ac:chgData name="Carlos Guerrero Navarro" userId="7d8983bac3345ee8" providerId="LiveId" clId="{C5A4D433-EB81-47B5-9A3A-1A27E0872B74}" dt="2023-04-30T19:49:41.682" v="549"/>
          <ac:spMkLst>
            <pc:docMk/>
            <pc:sldMk cId="2650461488" sldId="304"/>
            <ac:spMk id="10" creationId="{79AFBDEB-5196-B9BC-4F8D-4C6F6C2AE2B6}"/>
          </ac:spMkLst>
        </pc:spChg>
        <pc:spChg chg="mod">
          <ac:chgData name="Carlos Guerrero Navarro" userId="7d8983bac3345ee8" providerId="LiveId" clId="{C5A4D433-EB81-47B5-9A3A-1A27E0872B74}" dt="2023-04-30T19:49:41.682" v="549"/>
          <ac:spMkLst>
            <pc:docMk/>
            <pc:sldMk cId="2650461488" sldId="304"/>
            <ac:spMk id="11" creationId="{C0C6BEB5-041B-8458-87A6-3CE575E2310E}"/>
          </ac:spMkLst>
        </pc:spChg>
        <pc:spChg chg="mod">
          <ac:chgData name="Carlos Guerrero Navarro" userId="7d8983bac3345ee8" providerId="LiveId" clId="{C5A4D433-EB81-47B5-9A3A-1A27E0872B74}" dt="2023-04-30T19:49:41.682" v="549"/>
          <ac:spMkLst>
            <pc:docMk/>
            <pc:sldMk cId="2650461488" sldId="304"/>
            <ac:spMk id="12" creationId="{16FADFE4-4FF6-F8A0-8FA1-F2A815001E90}"/>
          </ac:spMkLst>
        </pc:spChg>
        <pc:spChg chg="mod">
          <ac:chgData name="Carlos Guerrero Navarro" userId="7d8983bac3345ee8" providerId="LiveId" clId="{C5A4D433-EB81-47B5-9A3A-1A27E0872B74}" dt="2023-04-30T19:49:41.682" v="549"/>
          <ac:spMkLst>
            <pc:docMk/>
            <pc:sldMk cId="2650461488" sldId="304"/>
            <ac:spMk id="13" creationId="{38FF86B7-6DE9-1D53-665C-34D474897CB5}"/>
          </ac:spMkLst>
        </pc:spChg>
        <pc:spChg chg="mod">
          <ac:chgData name="Carlos Guerrero Navarro" userId="7d8983bac3345ee8" providerId="LiveId" clId="{C5A4D433-EB81-47B5-9A3A-1A27E0872B74}" dt="2023-04-30T19:49:41.682" v="549"/>
          <ac:spMkLst>
            <pc:docMk/>
            <pc:sldMk cId="2650461488" sldId="304"/>
            <ac:spMk id="14" creationId="{FF17FC01-F6FE-8ABB-1B50-4B497B444C15}"/>
          </ac:spMkLst>
        </pc:spChg>
        <pc:spChg chg="mod">
          <ac:chgData name="Carlos Guerrero Navarro" userId="7d8983bac3345ee8" providerId="LiveId" clId="{C5A4D433-EB81-47B5-9A3A-1A27E0872B74}" dt="2023-04-30T19:49:41.682" v="549"/>
          <ac:spMkLst>
            <pc:docMk/>
            <pc:sldMk cId="2650461488" sldId="304"/>
            <ac:spMk id="15" creationId="{146434F1-D227-8285-C868-BB1846B215FE}"/>
          </ac:spMkLst>
        </pc:spChg>
        <pc:spChg chg="mod">
          <ac:chgData name="Carlos Guerrero Navarro" userId="7d8983bac3345ee8" providerId="LiveId" clId="{C5A4D433-EB81-47B5-9A3A-1A27E0872B74}" dt="2023-04-30T19:49:41.682" v="549"/>
          <ac:spMkLst>
            <pc:docMk/>
            <pc:sldMk cId="2650461488" sldId="304"/>
            <ac:spMk id="16" creationId="{1578AA21-13E3-C5E7-0A27-A1596A3A50E0}"/>
          </ac:spMkLst>
        </pc:spChg>
        <pc:spChg chg="mod">
          <ac:chgData name="Carlos Guerrero Navarro" userId="7d8983bac3345ee8" providerId="LiveId" clId="{C5A4D433-EB81-47B5-9A3A-1A27E0872B74}" dt="2023-04-30T19:49:41.682" v="549"/>
          <ac:spMkLst>
            <pc:docMk/>
            <pc:sldMk cId="2650461488" sldId="304"/>
            <ac:spMk id="17" creationId="{7EC0BB57-F8DC-778B-CC13-8FE60EF3A7C7}"/>
          </ac:spMkLst>
        </pc:spChg>
        <pc:spChg chg="mod">
          <ac:chgData name="Carlos Guerrero Navarro" userId="7d8983bac3345ee8" providerId="LiveId" clId="{C5A4D433-EB81-47B5-9A3A-1A27E0872B74}" dt="2023-04-30T19:49:41.682" v="549"/>
          <ac:spMkLst>
            <pc:docMk/>
            <pc:sldMk cId="2650461488" sldId="304"/>
            <ac:spMk id="18" creationId="{B155B85E-E1A7-E25F-92A8-87BAA1A2A688}"/>
          </ac:spMkLst>
        </pc:spChg>
        <pc:spChg chg="mod">
          <ac:chgData name="Carlos Guerrero Navarro" userId="7d8983bac3345ee8" providerId="LiveId" clId="{C5A4D433-EB81-47B5-9A3A-1A27E0872B74}" dt="2023-04-30T19:49:41.682" v="549"/>
          <ac:spMkLst>
            <pc:docMk/>
            <pc:sldMk cId="2650461488" sldId="304"/>
            <ac:spMk id="19" creationId="{D3F50729-C978-0A1F-4951-0A622E77A7B0}"/>
          </ac:spMkLst>
        </pc:spChg>
        <pc:spChg chg="mod">
          <ac:chgData name="Carlos Guerrero Navarro" userId="7d8983bac3345ee8" providerId="LiveId" clId="{C5A4D433-EB81-47B5-9A3A-1A27E0872B74}" dt="2023-04-30T19:49:41.682" v="549"/>
          <ac:spMkLst>
            <pc:docMk/>
            <pc:sldMk cId="2650461488" sldId="304"/>
            <ac:spMk id="20" creationId="{04661E83-7435-7B5D-FA1A-0535D6EB6D67}"/>
          </ac:spMkLst>
        </pc:spChg>
        <pc:spChg chg="mod">
          <ac:chgData name="Carlos Guerrero Navarro" userId="7d8983bac3345ee8" providerId="LiveId" clId="{C5A4D433-EB81-47B5-9A3A-1A27E0872B74}" dt="2023-04-30T19:49:41.682" v="549"/>
          <ac:spMkLst>
            <pc:docMk/>
            <pc:sldMk cId="2650461488" sldId="304"/>
            <ac:spMk id="21" creationId="{E3470169-1259-D288-9596-CC7448CBE2EB}"/>
          </ac:spMkLst>
        </pc:spChg>
        <pc:spChg chg="mod">
          <ac:chgData name="Carlos Guerrero Navarro" userId="7d8983bac3345ee8" providerId="LiveId" clId="{C5A4D433-EB81-47B5-9A3A-1A27E0872B74}" dt="2023-04-30T19:49:41.682" v="549"/>
          <ac:spMkLst>
            <pc:docMk/>
            <pc:sldMk cId="2650461488" sldId="304"/>
            <ac:spMk id="22" creationId="{4B32D9B1-13A1-D6FD-3FB8-964C8C468A9A}"/>
          </ac:spMkLst>
        </pc:spChg>
        <pc:spChg chg="mod">
          <ac:chgData name="Carlos Guerrero Navarro" userId="7d8983bac3345ee8" providerId="LiveId" clId="{C5A4D433-EB81-47B5-9A3A-1A27E0872B74}" dt="2023-04-30T19:49:41.682" v="549"/>
          <ac:spMkLst>
            <pc:docMk/>
            <pc:sldMk cId="2650461488" sldId="304"/>
            <ac:spMk id="23" creationId="{999E684F-6094-AC65-B12F-30617F54EDF5}"/>
          </ac:spMkLst>
        </pc:spChg>
        <pc:spChg chg="mod">
          <ac:chgData name="Carlos Guerrero Navarro" userId="7d8983bac3345ee8" providerId="LiveId" clId="{C5A4D433-EB81-47B5-9A3A-1A27E0872B74}" dt="2023-04-30T19:49:41.682" v="549"/>
          <ac:spMkLst>
            <pc:docMk/>
            <pc:sldMk cId="2650461488" sldId="304"/>
            <ac:spMk id="24" creationId="{0F8C159E-5211-D03C-8132-1B941280BF0D}"/>
          </ac:spMkLst>
        </pc:spChg>
        <pc:spChg chg="mod">
          <ac:chgData name="Carlos Guerrero Navarro" userId="7d8983bac3345ee8" providerId="LiveId" clId="{C5A4D433-EB81-47B5-9A3A-1A27E0872B74}" dt="2023-04-30T19:49:41.682" v="549"/>
          <ac:spMkLst>
            <pc:docMk/>
            <pc:sldMk cId="2650461488" sldId="304"/>
            <ac:spMk id="25" creationId="{5594DC4B-A84A-3989-9F33-9C18C0DDF9E9}"/>
          </ac:spMkLst>
        </pc:spChg>
        <pc:spChg chg="mod">
          <ac:chgData name="Carlos Guerrero Navarro" userId="7d8983bac3345ee8" providerId="LiveId" clId="{C5A4D433-EB81-47B5-9A3A-1A27E0872B74}" dt="2023-04-30T19:49:41.682" v="549"/>
          <ac:spMkLst>
            <pc:docMk/>
            <pc:sldMk cId="2650461488" sldId="304"/>
            <ac:spMk id="26" creationId="{3C2B6EDC-DE2B-28B3-3C46-BBE809DC9BAE}"/>
          </ac:spMkLst>
        </pc:spChg>
        <pc:spChg chg="mod">
          <ac:chgData name="Carlos Guerrero Navarro" userId="7d8983bac3345ee8" providerId="LiveId" clId="{C5A4D433-EB81-47B5-9A3A-1A27E0872B74}" dt="2023-04-30T19:49:41.682" v="549"/>
          <ac:spMkLst>
            <pc:docMk/>
            <pc:sldMk cId="2650461488" sldId="304"/>
            <ac:spMk id="27" creationId="{F0B02904-938A-2757-8417-AE647A04E8AA}"/>
          </ac:spMkLst>
        </pc:spChg>
        <pc:spChg chg="mod">
          <ac:chgData name="Carlos Guerrero Navarro" userId="7d8983bac3345ee8" providerId="LiveId" clId="{C5A4D433-EB81-47B5-9A3A-1A27E0872B74}" dt="2023-04-30T19:49:41.682" v="549"/>
          <ac:spMkLst>
            <pc:docMk/>
            <pc:sldMk cId="2650461488" sldId="304"/>
            <ac:spMk id="28" creationId="{9845031D-7B67-C8DB-DA2A-769F6F344D9B}"/>
          </ac:spMkLst>
        </pc:spChg>
        <pc:spChg chg="mod">
          <ac:chgData name="Carlos Guerrero Navarro" userId="7d8983bac3345ee8" providerId="LiveId" clId="{C5A4D433-EB81-47B5-9A3A-1A27E0872B74}" dt="2023-04-30T19:49:41.682" v="549"/>
          <ac:spMkLst>
            <pc:docMk/>
            <pc:sldMk cId="2650461488" sldId="304"/>
            <ac:spMk id="29" creationId="{FE1ED6AA-52E9-9EE3-0295-52FF29312AAA}"/>
          </ac:spMkLst>
        </pc:spChg>
        <pc:spChg chg="mod">
          <ac:chgData name="Carlos Guerrero Navarro" userId="7d8983bac3345ee8" providerId="LiveId" clId="{C5A4D433-EB81-47B5-9A3A-1A27E0872B74}" dt="2023-04-30T19:49:41.682" v="549"/>
          <ac:spMkLst>
            <pc:docMk/>
            <pc:sldMk cId="2650461488" sldId="304"/>
            <ac:spMk id="30" creationId="{299EF83D-76E5-5B97-0477-5B9837FA35CC}"/>
          </ac:spMkLst>
        </pc:spChg>
        <pc:spChg chg="mod">
          <ac:chgData name="Carlos Guerrero Navarro" userId="7d8983bac3345ee8" providerId="LiveId" clId="{C5A4D433-EB81-47B5-9A3A-1A27E0872B74}" dt="2023-04-30T19:49:41.682" v="549"/>
          <ac:spMkLst>
            <pc:docMk/>
            <pc:sldMk cId="2650461488" sldId="304"/>
            <ac:spMk id="31" creationId="{9748D547-DD80-4AA8-C373-C38CC7F3EDD3}"/>
          </ac:spMkLst>
        </pc:spChg>
        <pc:spChg chg="mod">
          <ac:chgData name="Carlos Guerrero Navarro" userId="7d8983bac3345ee8" providerId="LiveId" clId="{C5A4D433-EB81-47B5-9A3A-1A27E0872B74}" dt="2023-04-30T19:49:41.682" v="549"/>
          <ac:spMkLst>
            <pc:docMk/>
            <pc:sldMk cId="2650461488" sldId="304"/>
            <ac:spMk id="32" creationId="{8BBF1C71-32CB-B4E0-DBD7-C61C50FFB3FE}"/>
          </ac:spMkLst>
        </pc:spChg>
        <pc:spChg chg="mod">
          <ac:chgData name="Carlos Guerrero Navarro" userId="7d8983bac3345ee8" providerId="LiveId" clId="{C5A4D433-EB81-47B5-9A3A-1A27E0872B74}" dt="2023-04-30T19:49:41.682" v="549"/>
          <ac:spMkLst>
            <pc:docMk/>
            <pc:sldMk cId="2650461488" sldId="304"/>
            <ac:spMk id="33" creationId="{1B24471E-959F-738A-240D-61BBBFDBBAE2}"/>
          </ac:spMkLst>
        </pc:spChg>
        <pc:spChg chg="mod">
          <ac:chgData name="Carlos Guerrero Navarro" userId="7d8983bac3345ee8" providerId="LiveId" clId="{C5A4D433-EB81-47B5-9A3A-1A27E0872B74}" dt="2023-04-30T19:49:41.682" v="549"/>
          <ac:spMkLst>
            <pc:docMk/>
            <pc:sldMk cId="2650461488" sldId="304"/>
            <ac:spMk id="34" creationId="{21588AC7-0889-953E-F12C-A1AB79F59A82}"/>
          </ac:spMkLst>
        </pc:spChg>
        <pc:spChg chg="mod">
          <ac:chgData name="Carlos Guerrero Navarro" userId="7d8983bac3345ee8" providerId="LiveId" clId="{C5A4D433-EB81-47B5-9A3A-1A27E0872B74}" dt="2023-04-30T19:49:41.682" v="549"/>
          <ac:spMkLst>
            <pc:docMk/>
            <pc:sldMk cId="2650461488" sldId="304"/>
            <ac:spMk id="35" creationId="{C83841D4-05E1-71A8-4857-6F4F688FAE7D}"/>
          </ac:spMkLst>
        </pc:spChg>
        <pc:spChg chg="mod">
          <ac:chgData name="Carlos Guerrero Navarro" userId="7d8983bac3345ee8" providerId="LiveId" clId="{C5A4D433-EB81-47B5-9A3A-1A27E0872B74}" dt="2023-04-30T19:49:41.682" v="549"/>
          <ac:spMkLst>
            <pc:docMk/>
            <pc:sldMk cId="2650461488" sldId="304"/>
            <ac:spMk id="36" creationId="{014BCA99-E7C2-AC7C-AA2F-CE63FBFF147F}"/>
          </ac:spMkLst>
        </pc:spChg>
        <pc:spChg chg="mod">
          <ac:chgData name="Carlos Guerrero Navarro" userId="7d8983bac3345ee8" providerId="LiveId" clId="{C5A4D433-EB81-47B5-9A3A-1A27E0872B74}" dt="2023-04-30T19:49:41.682" v="549"/>
          <ac:spMkLst>
            <pc:docMk/>
            <pc:sldMk cId="2650461488" sldId="304"/>
            <ac:spMk id="37" creationId="{10F00EC7-3904-A86B-D01D-9DC63BA88DBD}"/>
          </ac:spMkLst>
        </pc:spChg>
        <pc:spChg chg="mod">
          <ac:chgData name="Carlos Guerrero Navarro" userId="7d8983bac3345ee8" providerId="LiveId" clId="{C5A4D433-EB81-47B5-9A3A-1A27E0872B74}" dt="2023-04-30T19:49:41.682" v="549"/>
          <ac:spMkLst>
            <pc:docMk/>
            <pc:sldMk cId="2650461488" sldId="304"/>
            <ac:spMk id="38" creationId="{7B6107E6-0CF4-3A9D-3543-3DDB034221E3}"/>
          </ac:spMkLst>
        </pc:spChg>
        <pc:spChg chg="mod">
          <ac:chgData name="Carlos Guerrero Navarro" userId="7d8983bac3345ee8" providerId="LiveId" clId="{C5A4D433-EB81-47B5-9A3A-1A27E0872B74}" dt="2023-04-30T19:49:41.682" v="549"/>
          <ac:spMkLst>
            <pc:docMk/>
            <pc:sldMk cId="2650461488" sldId="304"/>
            <ac:spMk id="39" creationId="{52C21EF4-EE6B-D307-B662-18547920FBFA}"/>
          </ac:spMkLst>
        </pc:spChg>
        <pc:spChg chg="mod">
          <ac:chgData name="Carlos Guerrero Navarro" userId="7d8983bac3345ee8" providerId="LiveId" clId="{C5A4D433-EB81-47B5-9A3A-1A27E0872B74}" dt="2023-04-30T19:49:41.682" v="549"/>
          <ac:spMkLst>
            <pc:docMk/>
            <pc:sldMk cId="2650461488" sldId="304"/>
            <ac:spMk id="40" creationId="{27BDB370-CCD8-E18B-1325-B6DA7EA10931}"/>
          </ac:spMkLst>
        </pc:spChg>
        <pc:spChg chg="mod">
          <ac:chgData name="Carlos Guerrero Navarro" userId="7d8983bac3345ee8" providerId="LiveId" clId="{C5A4D433-EB81-47B5-9A3A-1A27E0872B74}" dt="2023-04-30T19:49:41.682" v="549"/>
          <ac:spMkLst>
            <pc:docMk/>
            <pc:sldMk cId="2650461488" sldId="304"/>
            <ac:spMk id="41" creationId="{64650969-2402-CFDC-AEF5-77E853DCDBB1}"/>
          </ac:spMkLst>
        </pc:spChg>
        <pc:spChg chg="mod">
          <ac:chgData name="Carlos Guerrero Navarro" userId="7d8983bac3345ee8" providerId="LiveId" clId="{C5A4D433-EB81-47B5-9A3A-1A27E0872B74}" dt="2023-04-30T19:49:41.682" v="549"/>
          <ac:spMkLst>
            <pc:docMk/>
            <pc:sldMk cId="2650461488" sldId="304"/>
            <ac:spMk id="42" creationId="{C0094F92-7276-7351-F456-45F6B6F4F12F}"/>
          </ac:spMkLst>
        </pc:spChg>
        <pc:spChg chg="mod">
          <ac:chgData name="Carlos Guerrero Navarro" userId="7d8983bac3345ee8" providerId="LiveId" clId="{C5A4D433-EB81-47B5-9A3A-1A27E0872B74}" dt="2023-04-30T19:49:41.682" v="549"/>
          <ac:spMkLst>
            <pc:docMk/>
            <pc:sldMk cId="2650461488" sldId="304"/>
            <ac:spMk id="43" creationId="{AFCF44A8-940E-7CF1-81D4-AB98B9A8E4C1}"/>
          </ac:spMkLst>
        </pc:spChg>
        <pc:spChg chg="mod">
          <ac:chgData name="Carlos Guerrero Navarro" userId="7d8983bac3345ee8" providerId="LiveId" clId="{C5A4D433-EB81-47B5-9A3A-1A27E0872B74}" dt="2023-04-30T19:49:41.682" v="549"/>
          <ac:spMkLst>
            <pc:docMk/>
            <pc:sldMk cId="2650461488" sldId="304"/>
            <ac:spMk id="44" creationId="{A966B157-EDC6-6CB9-EC72-E79920100779}"/>
          </ac:spMkLst>
        </pc:spChg>
        <pc:spChg chg="mod">
          <ac:chgData name="Carlos Guerrero Navarro" userId="7d8983bac3345ee8" providerId="LiveId" clId="{C5A4D433-EB81-47B5-9A3A-1A27E0872B74}" dt="2023-04-30T19:49:41.682" v="549"/>
          <ac:spMkLst>
            <pc:docMk/>
            <pc:sldMk cId="2650461488" sldId="304"/>
            <ac:spMk id="45" creationId="{4789001B-D6A8-8566-EABF-0944F5107217}"/>
          </ac:spMkLst>
        </pc:spChg>
        <pc:spChg chg="mod">
          <ac:chgData name="Carlos Guerrero Navarro" userId="7d8983bac3345ee8" providerId="LiveId" clId="{C5A4D433-EB81-47B5-9A3A-1A27E0872B74}" dt="2023-04-30T19:49:41.682" v="549"/>
          <ac:spMkLst>
            <pc:docMk/>
            <pc:sldMk cId="2650461488" sldId="304"/>
            <ac:spMk id="46" creationId="{DC2263A2-FCF2-15AF-163A-525DE28808B2}"/>
          </ac:spMkLst>
        </pc:spChg>
        <pc:spChg chg="mod">
          <ac:chgData name="Carlos Guerrero Navarro" userId="7d8983bac3345ee8" providerId="LiveId" clId="{C5A4D433-EB81-47B5-9A3A-1A27E0872B74}" dt="2023-04-30T19:49:41.682" v="549"/>
          <ac:spMkLst>
            <pc:docMk/>
            <pc:sldMk cId="2650461488" sldId="304"/>
            <ac:spMk id="47" creationId="{420EE260-B02B-2CFB-C0E3-DB91C394CDF0}"/>
          </ac:spMkLst>
        </pc:spChg>
        <pc:spChg chg="mod">
          <ac:chgData name="Carlos Guerrero Navarro" userId="7d8983bac3345ee8" providerId="LiveId" clId="{C5A4D433-EB81-47B5-9A3A-1A27E0872B74}" dt="2023-04-30T19:49:41.682" v="549"/>
          <ac:spMkLst>
            <pc:docMk/>
            <pc:sldMk cId="2650461488" sldId="304"/>
            <ac:spMk id="48" creationId="{280CE1E9-19D1-ABBC-05AB-0B20F45D1C5E}"/>
          </ac:spMkLst>
        </pc:spChg>
        <pc:spChg chg="mod">
          <ac:chgData name="Carlos Guerrero Navarro" userId="7d8983bac3345ee8" providerId="LiveId" clId="{C5A4D433-EB81-47B5-9A3A-1A27E0872B74}" dt="2023-04-30T19:49:41.682" v="549"/>
          <ac:spMkLst>
            <pc:docMk/>
            <pc:sldMk cId="2650461488" sldId="304"/>
            <ac:spMk id="49" creationId="{D06121A2-47E7-49B8-B44C-6E262F68904F}"/>
          </ac:spMkLst>
        </pc:spChg>
        <pc:spChg chg="mod">
          <ac:chgData name="Carlos Guerrero Navarro" userId="7d8983bac3345ee8" providerId="LiveId" clId="{C5A4D433-EB81-47B5-9A3A-1A27E0872B74}" dt="2023-04-30T19:49:41.682" v="549"/>
          <ac:spMkLst>
            <pc:docMk/>
            <pc:sldMk cId="2650461488" sldId="304"/>
            <ac:spMk id="50" creationId="{F8A13B1F-4B8C-E070-9DF5-18566C770BAB}"/>
          </ac:spMkLst>
        </pc:spChg>
        <pc:spChg chg="mod">
          <ac:chgData name="Carlos Guerrero Navarro" userId="7d8983bac3345ee8" providerId="LiveId" clId="{C5A4D433-EB81-47B5-9A3A-1A27E0872B74}" dt="2023-04-30T19:49:41.682" v="549"/>
          <ac:spMkLst>
            <pc:docMk/>
            <pc:sldMk cId="2650461488" sldId="304"/>
            <ac:spMk id="51" creationId="{67C7EBB4-5543-50B6-C11B-C2E955EDA7A9}"/>
          </ac:spMkLst>
        </pc:spChg>
        <pc:spChg chg="mod">
          <ac:chgData name="Carlos Guerrero Navarro" userId="7d8983bac3345ee8" providerId="LiveId" clId="{C5A4D433-EB81-47B5-9A3A-1A27E0872B74}" dt="2023-04-30T19:49:41.682" v="549"/>
          <ac:spMkLst>
            <pc:docMk/>
            <pc:sldMk cId="2650461488" sldId="304"/>
            <ac:spMk id="52" creationId="{9FCF09CE-FD71-F858-9C10-255D597C18F4}"/>
          </ac:spMkLst>
        </pc:spChg>
        <pc:spChg chg="mod">
          <ac:chgData name="Carlos Guerrero Navarro" userId="7d8983bac3345ee8" providerId="LiveId" clId="{C5A4D433-EB81-47B5-9A3A-1A27E0872B74}" dt="2023-04-30T19:49:41.682" v="549"/>
          <ac:spMkLst>
            <pc:docMk/>
            <pc:sldMk cId="2650461488" sldId="304"/>
            <ac:spMk id="53" creationId="{1A9CE54D-EC90-4B81-769A-C3798EA08405}"/>
          </ac:spMkLst>
        </pc:spChg>
        <pc:spChg chg="mod">
          <ac:chgData name="Carlos Guerrero Navarro" userId="7d8983bac3345ee8" providerId="LiveId" clId="{C5A4D433-EB81-47B5-9A3A-1A27E0872B74}" dt="2023-04-30T19:49:41.682" v="549"/>
          <ac:spMkLst>
            <pc:docMk/>
            <pc:sldMk cId="2650461488" sldId="304"/>
            <ac:spMk id="54" creationId="{35E3D2B9-EA48-BD83-9C74-A11543B9D47B}"/>
          </ac:spMkLst>
        </pc:spChg>
        <pc:spChg chg="mod">
          <ac:chgData name="Carlos Guerrero Navarro" userId="7d8983bac3345ee8" providerId="LiveId" clId="{C5A4D433-EB81-47B5-9A3A-1A27E0872B74}" dt="2023-04-30T19:49:41.682" v="549"/>
          <ac:spMkLst>
            <pc:docMk/>
            <pc:sldMk cId="2650461488" sldId="304"/>
            <ac:spMk id="55" creationId="{6F296260-CA17-95EF-182F-AA56D55D9B25}"/>
          </ac:spMkLst>
        </pc:spChg>
        <pc:spChg chg="mod">
          <ac:chgData name="Carlos Guerrero Navarro" userId="7d8983bac3345ee8" providerId="LiveId" clId="{C5A4D433-EB81-47B5-9A3A-1A27E0872B74}" dt="2023-04-30T19:49:41.682" v="549"/>
          <ac:spMkLst>
            <pc:docMk/>
            <pc:sldMk cId="2650461488" sldId="304"/>
            <ac:spMk id="56" creationId="{3242378E-1C17-9695-F4B4-67EA1E4B1C33}"/>
          </ac:spMkLst>
        </pc:spChg>
        <pc:spChg chg="mod">
          <ac:chgData name="Carlos Guerrero Navarro" userId="7d8983bac3345ee8" providerId="LiveId" clId="{C5A4D433-EB81-47B5-9A3A-1A27E0872B74}" dt="2023-04-30T19:49:41.682" v="549"/>
          <ac:spMkLst>
            <pc:docMk/>
            <pc:sldMk cId="2650461488" sldId="304"/>
            <ac:spMk id="57" creationId="{CE315832-1C62-DA02-CB81-6C38B7C7A938}"/>
          </ac:spMkLst>
        </pc:spChg>
        <pc:spChg chg="mod">
          <ac:chgData name="Carlos Guerrero Navarro" userId="7d8983bac3345ee8" providerId="LiveId" clId="{C5A4D433-EB81-47B5-9A3A-1A27E0872B74}" dt="2023-04-30T19:49:41.682" v="549"/>
          <ac:spMkLst>
            <pc:docMk/>
            <pc:sldMk cId="2650461488" sldId="304"/>
            <ac:spMk id="58" creationId="{5A8BB6FA-1DFC-EF40-CC73-D2780DAF172F}"/>
          </ac:spMkLst>
        </pc:spChg>
        <pc:spChg chg="mod">
          <ac:chgData name="Carlos Guerrero Navarro" userId="7d8983bac3345ee8" providerId="LiveId" clId="{C5A4D433-EB81-47B5-9A3A-1A27E0872B74}" dt="2023-04-30T19:49:41.682" v="549"/>
          <ac:spMkLst>
            <pc:docMk/>
            <pc:sldMk cId="2650461488" sldId="304"/>
            <ac:spMk id="59" creationId="{66F988BC-80C6-F9A0-56B0-B01E9AD3B7C4}"/>
          </ac:spMkLst>
        </pc:spChg>
        <pc:spChg chg="mod">
          <ac:chgData name="Carlos Guerrero Navarro" userId="7d8983bac3345ee8" providerId="LiveId" clId="{C5A4D433-EB81-47B5-9A3A-1A27E0872B74}" dt="2023-04-30T19:49:41.682" v="549"/>
          <ac:spMkLst>
            <pc:docMk/>
            <pc:sldMk cId="2650461488" sldId="304"/>
            <ac:spMk id="60" creationId="{B5BA4161-F1B2-1A37-950C-B3F3FB1EF6BA}"/>
          </ac:spMkLst>
        </pc:spChg>
        <pc:spChg chg="mod">
          <ac:chgData name="Carlos Guerrero Navarro" userId="7d8983bac3345ee8" providerId="LiveId" clId="{C5A4D433-EB81-47B5-9A3A-1A27E0872B74}" dt="2023-04-30T19:49:41.682" v="549"/>
          <ac:spMkLst>
            <pc:docMk/>
            <pc:sldMk cId="2650461488" sldId="304"/>
            <ac:spMk id="61" creationId="{7C323458-EEAB-6CE7-040A-25E61F14885B}"/>
          </ac:spMkLst>
        </pc:spChg>
        <pc:spChg chg="mod">
          <ac:chgData name="Carlos Guerrero Navarro" userId="7d8983bac3345ee8" providerId="LiveId" clId="{C5A4D433-EB81-47B5-9A3A-1A27E0872B74}" dt="2023-04-30T19:49:41.682" v="549"/>
          <ac:spMkLst>
            <pc:docMk/>
            <pc:sldMk cId="2650461488" sldId="304"/>
            <ac:spMk id="62" creationId="{224415E3-2580-6CFC-036B-8A257C9C1255}"/>
          </ac:spMkLst>
        </pc:spChg>
        <pc:spChg chg="mod">
          <ac:chgData name="Carlos Guerrero Navarro" userId="7d8983bac3345ee8" providerId="LiveId" clId="{C5A4D433-EB81-47B5-9A3A-1A27E0872B74}" dt="2023-04-30T19:49:41.682" v="549"/>
          <ac:spMkLst>
            <pc:docMk/>
            <pc:sldMk cId="2650461488" sldId="304"/>
            <ac:spMk id="63" creationId="{484444D7-0DF5-3B44-FBB7-1774A8079739}"/>
          </ac:spMkLst>
        </pc:spChg>
        <pc:spChg chg="mod">
          <ac:chgData name="Carlos Guerrero Navarro" userId="7d8983bac3345ee8" providerId="LiveId" clId="{C5A4D433-EB81-47B5-9A3A-1A27E0872B74}" dt="2023-04-30T19:49:41.682" v="549"/>
          <ac:spMkLst>
            <pc:docMk/>
            <pc:sldMk cId="2650461488" sldId="304"/>
            <ac:spMk id="640" creationId="{B4BE3472-7985-5058-6555-CC0C55C5B93B}"/>
          </ac:spMkLst>
        </pc:spChg>
        <pc:spChg chg="mod">
          <ac:chgData name="Carlos Guerrero Navarro" userId="7d8983bac3345ee8" providerId="LiveId" clId="{C5A4D433-EB81-47B5-9A3A-1A27E0872B74}" dt="2023-04-30T19:49:41.682" v="549"/>
          <ac:spMkLst>
            <pc:docMk/>
            <pc:sldMk cId="2650461488" sldId="304"/>
            <ac:spMk id="641" creationId="{3541C440-C33C-A184-38BD-9CB2CE62737D}"/>
          </ac:spMkLst>
        </pc:spChg>
        <pc:spChg chg="mod">
          <ac:chgData name="Carlos Guerrero Navarro" userId="7d8983bac3345ee8" providerId="LiveId" clId="{C5A4D433-EB81-47B5-9A3A-1A27E0872B74}" dt="2023-04-30T19:49:41.682" v="549"/>
          <ac:spMkLst>
            <pc:docMk/>
            <pc:sldMk cId="2650461488" sldId="304"/>
            <ac:spMk id="642" creationId="{4B1F8629-E4AB-92AC-1330-7BCDBDF7B7A4}"/>
          </ac:spMkLst>
        </pc:spChg>
        <pc:spChg chg="mod">
          <ac:chgData name="Carlos Guerrero Navarro" userId="7d8983bac3345ee8" providerId="LiveId" clId="{C5A4D433-EB81-47B5-9A3A-1A27E0872B74}" dt="2023-04-30T19:49:41.682" v="549"/>
          <ac:spMkLst>
            <pc:docMk/>
            <pc:sldMk cId="2650461488" sldId="304"/>
            <ac:spMk id="643" creationId="{2417C8BD-ACBC-A335-C4D5-C37FA9E520CF}"/>
          </ac:spMkLst>
        </pc:spChg>
        <pc:spChg chg="mod">
          <ac:chgData name="Carlos Guerrero Navarro" userId="7d8983bac3345ee8" providerId="LiveId" clId="{C5A4D433-EB81-47B5-9A3A-1A27E0872B74}" dt="2023-04-30T19:49:41.682" v="549"/>
          <ac:spMkLst>
            <pc:docMk/>
            <pc:sldMk cId="2650461488" sldId="304"/>
            <ac:spMk id="644" creationId="{76370DED-E1EA-6859-FB13-3CDC543ABDB0}"/>
          </ac:spMkLst>
        </pc:spChg>
        <pc:spChg chg="mod">
          <ac:chgData name="Carlos Guerrero Navarro" userId="7d8983bac3345ee8" providerId="LiveId" clId="{C5A4D433-EB81-47B5-9A3A-1A27E0872B74}" dt="2023-04-30T19:49:41.682" v="549"/>
          <ac:spMkLst>
            <pc:docMk/>
            <pc:sldMk cId="2650461488" sldId="304"/>
            <ac:spMk id="645" creationId="{1A67FA33-D37A-67DA-8D52-BE29A16AA5C8}"/>
          </ac:spMkLst>
        </pc:spChg>
        <pc:spChg chg="mod">
          <ac:chgData name="Carlos Guerrero Navarro" userId="7d8983bac3345ee8" providerId="LiveId" clId="{C5A4D433-EB81-47B5-9A3A-1A27E0872B74}" dt="2023-04-30T19:49:41.682" v="549"/>
          <ac:spMkLst>
            <pc:docMk/>
            <pc:sldMk cId="2650461488" sldId="304"/>
            <ac:spMk id="646" creationId="{80FF7048-834B-6BFB-CEC3-AA7A448BE92C}"/>
          </ac:spMkLst>
        </pc:spChg>
        <pc:spChg chg="mod">
          <ac:chgData name="Carlos Guerrero Navarro" userId="7d8983bac3345ee8" providerId="LiveId" clId="{C5A4D433-EB81-47B5-9A3A-1A27E0872B74}" dt="2023-04-30T19:49:41.682" v="549"/>
          <ac:spMkLst>
            <pc:docMk/>
            <pc:sldMk cId="2650461488" sldId="304"/>
            <ac:spMk id="647" creationId="{84847DEF-2C2A-4D87-96B0-D9DA1A452D8F}"/>
          </ac:spMkLst>
        </pc:spChg>
        <pc:spChg chg="mod">
          <ac:chgData name="Carlos Guerrero Navarro" userId="7d8983bac3345ee8" providerId="LiveId" clId="{C5A4D433-EB81-47B5-9A3A-1A27E0872B74}" dt="2023-04-30T19:49:41.682" v="549"/>
          <ac:spMkLst>
            <pc:docMk/>
            <pc:sldMk cId="2650461488" sldId="304"/>
            <ac:spMk id="648" creationId="{3FBE7722-CE99-F247-40EF-BCAC6CCDF99F}"/>
          </ac:spMkLst>
        </pc:spChg>
        <pc:spChg chg="mod">
          <ac:chgData name="Carlos Guerrero Navarro" userId="7d8983bac3345ee8" providerId="LiveId" clId="{C5A4D433-EB81-47B5-9A3A-1A27E0872B74}" dt="2023-04-30T19:49:41.682" v="549"/>
          <ac:spMkLst>
            <pc:docMk/>
            <pc:sldMk cId="2650461488" sldId="304"/>
            <ac:spMk id="649" creationId="{F161CF0A-66AA-1581-C8DE-25BCC65B2ECA}"/>
          </ac:spMkLst>
        </pc:spChg>
        <pc:spChg chg="mod">
          <ac:chgData name="Carlos Guerrero Navarro" userId="7d8983bac3345ee8" providerId="LiveId" clId="{C5A4D433-EB81-47B5-9A3A-1A27E0872B74}" dt="2023-04-30T19:49:41.682" v="549"/>
          <ac:spMkLst>
            <pc:docMk/>
            <pc:sldMk cId="2650461488" sldId="304"/>
            <ac:spMk id="650" creationId="{2531515C-9C9E-EA8B-88BF-809E5A2FD44B}"/>
          </ac:spMkLst>
        </pc:spChg>
        <pc:spChg chg="mod">
          <ac:chgData name="Carlos Guerrero Navarro" userId="7d8983bac3345ee8" providerId="LiveId" clId="{C5A4D433-EB81-47B5-9A3A-1A27E0872B74}" dt="2023-04-30T19:49:41.682" v="549"/>
          <ac:spMkLst>
            <pc:docMk/>
            <pc:sldMk cId="2650461488" sldId="304"/>
            <ac:spMk id="651" creationId="{9ECDE85E-E4BB-A3BA-5133-D50DF0B0018F}"/>
          </ac:spMkLst>
        </pc:spChg>
        <pc:spChg chg="mod">
          <ac:chgData name="Carlos Guerrero Navarro" userId="7d8983bac3345ee8" providerId="LiveId" clId="{C5A4D433-EB81-47B5-9A3A-1A27E0872B74}" dt="2023-04-30T19:49:41.682" v="549"/>
          <ac:spMkLst>
            <pc:docMk/>
            <pc:sldMk cId="2650461488" sldId="304"/>
            <ac:spMk id="652" creationId="{9EE7942E-F1B5-A768-50E6-C53DFB67ACE9}"/>
          </ac:spMkLst>
        </pc:spChg>
        <pc:spChg chg="mod">
          <ac:chgData name="Carlos Guerrero Navarro" userId="7d8983bac3345ee8" providerId="LiveId" clId="{C5A4D433-EB81-47B5-9A3A-1A27E0872B74}" dt="2023-04-30T19:49:41.682" v="549"/>
          <ac:spMkLst>
            <pc:docMk/>
            <pc:sldMk cId="2650461488" sldId="304"/>
            <ac:spMk id="653" creationId="{F0ABD521-E05C-E055-4235-AE95E378C496}"/>
          </ac:spMkLst>
        </pc:spChg>
        <pc:spChg chg="mod">
          <ac:chgData name="Carlos Guerrero Navarro" userId="7d8983bac3345ee8" providerId="LiveId" clId="{C5A4D433-EB81-47B5-9A3A-1A27E0872B74}" dt="2023-04-30T19:49:41.682" v="549"/>
          <ac:spMkLst>
            <pc:docMk/>
            <pc:sldMk cId="2650461488" sldId="304"/>
            <ac:spMk id="654" creationId="{438DE7E1-F55A-E359-9D77-6A4E382DCDC4}"/>
          </ac:spMkLst>
        </pc:spChg>
        <pc:spChg chg="mod">
          <ac:chgData name="Carlos Guerrero Navarro" userId="7d8983bac3345ee8" providerId="LiveId" clId="{C5A4D433-EB81-47B5-9A3A-1A27E0872B74}" dt="2023-04-30T19:49:41.682" v="549"/>
          <ac:spMkLst>
            <pc:docMk/>
            <pc:sldMk cId="2650461488" sldId="304"/>
            <ac:spMk id="655" creationId="{B9E17B91-DCDC-DB2A-ADF4-1A968750A578}"/>
          </ac:spMkLst>
        </pc:spChg>
        <pc:spChg chg="mod">
          <ac:chgData name="Carlos Guerrero Navarro" userId="7d8983bac3345ee8" providerId="LiveId" clId="{C5A4D433-EB81-47B5-9A3A-1A27E0872B74}" dt="2023-04-30T19:49:41.682" v="549"/>
          <ac:spMkLst>
            <pc:docMk/>
            <pc:sldMk cId="2650461488" sldId="304"/>
            <ac:spMk id="656" creationId="{B1AD31E9-4E23-F4DF-A8CC-1F870216B223}"/>
          </ac:spMkLst>
        </pc:spChg>
        <pc:spChg chg="mod">
          <ac:chgData name="Carlos Guerrero Navarro" userId="7d8983bac3345ee8" providerId="LiveId" clId="{C5A4D433-EB81-47B5-9A3A-1A27E0872B74}" dt="2023-04-30T19:49:41.682" v="549"/>
          <ac:spMkLst>
            <pc:docMk/>
            <pc:sldMk cId="2650461488" sldId="304"/>
            <ac:spMk id="657" creationId="{1BF4A3F6-2F2A-7593-2C3E-FB8B5A8AFF2E}"/>
          </ac:spMkLst>
        </pc:spChg>
        <pc:spChg chg="mod">
          <ac:chgData name="Carlos Guerrero Navarro" userId="7d8983bac3345ee8" providerId="LiveId" clId="{C5A4D433-EB81-47B5-9A3A-1A27E0872B74}" dt="2023-04-30T19:49:41.682" v="549"/>
          <ac:spMkLst>
            <pc:docMk/>
            <pc:sldMk cId="2650461488" sldId="304"/>
            <ac:spMk id="658" creationId="{D7FF318B-0AC8-6390-DD6E-F9D9F90AB59E}"/>
          </ac:spMkLst>
        </pc:spChg>
        <pc:spChg chg="mod">
          <ac:chgData name="Carlos Guerrero Navarro" userId="7d8983bac3345ee8" providerId="LiveId" clId="{C5A4D433-EB81-47B5-9A3A-1A27E0872B74}" dt="2023-04-30T19:49:41.682" v="549"/>
          <ac:spMkLst>
            <pc:docMk/>
            <pc:sldMk cId="2650461488" sldId="304"/>
            <ac:spMk id="659" creationId="{06251E2A-45F2-9774-7323-89692BD49327}"/>
          </ac:spMkLst>
        </pc:spChg>
        <pc:spChg chg="mod">
          <ac:chgData name="Carlos Guerrero Navarro" userId="7d8983bac3345ee8" providerId="LiveId" clId="{C5A4D433-EB81-47B5-9A3A-1A27E0872B74}" dt="2023-04-30T19:49:41.682" v="549"/>
          <ac:spMkLst>
            <pc:docMk/>
            <pc:sldMk cId="2650461488" sldId="304"/>
            <ac:spMk id="660" creationId="{88BF8A72-8164-04EC-AD72-7988FF8206DB}"/>
          </ac:spMkLst>
        </pc:spChg>
        <pc:spChg chg="mod">
          <ac:chgData name="Carlos Guerrero Navarro" userId="7d8983bac3345ee8" providerId="LiveId" clId="{C5A4D433-EB81-47B5-9A3A-1A27E0872B74}" dt="2023-04-30T19:49:41.682" v="549"/>
          <ac:spMkLst>
            <pc:docMk/>
            <pc:sldMk cId="2650461488" sldId="304"/>
            <ac:spMk id="661" creationId="{AB8D9C9A-FDA2-AA43-E2D6-F1431F18C093}"/>
          </ac:spMkLst>
        </pc:spChg>
        <pc:spChg chg="mod">
          <ac:chgData name="Carlos Guerrero Navarro" userId="7d8983bac3345ee8" providerId="LiveId" clId="{C5A4D433-EB81-47B5-9A3A-1A27E0872B74}" dt="2023-04-30T19:49:41.682" v="549"/>
          <ac:spMkLst>
            <pc:docMk/>
            <pc:sldMk cId="2650461488" sldId="304"/>
            <ac:spMk id="662" creationId="{53A1F91F-BF20-69BC-C26A-8CAB578BA471}"/>
          </ac:spMkLst>
        </pc:spChg>
        <pc:spChg chg="mod">
          <ac:chgData name="Carlos Guerrero Navarro" userId="7d8983bac3345ee8" providerId="LiveId" clId="{C5A4D433-EB81-47B5-9A3A-1A27E0872B74}" dt="2023-04-30T19:52:25.620" v="595" actId="20577"/>
          <ac:spMkLst>
            <pc:docMk/>
            <pc:sldMk cId="2650461488" sldId="304"/>
            <ac:spMk id="663" creationId="{00000000-0000-0000-0000-000000000000}"/>
          </ac:spMkLst>
        </pc:spChg>
        <pc:spChg chg="mod">
          <ac:chgData name="Carlos Guerrero Navarro" userId="7d8983bac3345ee8" providerId="LiveId" clId="{C5A4D433-EB81-47B5-9A3A-1A27E0872B74}" dt="2023-04-30T19:48:39.049" v="547" actId="20577"/>
          <ac:spMkLst>
            <pc:docMk/>
            <pc:sldMk cId="2650461488" sldId="304"/>
            <ac:spMk id="664" creationId="{00000000-0000-0000-0000-000000000000}"/>
          </ac:spMkLst>
        </pc:spChg>
        <pc:spChg chg="mod">
          <ac:chgData name="Carlos Guerrero Navarro" userId="7d8983bac3345ee8" providerId="LiveId" clId="{C5A4D433-EB81-47B5-9A3A-1A27E0872B74}" dt="2023-04-30T19:49:41.682" v="549"/>
          <ac:spMkLst>
            <pc:docMk/>
            <pc:sldMk cId="2650461488" sldId="304"/>
            <ac:spMk id="828" creationId="{473D92A9-EE7F-D24C-204B-A4A831A7D41D}"/>
          </ac:spMkLst>
        </pc:spChg>
        <pc:spChg chg="mod">
          <ac:chgData name="Carlos Guerrero Navarro" userId="7d8983bac3345ee8" providerId="LiveId" clId="{C5A4D433-EB81-47B5-9A3A-1A27E0872B74}" dt="2023-04-30T19:49:41.682" v="549"/>
          <ac:spMkLst>
            <pc:docMk/>
            <pc:sldMk cId="2650461488" sldId="304"/>
            <ac:spMk id="829" creationId="{88B92E7D-0F72-9B41-1453-BC487015BA04}"/>
          </ac:spMkLst>
        </pc:spChg>
        <pc:spChg chg="mod">
          <ac:chgData name="Carlos Guerrero Navarro" userId="7d8983bac3345ee8" providerId="LiveId" clId="{C5A4D433-EB81-47B5-9A3A-1A27E0872B74}" dt="2023-04-30T19:49:41.682" v="549"/>
          <ac:spMkLst>
            <pc:docMk/>
            <pc:sldMk cId="2650461488" sldId="304"/>
            <ac:spMk id="830" creationId="{E3341E44-386E-8AE6-AED1-0D2F4C968EE2}"/>
          </ac:spMkLst>
        </pc:spChg>
        <pc:spChg chg="mod">
          <ac:chgData name="Carlos Guerrero Navarro" userId="7d8983bac3345ee8" providerId="LiveId" clId="{C5A4D433-EB81-47B5-9A3A-1A27E0872B74}" dt="2023-04-30T19:49:41.682" v="549"/>
          <ac:spMkLst>
            <pc:docMk/>
            <pc:sldMk cId="2650461488" sldId="304"/>
            <ac:spMk id="831" creationId="{DA05C9E8-53C0-CCF8-7FA9-864F00042A0A}"/>
          </ac:spMkLst>
        </pc:spChg>
        <pc:spChg chg="mod">
          <ac:chgData name="Carlos Guerrero Navarro" userId="7d8983bac3345ee8" providerId="LiveId" clId="{C5A4D433-EB81-47B5-9A3A-1A27E0872B74}" dt="2023-04-30T19:49:41.682" v="549"/>
          <ac:spMkLst>
            <pc:docMk/>
            <pc:sldMk cId="2650461488" sldId="304"/>
            <ac:spMk id="832" creationId="{67A53803-CA4C-31D0-538D-ADD2FCEC8A84}"/>
          </ac:spMkLst>
        </pc:spChg>
        <pc:spChg chg="mod">
          <ac:chgData name="Carlos Guerrero Navarro" userId="7d8983bac3345ee8" providerId="LiveId" clId="{C5A4D433-EB81-47B5-9A3A-1A27E0872B74}" dt="2023-04-30T19:49:41.682" v="549"/>
          <ac:spMkLst>
            <pc:docMk/>
            <pc:sldMk cId="2650461488" sldId="304"/>
            <ac:spMk id="833" creationId="{33DD5073-5DC4-7C63-F238-E8677F5070B3}"/>
          </ac:spMkLst>
        </pc:spChg>
        <pc:spChg chg="mod">
          <ac:chgData name="Carlos Guerrero Navarro" userId="7d8983bac3345ee8" providerId="LiveId" clId="{C5A4D433-EB81-47B5-9A3A-1A27E0872B74}" dt="2023-04-30T19:49:41.682" v="549"/>
          <ac:spMkLst>
            <pc:docMk/>
            <pc:sldMk cId="2650461488" sldId="304"/>
            <ac:spMk id="834" creationId="{5BD69C39-2A83-5C1B-5FA0-9E449B8E314E}"/>
          </ac:spMkLst>
        </pc:spChg>
        <pc:spChg chg="mod">
          <ac:chgData name="Carlos Guerrero Navarro" userId="7d8983bac3345ee8" providerId="LiveId" clId="{C5A4D433-EB81-47B5-9A3A-1A27E0872B74}" dt="2023-04-30T19:49:41.682" v="549"/>
          <ac:spMkLst>
            <pc:docMk/>
            <pc:sldMk cId="2650461488" sldId="304"/>
            <ac:spMk id="835" creationId="{C7881C80-A9CF-9847-D420-BFC83D967367}"/>
          </ac:spMkLst>
        </pc:spChg>
        <pc:spChg chg="mod">
          <ac:chgData name="Carlos Guerrero Navarro" userId="7d8983bac3345ee8" providerId="LiveId" clId="{C5A4D433-EB81-47B5-9A3A-1A27E0872B74}" dt="2023-04-30T19:49:41.682" v="549"/>
          <ac:spMkLst>
            <pc:docMk/>
            <pc:sldMk cId="2650461488" sldId="304"/>
            <ac:spMk id="836" creationId="{790B6D69-D30B-03C3-E2D8-B70DCE6AEC48}"/>
          </ac:spMkLst>
        </pc:spChg>
        <pc:spChg chg="mod">
          <ac:chgData name="Carlos Guerrero Navarro" userId="7d8983bac3345ee8" providerId="LiveId" clId="{C5A4D433-EB81-47B5-9A3A-1A27E0872B74}" dt="2023-04-30T19:49:41.682" v="549"/>
          <ac:spMkLst>
            <pc:docMk/>
            <pc:sldMk cId="2650461488" sldId="304"/>
            <ac:spMk id="837" creationId="{6AF13E24-4410-9823-70C7-7F068EAB38A0}"/>
          </ac:spMkLst>
        </pc:spChg>
        <pc:spChg chg="mod">
          <ac:chgData name="Carlos Guerrero Navarro" userId="7d8983bac3345ee8" providerId="LiveId" clId="{C5A4D433-EB81-47B5-9A3A-1A27E0872B74}" dt="2023-04-30T19:49:41.682" v="549"/>
          <ac:spMkLst>
            <pc:docMk/>
            <pc:sldMk cId="2650461488" sldId="304"/>
            <ac:spMk id="838" creationId="{C7187697-4866-58B1-CF18-53BFAA04515D}"/>
          </ac:spMkLst>
        </pc:spChg>
        <pc:spChg chg="mod">
          <ac:chgData name="Carlos Guerrero Navarro" userId="7d8983bac3345ee8" providerId="LiveId" clId="{C5A4D433-EB81-47B5-9A3A-1A27E0872B74}" dt="2023-04-30T19:49:41.682" v="549"/>
          <ac:spMkLst>
            <pc:docMk/>
            <pc:sldMk cId="2650461488" sldId="304"/>
            <ac:spMk id="839" creationId="{BD79B1C7-0DB0-EF81-5789-EF735A8F57C6}"/>
          </ac:spMkLst>
        </pc:spChg>
        <pc:spChg chg="mod">
          <ac:chgData name="Carlos Guerrero Navarro" userId="7d8983bac3345ee8" providerId="LiveId" clId="{C5A4D433-EB81-47B5-9A3A-1A27E0872B74}" dt="2023-04-30T19:49:41.682" v="549"/>
          <ac:spMkLst>
            <pc:docMk/>
            <pc:sldMk cId="2650461488" sldId="304"/>
            <ac:spMk id="840" creationId="{CFC8511F-029D-AD16-5E75-270B75CE9BEF}"/>
          </ac:spMkLst>
        </pc:spChg>
        <pc:spChg chg="mod">
          <ac:chgData name="Carlos Guerrero Navarro" userId="7d8983bac3345ee8" providerId="LiveId" clId="{C5A4D433-EB81-47B5-9A3A-1A27E0872B74}" dt="2023-04-30T19:49:41.682" v="549"/>
          <ac:spMkLst>
            <pc:docMk/>
            <pc:sldMk cId="2650461488" sldId="304"/>
            <ac:spMk id="841" creationId="{287FB4E8-96D8-DD9E-C0CA-0378A87E3271}"/>
          </ac:spMkLst>
        </pc:spChg>
        <pc:spChg chg="mod">
          <ac:chgData name="Carlos Guerrero Navarro" userId="7d8983bac3345ee8" providerId="LiveId" clId="{C5A4D433-EB81-47B5-9A3A-1A27E0872B74}" dt="2023-04-30T19:49:41.682" v="549"/>
          <ac:spMkLst>
            <pc:docMk/>
            <pc:sldMk cId="2650461488" sldId="304"/>
            <ac:spMk id="842" creationId="{7F59740C-4404-FC81-1663-7E484DBF06AA}"/>
          </ac:spMkLst>
        </pc:spChg>
        <pc:spChg chg="mod">
          <ac:chgData name="Carlos Guerrero Navarro" userId="7d8983bac3345ee8" providerId="LiveId" clId="{C5A4D433-EB81-47B5-9A3A-1A27E0872B74}" dt="2023-04-30T19:49:41.682" v="549"/>
          <ac:spMkLst>
            <pc:docMk/>
            <pc:sldMk cId="2650461488" sldId="304"/>
            <ac:spMk id="843" creationId="{9ECEB303-C4DF-60BD-6CE6-36715C8678DD}"/>
          </ac:spMkLst>
        </pc:spChg>
        <pc:spChg chg="mod">
          <ac:chgData name="Carlos Guerrero Navarro" userId="7d8983bac3345ee8" providerId="LiveId" clId="{C5A4D433-EB81-47B5-9A3A-1A27E0872B74}" dt="2023-04-30T19:49:41.682" v="549"/>
          <ac:spMkLst>
            <pc:docMk/>
            <pc:sldMk cId="2650461488" sldId="304"/>
            <ac:spMk id="844" creationId="{3C98D77A-5FCC-E359-6E4F-1FDE0EC124AD}"/>
          </ac:spMkLst>
        </pc:spChg>
        <pc:spChg chg="mod">
          <ac:chgData name="Carlos Guerrero Navarro" userId="7d8983bac3345ee8" providerId="LiveId" clId="{C5A4D433-EB81-47B5-9A3A-1A27E0872B74}" dt="2023-04-30T19:49:41.682" v="549"/>
          <ac:spMkLst>
            <pc:docMk/>
            <pc:sldMk cId="2650461488" sldId="304"/>
            <ac:spMk id="845" creationId="{9A9C164D-67D8-566E-0879-5344E97C84F5}"/>
          </ac:spMkLst>
        </pc:spChg>
        <pc:spChg chg="mod">
          <ac:chgData name="Carlos Guerrero Navarro" userId="7d8983bac3345ee8" providerId="LiveId" clId="{C5A4D433-EB81-47B5-9A3A-1A27E0872B74}" dt="2023-04-30T19:49:41.682" v="549"/>
          <ac:spMkLst>
            <pc:docMk/>
            <pc:sldMk cId="2650461488" sldId="304"/>
            <ac:spMk id="851" creationId="{32D69643-985C-71D8-33ED-6CE350554791}"/>
          </ac:spMkLst>
        </pc:spChg>
        <pc:spChg chg="mod">
          <ac:chgData name="Carlos Guerrero Navarro" userId="7d8983bac3345ee8" providerId="LiveId" clId="{C5A4D433-EB81-47B5-9A3A-1A27E0872B74}" dt="2023-04-30T19:49:41.682" v="549"/>
          <ac:spMkLst>
            <pc:docMk/>
            <pc:sldMk cId="2650461488" sldId="304"/>
            <ac:spMk id="852" creationId="{45070E68-5D77-5A51-AA4C-E5E1989CE1D6}"/>
          </ac:spMkLst>
        </pc:spChg>
        <pc:spChg chg="mod">
          <ac:chgData name="Carlos Guerrero Navarro" userId="7d8983bac3345ee8" providerId="LiveId" clId="{C5A4D433-EB81-47B5-9A3A-1A27E0872B74}" dt="2023-04-30T19:49:41.682" v="549"/>
          <ac:spMkLst>
            <pc:docMk/>
            <pc:sldMk cId="2650461488" sldId="304"/>
            <ac:spMk id="853" creationId="{F63B3925-7CE7-B59C-4421-CCF2ED33710A}"/>
          </ac:spMkLst>
        </pc:spChg>
        <pc:spChg chg="mod">
          <ac:chgData name="Carlos Guerrero Navarro" userId="7d8983bac3345ee8" providerId="LiveId" clId="{C5A4D433-EB81-47B5-9A3A-1A27E0872B74}" dt="2023-04-30T19:49:41.682" v="549"/>
          <ac:spMkLst>
            <pc:docMk/>
            <pc:sldMk cId="2650461488" sldId="304"/>
            <ac:spMk id="854" creationId="{0F6EF766-9EAA-6398-9226-6E6C4B80D546}"/>
          </ac:spMkLst>
        </pc:spChg>
        <pc:spChg chg="mod">
          <ac:chgData name="Carlos Guerrero Navarro" userId="7d8983bac3345ee8" providerId="LiveId" clId="{C5A4D433-EB81-47B5-9A3A-1A27E0872B74}" dt="2023-04-30T19:49:41.682" v="549"/>
          <ac:spMkLst>
            <pc:docMk/>
            <pc:sldMk cId="2650461488" sldId="304"/>
            <ac:spMk id="855" creationId="{0C56568A-EA05-FB71-8DC0-A27D8765D95A}"/>
          </ac:spMkLst>
        </pc:spChg>
        <pc:spChg chg="mod">
          <ac:chgData name="Carlos Guerrero Navarro" userId="7d8983bac3345ee8" providerId="LiveId" clId="{C5A4D433-EB81-47B5-9A3A-1A27E0872B74}" dt="2023-04-30T19:49:41.682" v="549"/>
          <ac:spMkLst>
            <pc:docMk/>
            <pc:sldMk cId="2650461488" sldId="304"/>
            <ac:spMk id="856" creationId="{2DE8DC71-5394-DBAE-EADF-DD34F792629C}"/>
          </ac:spMkLst>
        </pc:spChg>
        <pc:spChg chg="mod">
          <ac:chgData name="Carlos Guerrero Navarro" userId="7d8983bac3345ee8" providerId="LiveId" clId="{C5A4D433-EB81-47B5-9A3A-1A27E0872B74}" dt="2023-04-30T19:49:41.682" v="549"/>
          <ac:spMkLst>
            <pc:docMk/>
            <pc:sldMk cId="2650461488" sldId="304"/>
            <ac:spMk id="857" creationId="{AA066106-0A1F-9DA2-3A8F-3FABC4ECBEE2}"/>
          </ac:spMkLst>
        </pc:spChg>
        <pc:spChg chg="mod">
          <ac:chgData name="Carlos Guerrero Navarro" userId="7d8983bac3345ee8" providerId="LiveId" clId="{C5A4D433-EB81-47B5-9A3A-1A27E0872B74}" dt="2023-04-30T19:49:41.682" v="549"/>
          <ac:spMkLst>
            <pc:docMk/>
            <pc:sldMk cId="2650461488" sldId="304"/>
            <ac:spMk id="858" creationId="{E9BCD282-AA43-3DB2-60E9-78CB04DD722B}"/>
          </ac:spMkLst>
        </pc:spChg>
        <pc:spChg chg="mod">
          <ac:chgData name="Carlos Guerrero Navarro" userId="7d8983bac3345ee8" providerId="LiveId" clId="{C5A4D433-EB81-47B5-9A3A-1A27E0872B74}" dt="2023-04-30T19:49:41.682" v="549"/>
          <ac:spMkLst>
            <pc:docMk/>
            <pc:sldMk cId="2650461488" sldId="304"/>
            <ac:spMk id="859" creationId="{6D1C45A4-C8B8-1A29-4011-5D9C0D5BE1BA}"/>
          </ac:spMkLst>
        </pc:spChg>
        <pc:spChg chg="mod">
          <ac:chgData name="Carlos Guerrero Navarro" userId="7d8983bac3345ee8" providerId="LiveId" clId="{C5A4D433-EB81-47B5-9A3A-1A27E0872B74}" dt="2023-04-30T19:49:41.682" v="549"/>
          <ac:spMkLst>
            <pc:docMk/>
            <pc:sldMk cId="2650461488" sldId="304"/>
            <ac:spMk id="860" creationId="{DD8C188E-1630-E0D3-4331-E5935E2B02A2}"/>
          </ac:spMkLst>
        </pc:spChg>
        <pc:spChg chg="mod">
          <ac:chgData name="Carlos Guerrero Navarro" userId="7d8983bac3345ee8" providerId="LiveId" clId="{C5A4D433-EB81-47B5-9A3A-1A27E0872B74}" dt="2023-04-30T19:49:41.682" v="549"/>
          <ac:spMkLst>
            <pc:docMk/>
            <pc:sldMk cId="2650461488" sldId="304"/>
            <ac:spMk id="861" creationId="{F8B03DB2-4BA8-B658-27B6-2DA4632A5814}"/>
          </ac:spMkLst>
        </pc:spChg>
        <pc:spChg chg="mod">
          <ac:chgData name="Carlos Guerrero Navarro" userId="7d8983bac3345ee8" providerId="LiveId" clId="{C5A4D433-EB81-47B5-9A3A-1A27E0872B74}" dt="2023-04-30T19:49:41.682" v="549"/>
          <ac:spMkLst>
            <pc:docMk/>
            <pc:sldMk cId="2650461488" sldId="304"/>
            <ac:spMk id="862" creationId="{762E43A0-4665-A3F5-3E79-27A4B429A579}"/>
          </ac:spMkLst>
        </pc:spChg>
        <pc:spChg chg="mod">
          <ac:chgData name="Carlos Guerrero Navarro" userId="7d8983bac3345ee8" providerId="LiveId" clId="{C5A4D433-EB81-47B5-9A3A-1A27E0872B74}" dt="2023-04-30T19:49:41.682" v="549"/>
          <ac:spMkLst>
            <pc:docMk/>
            <pc:sldMk cId="2650461488" sldId="304"/>
            <ac:spMk id="863" creationId="{F8ACB1CA-FEC8-A698-5F2A-F710CFB47EA0}"/>
          </ac:spMkLst>
        </pc:spChg>
        <pc:spChg chg="mod">
          <ac:chgData name="Carlos Guerrero Navarro" userId="7d8983bac3345ee8" providerId="LiveId" clId="{C5A4D433-EB81-47B5-9A3A-1A27E0872B74}" dt="2023-04-30T19:49:41.682" v="549"/>
          <ac:spMkLst>
            <pc:docMk/>
            <pc:sldMk cId="2650461488" sldId="304"/>
            <ac:spMk id="864" creationId="{CDDA845E-D718-DF0C-8A44-9A24978C181B}"/>
          </ac:spMkLst>
        </pc:spChg>
        <pc:spChg chg="mod">
          <ac:chgData name="Carlos Guerrero Navarro" userId="7d8983bac3345ee8" providerId="LiveId" clId="{C5A4D433-EB81-47B5-9A3A-1A27E0872B74}" dt="2023-04-30T19:49:41.682" v="549"/>
          <ac:spMkLst>
            <pc:docMk/>
            <pc:sldMk cId="2650461488" sldId="304"/>
            <ac:spMk id="865" creationId="{6629E4BA-D8C2-A39A-804E-B7482020ADE3}"/>
          </ac:spMkLst>
        </pc:spChg>
        <pc:spChg chg="mod">
          <ac:chgData name="Carlos Guerrero Navarro" userId="7d8983bac3345ee8" providerId="LiveId" clId="{C5A4D433-EB81-47B5-9A3A-1A27E0872B74}" dt="2023-04-30T19:49:41.682" v="549"/>
          <ac:spMkLst>
            <pc:docMk/>
            <pc:sldMk cId="2650461488" sldId="304"/>
            <ac:spMk id="866" creationId="{2E852BF7-BCB7-A314-EA01-C2808A26C5D9}"/>
          </ac:spMkLst>
        </pc:spChg>
        <pc:spChg chg="mod">
          <ac:chgData name="Carlos Guerrero Navarro" userId="7d8983bac3345ee8" providerId="LiveId" clId="{C5A4D433-EB81-47B5-9A3A-1A27E0872B74}" dt="2023-04-30T19:49:41.682" v="549"/>
          <ac:spMkLst>
            <pc:docMk/>
            <pc:sldMk cId="2650461488" sldId="304"/>
            <ac:spMk id="867" creationId="{EE278CA3-1C45-95A7-B1D1-074D1D0D4F7B}"/>
          </ac:spMkLst>
        </pc:spChg>
        <pc:spChg chg="mod">
          <ac:chgData name="Carlos Guerrero Navarro" userId="7d8983bac3345ee8" providerId="LiveId" clId="{C5A4D433-EB81-47B5-9A3A-1A27E0872B74}" dt="2023-04-30T19:49:41.682" v="549"/>
          <ac:spMkLst>
            <pc:docMk/>
            <pc:sldMk cId="2650461488" sldId="304"/>
            <ac:spMk id="868" creationId="{80529384-69AD-21F3-FAA7-2A4B6C5B5024}"/>
          </ac:spMkLst>
        </pc:spChg>
        <pc:spChg chg="mod">
          <ac:chgData name="Carlos Guerrero Navarro" userId="7d8983bac3345ee8" providerId="LiveId" clId="{C5A4D433-EB81-47B5-9A3A-1A27E0872B74}" dt="2023-04-30T19:49:41.682" v="549"/>
          <ac:spMkLst>
            <pc:docMk/>
            <pc:sldMk cId="2650461488" sldId="304"/>
            <ac:spMk id="869" creationId="{978DB69D-5BDC-6562-0C1C-966B5BEFF5C1}"/>
          </ac:spMkLst>
        </pc:spChg>
        <pc:spChg chg="mod">
          <ac:chgData name="Carlos Guerrero Navarro" userId="7d8983bac3345ee8" providerId="LiveId" clId="{C5A4D433-EB81-47B5-9A3A-1A27E0872B74}" dt="2023-04-30T19:49:41.682" v="549"/>
          <ac:spMkLst>
            <pc:docMk/>
            <pc:sldMk cId="2650461488" sldId="304"/>
            <ac:spMk id="870" creationId="{59796DBF-454B-84B4-29C7-D8AFFAC11735}"/>
          </ac:spMkLst>
        </pc:spChg>
        <pc:spChg chg="mod">
          <ac:chgData name="Carlos Guerrero Navarro" userId="7d8983bac3345ee8" providerId="LiveId" clId="{C5A4D433-EB81-47B5-9A3A-1A27E0872B74}" dt="2023-04-30T19:49:41.682" v="549"/>
          <ac:spMkLst>
            <pc:docMk/>
            <pc:sldMk cId="2650461488" sldId="304"/>
            <ac:spMk id="871" creationId="{226C15E7-194C-D584-6ED1-D7A527E9FE3C}"/>
          </ac:spMkLst>
        </pc:spChg>
        <pc:spChg chg="mod">
          <ac:chgData name="Carlos Guerrero Navarro" userId="7d8983bac3345ee8" providerId="LiveId" clId="{C5A4D433-EB81-47B5-9A3A-1A27E0872B74}" dt="2023-04-30T19:49:41.682" v="549"/>
          <ac:spMkLst>
            <pc:docMk/>
            <pc:sldMk cId="2650461488" sldId="304"/>
            <ac:spMk id="872" creationId="{3D5D01FB-16E0-6976-BF0B-7272A5A11306}"/>
          </ac:spMkLst>
        </pc:spChg>
        <pc:spChg chg="mod">
          <ac:chgData name="Carlos Guerrero Navarro" userId="7d8983bac3345ee8" providerId="LiveId" clId="{C5A4D433-EB81-47B5-9A3A-1A27E0872B74}" dt="2023-04-30T19:49:41.682" v="549"/>
          <ac:spMkLst>
            <pc:docMk/>
            <pc:sldMk cId="2650461488" sldId="304"/>
            <ac:spMk id="873" creationId="{E61A08FD-A108-1F5D-4C5D-C329BD53A9C5}"/>
          </ac:spMkLst>
        </pc:spChg>
        <pc:spChg chg="mod">
          <ac:chgData name="Carlos Guerrero Navarro" userId="7d8983bac3345ee8" providerId="LiveId" clId="{C5A4D433-EB81-47B5-9A3A-1A27E0872B74}" dt="2023-04-30T19:49:41.682" v="549"/>
          <ac:spMkLst>
            <pc:docMk/>
            <pc:sldMk cId="2650461488" sldId="304"/>
            <ac:spMk id="874" creationId="{F45A2350-D423-B2EA-9B18-DE0F99ED642B}"/>
          </ac:spMkLst>
        </pc:spChg>
        <pc:spChg chg="mod">
          <ac:chgData name="Carlos Guerrero Navarro" userId="7d8983bac3345ee8" providerId="LiveId" clId="{C5A4D433-EB81-47B5-9A3A-1A27E0872B74}" dt="2023-04-30T19:49:41.682" v="549"/>
          <ac:spMkLst>
            <pc:docMk/>
            <pc:sldMk cId="2650461488" sldId="304"/>
            <ac:spMk id="875" creationId="{274E359D-5E48-33A2-05FE-F0F025E858D5}"/>
          </ac:spMkLst>
        </pc:spChg>
        <pc:spChg chg="mod">
          <ac:chgData name="Carlos Guerrero Navarro" userId="7d8983bac3345ee8" providerId="LiveId" clId="{C5A4D433-EB81-47B5-9A3A-1A27E0872B74}" dt="2023-04-30T19:49:41.682" v="549"/>
          <ac:spMkLst>
            <pc:docMk/>
            <pc:sldMk cId="2650461488" sldId="304"/>
            <ac:spMk id="876" creationId="{A14C0201-074D-0091-4D0D-4D2014DC2706}"/>
          </ac:spMkLst>
        </pc:spChg>
        <pc:spChg chg="mod">
          <ac:chgData name="Carlos Guerrero Navarro" userId="7d8983bac3345ee8" providerId="LiveId" clId="{C5A4D433-EB81-47B5-9A3A-1A27E0872B74}" dt="2023-04-30T19:49:41.682" v="549"/>
          <ac:spMkLst>
            <pc:docMk/>
            <pc:sldMk cId="2650461488" sldId="304"/>
            <ac:spMk id="877" creationId="{43443B25-ED5B-0703-B2FC-95045394E486}"/>
          </ac:spMkLst>
        </pc:spChg>
        <pc:spChg chg="mod">
          <ac:chgData name="Carlos Guerrero Navarro" userId="7d8983bac3345ee8" providerId="LiveId" clId="{C5A4D433-EB81-47B5-9A3A-1A27E0872B74}" dt="2023-04-30T19:49:41.682" v="549"/>
          <ac:spMkLst>
            <pc:docMk/>
            <pc:sldMk cId="2650461488" sldId="304"/>
            <ac:spMk id="878" creationId="{6EB120A5-493A-A8A0-8C55-0C2350DA40A6}"/>
          </ac:spMkLst>
        </pc:spChg>
        <pc:spChg chg="mod">
          <ac:chgData name="Carlos Guerrero Navarro" userId="7d8983bac3345ee8" providerId="LiveId" clId="{C5A4D433-EB81-47B5-9A3A-1A27E0872B74}" dt="2023-04-30T19:49:41.682" v="549"/>
          <ac:spMkLst>
            <pc:docMk/>
            <pc:sldMk cId="2650461488" sldId="304"/>
            <ac:spMk id="879" creationId="{974418E3-9113-603E-60CE-630873C807A1}"/>
          </ac:spMkLst>
        </pc:spChg>
        <pc:spChg chg="mod">
          <ac:chgData name="Carlos Guerrero Navarro" userId="7d8983bac3345ee8" providerId="LiveId" clId="{C5A4D433-EB81-47B5-9A3A-1A27E0872B74}" dt="2023-04-30T19:49:41.682" v="549"/>
          <ac:spMkLst>
            <pc:docMk/>
            <pc:sldMk cId="2650461488" sldId="304"/>
            <ac:spMk id="880" creationId="{8CBA1226-7E10-A946-AF6F-6E55E613FEE9}"/>
          </ac:spMkLst>
        </pc:spChg>
        <pc:grpChg chg="add mod">
          <ac:chgData name="Carlos Guerrero Navarro" userId="7d8983bac3345ee8" providerId="LiveId" clId="{C5A4D433-EB81-47B5-9A3A-1A27E0872B74}" dt="2023-04-30T19:49:46.932" v="550" actId="1076"/>
          <ac:grpSpMkLst>
            <pc:docMk/>
            <pc:sldMk cId="2650461488" sldId="304"/>
            <ac:grpSpMk id="2" creationId="{FEBD407C-FDA9-FB95-C132-EF039D91C0F1}"/>
          </ac:grpSpMkLst>
        </pc:grpChg>
        <pc:grpChg chg="del">
          <ac:chgData name="Carlos Guerrero Navarro" userId="7d8983bac3345ee8" providerId="LiveId" clId="{C5A4D433-EB81-47B5-9A3A-1A27E0872B74}" dt="2023-04-30T19:49:40.673" v="548" actId="478"/>
          <ac:grpSpMkLst>
            <pc:docMk/>
            <pc:sldMk cId="2650461488" sldId="304"/>
            <ac:grpSpMk id="665" creationId="{00000000-0000-0000-0000-000000000000}"/>
          </ac:grpSpMkLst>
        </pc:grpChg>
        <pc:grpChg chg="mod">
          <ac:chgData name="Carlos Guerrero Navarro" userId="7d8983bac3345ee8" providerId="LiveId" clId="{C5A4D433-EB81-47B5-9A3A-1A27E0872B74}" dt="2023-04-30T19:49:41.682" v="549"/>
          <ac:grpSpMkLst>
            <pc:docMk/>
            <pc:sldMk cId="2650461488" sldId="304"/>
            <ac:grpSpMk id="846" creationId="{62185819-09B7-491C-6DE2-4254A8284EDB}"/>
          </ac:grpSpMkLst>
        </pc:grpChg>
        <pc:grpChg chg="mod">
          <ac:chgData name="Carlos Guerrero Navarro" userId="7d8983bac3345ee8" providerId="LiveId" clId="{C5A4D433-EB81-47B5-9A3A-1A27E0872B74}" dt="2023-04-30T19:49:41.682" v="549"/>
          <ac:grpSpMkLst>
            <pc:docMk/>
            <pc:sldMk cId="2650461488" sldId="304"/>
            <ac:grpSpMk id="847" creationId="{177CA885-9C0B-B19C-012E-D1EE951D0DE1}"/>
          </ac:grpSpMkLst>
        </pc:grpChg>
        <pc:grpChg chg="mod">
          <ac:chgData name="Carlos Guerrero Navarro" userId="7d8983bac3345ee8" providerId="LiveId" clId="{C5A4D433-EB81-47B5-9A3A-1A27E0872B74}" dt="2023-04-30T19:49:41.682" v="549"/>
          <ac:grpSpMkLst>
            <pc:docMk/>
            <pc:sldMk cId="2650461488" sldId="304"/>
            <ac:grpSpMk id="848" creationId="{D877C1E9-9DFD-0ED5-2D34-3D433C08E6CD}"/>
          </ac:grpSpMkLst>
        </pc:grpChg>
        <pc:grpChg chg="mod">
          <ac:chgData name="Carlos Guerrero Navarro" userId="7d8983bac3345ee8" providerId="LiveId" clId="{C5A4D433-EB81-47B5-9A3A-1A27E0872B74}" dt="2023-04-30T19:49:41.682" v="549"/>
          <ac:grpSpMkLst>
            <pc:docMk/>
            <pc:sldMk cId="2650461488" sldId="304"/>
            <ac:grpSpMk id="849" creationId="{2E9742E5-1C4C-990A-0F76-92B8F831187A}"/>
          </ac:grpSpMkLst>
        </pc:grpChg>
        <pc:grpChg chg="mod">
          <ac:chgData name="Carlos Guerrero Navarro" userId="7d8983bac3345ee8" providerId="LiveId" clId="{C5A4D433-EB81-47B5-9A3A-1A27E0872B74}" dt="2023-04-30T19:49:41.682" v="549"/>
          <ac:grpSpMkLst>
            <pc:docMk/>
            <pc:sldMk cId="2650461488" sldId="304"/>
            <ac:grpSpMk id="850" creationId="{BCBB8A73-FB77-CD14-860A-395CD8E0109B}"/>
          </ac:grpSpMkLst>
        </pc:grpChg>
      </pc:sldChg>
      <pc:sldChg chg="addSp delSp modSp add mod ord">
        <pc:chgData name="Carlos Guerrero Navarro" userId="7d8983bac3345ee8" providerId="LiveId" clId="{C5A4D433-EB81-47B5-9A3A-1A27E0872B74}" dt="2023-04-30T21:01:46.503" v="2792" actId="1076"/>
        <pc:sldMkLst>
          <pc:docMk/>
          <pc:sldMk cId="2328350711" sldId="305"/>
        </pc:sldMkLst>
        <pc:spChg chg="mod">
          <ac:chgData name="Carlos Guerrero Navarro" userId="7d8983bac3345ee8" providerId="LiveId" clId="{C5A4D433-EB81-47B5-9A3A-1A27E0872B74}" dt="2023-04-30T21:00:59.184" v="2784" actId="14100"/>
          <ac:spMkLst>
            <pc:docMk/>
            <pc:sldMk cId="2328350711" sldId="305"/>
            <ac:spMk id="663" creationId="{00000000-0000-0000-0000-000000000000}"/>
          </ac:spMkLst>
        </pc:spChg>
        <pc:spChg chg="mod">
          <ac:chgData name="Carlos Guerrero Navarro" userId="7d8983bac3345ee8" providerId="LiveId" clId="{C5A4D433-EB81-47B5-9A3A-1A27E0872B74}" dt="2023-04-30T20:42:35.264" v="2080" actId="20577"/>
          <ac:spMkLst>
            <pc:docMk/>
            <pc:sldMk cId="2328350711" sldId="305"/>
            <ac:spMk id="664" creationId="{00000000-0000-0000-0000-000000000000}"/>
          </ac:spMkLst>
        </pc:spChg>
        <pc:spChg chg="mod">
          <ac:chgData name="Carlos Guerrero Navarro" userId="7d8983bac3345ee8" providerId="LiveId" clId="{C5A4D433-EB81-47B5-9A3A-1A27E0872B74}" dt="2023-04-30T20:58:43.390" v="2774"/>
          <ac:spMkLst>
            <pc:docMk/>
            <pc:sldMk cId="2328350711" sldId="305"/>
            <ac:spMk id="668" creationId="{55EE7C3A-8DFE-6B6A-8005-7F7E6C13DB39}"/>
          </ac:spMkLst>
        </pc:spChg>
        <pc:spChg chg="mod">
          <ac:chgData name="Carlos Guerrero Navarro" userId="7d8983bac3345ee8" providerId="LiveId" clId="{C5A4D433-EB81-47B5-9A3A-1A27E0872B74}" dt="2023-04-30T20:58:43.390" v="2774"/>
          <ac:spMkLst>
            <pc:docMk/>
            <pc:sldMk cId="2328350711" sldId="305"/>
            <ac:spMk id="669" creationId="{D5B59E3E-1BFF-2D01-166D-ADDCEB42FC1C}"/>
          </ac:spMkLst>
        </pc:spChg>
        <pc:spChg chg="mod">
          <ac:chgData name="Carlos Guerrero Navarro" userId="7d8983bac3345ee8" providerId="LiveId" clId="{C5A4D433-EB81-47B5-9A3A-1A27E0872B74}" dt="2023-04-30T20:58:43.390" v="2774"/>
          <ac:spMkLst>
            <pc:docMk/>
            <pc:sldMk cId="2328350711" sldId="305"/>
            <ac:spMk id="670" creationId="{1FC8364F-F37D-4CEF-E106-8C66EAB8A2AE}"/>
          </ac:spMkLst>
        </pc:spChg>
        <pc:spChg chg="mod">
          <ac:chgData name="Carlos Guerrero Navarro" userId="7d8983bac3345ee8" providerId="LiveId" clId="{C5A4D433-EB81-47B5-9A3A-1A27E0872B74}" dt="2023-04-30T20:58:43.390" v="2774"/>
          <ac:spMkLst>
            <pc:docMk/>
            <pc:sldMk cId="2328350711" sldId="305"/>
            <ac:spMk id="671" creationId="{49907D45-D674-5140-ACF8-771873C33232}"/>
          </ac:spMkLst>
        </pc:spChg>
        <pc:spChg chg="mod">
          <ac:chgData name="Carlos Guerrero Navarro" userId="7d8983bac3345ee8" providerId="LiveId" clId="{C5A4D433-EB81-47B5-9A3A-1A27E0872B74}" dt="2023-04-30T20:58:43.390" v="2774"/>
          <ac:spMkLst>
            <pc:docMk/>
            <pc:sldMk cId="2328350711" sldId="305"/>
            <ac:spMk id="672" creationId="{E30A8504-DB92-7497-DBBE-92A44A1B9EED}"/>
          </ac:spMkLst>
        </pc:spChg>
        <pc:spChg chg="mod">
          <ac:chgData name="Carlos Guerrero Navarro" userId="7d8983bac3345ee8" providerId="LiveId" clId="{C5A4D433-EB81-47B5-9A3A-1A27E0872B74}" dt="2023-04-30T20:58:43.390" v="2774"/>
          <ac:spMkLst>
            <pc:docMk/>
            <pc:sldMk cId="2328350711" sldId="305"/>
            <ac:spMk id="673" creationId="{061EEE28-EBB2-E473-E37F-15B17B03002F}"/>
          </ac:spMkLst>
        </pc:spChg>
        <pc:spChg chg="mod">
          <ac:chgData name="Carlos Guerrero Navarro" userId="7d8983bac3345ee8" providerId="LiveId" clId="{C5A4D433-EB81-47B5-9A3A-1A27E0872B74}" dt="2023-04-30T20:58:43.390" v="2774"/>
          <ac:spMkLst>
            <pc:docMk/>
            <pc:sldMk cId="2328350711" sldId="305"/>
            <ac:spMk id="674" creationId="{3794AA51-6E15-B84A-9191-8DE8928CEAAB}"/>
          </ac:spMkLst>
        </pc:spChg>
        <pc:spChg chg="mod">
          <ac:chgData name="Carlos Guerrero Navarro" userId="7d8983bac3345ee8" providerId="LiveId" clId="{C5A4D433-EB81-47B5-9A3A-1A27E0872B74}" dt="2023-04-30T20:58:43.390" v="2774"/>
          <ac:spMkLst>
            <pc:docMk/>
            <pc:sldMk cId="2328350711" sldId="305"/>
            <ac:spMk id="675" creationId="{DBE72D3C-E358-8538-A62D-7DA537875B2F}"/>
          </ac:spMkLst>
        </pc:spChg>
        <pc:spChg chg="mod">
          <ac:chgData name="Carlos Guerrero Navarro" userId="7d8983bac3345ee8" providerId="LiveId" clId="{C5A4D433-EB81-47B5-9A3A-1A27E0872B74}" dt="2023-04-30T20:58:43.390" v="2774"/>
          <ac:spMkLst>
            <pc:docMk/>
            <pc:sldMk cId="2328350711" sldId="305"/>
            <ac:spMk id="676" creationId="{B1106D2A-A76A-ED7D-6E0A-B6B134EE264B}"/>
          </ac:spMkLst>
        </pc:spChg>
        <pc:spChg chg="mod">
          <ac:chgData name="Carlos Guerrero Navarro" userId="7d8983bac3345ee8" providerId="LiveId" clId="{C5A4D433-EB81-47B5-9A3A-1A27E0872B74}" dt="2023-04-30T20:58:43.390" v="2774"/>
          <ac:spMkLst>
            <pc:docMk/>
            <pc:sldMk cId="2328350711" sldId="305"/>
            <ac:spMk id="677" creationId="{CF2FCA22-0759-565A-C11C-E380E054186D}"/>
          </ac:spMkLst>
        </pc:spChg>
        <pc:spChg chg="mod">
          <ac:chgData name="Carlos Guerrero Navarro" userId="7d8983bac3345ee8" providerId="LiveId" clId="{C5A4D433-EB81-47B5-9A3A-1A27E0872B74}" dt="2023-04-30T20:58:43.390" v="2774"/>
          <ac:spMkLst>
            <pc:docMk/>
            <pc:sldMk cId="2328350711" sldId="305"/>
            <ac:spMk id="678" creationId="{061A934A-55FC-6E08-57F3-D7F7B565DBF5}"/>
          </ac:spMkLst>
        </pc:spChg>
        <pc:spChg chg="mod">
          <ac:chgData name="Carlos Guerrero Navarro" userId="7d8983bac3345ee8" providerId="LiveId" clId="{C5A4D433-EB81-47B5-9A3A-1A27E0872B74}" dt="2023-04-30T20:58:43.390" v="2774"/>
          <ac:spMkLst>
            <pc:docMk/>
            <pc:sldMk cId="2328350711" sldId="305"/>
            <ac:spMk id="679" creationId="{45A86A42-74F1-1E46-DE0C-C034CA9EA823}"/>
          </ac:spMkLst>
        </pc:spChg>
        <pc:spChg chg="mod">
          <ac:chgData name="Carlos Guerrero Navarro" userId="7d8983bac3345ee8" providerId="LiveId" clId="{C5A4D433-EB81-47B5-9A3A-1A27E0872B74}" dt="2023-04-30T20:58:43.390" v="2774"/>
          <ac:spMkLst>
            <pc:docMk/>
            <pc:sldMk cId="2328350711" sldId="305"/>
            <ac:spMk id="680" creationId="{523CC4E8-12BC-DDAB-0907-13A590CA2F2B}"/>
          </ac:spMkLst>
        </pc:spChg>
        <pc:spChg chg="mod">
          <ac:chgData name="Carlos Guerrero Navarro" userId="7d8983bac3345ee8" providerId="LiveId" clId="{C5A4D433-EB81-47B5-9A3A-1A27E0872B74}" dt="2023-04-30T20:58:43.390" v="2774"/>
          <ac:spMkLst>
            <pc:docMk/>
            <pc:sldMk cId="2328350711" sldId="305"/>
            <ac:spMk id="681" creationId="{2162F0B2-A0AE-F349-4BD5-50C2AD4F7589}"/>
          </ac:spMkLst>
        </pc:spChg>
        <pc:spChg chg="mod">
          <ac:chgData name="Carlos Guerrero Navarro" userId="7d8983bac3345ee8" providerId="LiveId" clId="{C5A4D433-EB81-47B5-9A3A-1A27E0872B74}" dt="2023-04-30T20:58:43.390" v="2774"/>
          <ac:spMkLst>
            <pc:docMk/>
            <pc:sldMk cId="2328350711" sldId="305"/>
            <ac:spMk id="682" creationId="{4ED96C6C-AD95-6C35-741D-5C662F8301DA}"/>
          </ac:spMkLst>
        </pc:spChg>
        <pc:spChg chg="mod">
          <ac:chgData name="Carlos Guerrero Navarro" userId="7d8983bac3345ee8" providerId="LiveId" clId="{C5A4D433-EB81-47B5-9A3A-1A27E0872B74}" dt="2023-04-30T20:58:43.390" v="2774"/>
          <ac:spMkLst>
            <pc:docMk/>
            <pc:sldMk cId="2328350711" sldId="305"/>
            <ac:spMk id="683" creationId="{75B2E7E8-3AAF-0371-545B-E862BFE86F5F}"/>
          </ac:spMkLst>
        </pc:spChg>
        <pc:spChg chg="mod">
          <ac:chgData name="Carlos Guerrero Navarro" userId="7d8983bac3345ee8" providerId="LiveId" clId="{C5A4D433-EB81-47B5-9A3A-1A27E0872B74}" dt="2023-04-30T20:58:43.390" v="2774"/>
          <ac:spMkLst>
            <pc:docMk/>
            <pc:sldMk cId="2328350711" sldId="305"/>
            <ac:spMk id="684" creationId="{C1525AF1-94DF-EA5E-CA1A-E4A3871AB1FB}"/>
          </ac:spMkLst>
        </pc:spChg>
        <pc:spChg chg="mod">
          <ac:chgData name="Carlos Guerrero Navarro" userId="7d8983bac3345ee8" providerId="LiveId" clId="{C5A4D433-EB81-47B5-9A3A-1A27E0872B74}" dt="2023-04-30T20:58:43.390" v="2774"/>
          <ac:spMkLst>
            <pc:docMk/>
            <pc:sldMk cId="2328350711" sldId="305"/>
            <ac:spMk id="685" creationId="{A5D8C03A-A46A-4583-90A0-2A661A006471}"/>
          </ac:spMkLst>
        </pc:spChg>
        <pc:spChg chg="mod">
          <ac:chgData name="Carlos Guerrero Navarro" userId="7d8983bac3345ee8" providerId="LiveId" clId="{C5A4D433-EB81-47B5-9A3A-1A27E0872B74}" dt="2023-04-30T20:58:43.390" v="2774"/>
          <ac:spMkLst>
            <pc:docMk/>
            <pc:sldMk cId="2328350711" sldId="305"/>
            <ac:spMk id="686" creationId="{3714EC2D-9AED-1AF4-2887-2664EE08CEB4}"/>
          </ac:spMkLst>
        </pc:spChg>
        <pc:spChg chg="mod">
          <ac:chgData name="Carlos Guerrero Navarro" userId="7d8983bac3345ee8" providerId="LiveId" clId="{C5A4D433-EB81-47B5-9A3A-1A27E0872B74}" dt="2023-04-30T20:58:43.390" v="2774"/>
          <ac:spMkLst>
            <pc:docMk/>
            <pc:sldMk cId="2328350711" sldId="305"/>
            <ac:spMk id="687" creationId="{52306994-E508-C0AD-F097-72CF6D74C44F}"/>
          </ac:spMkLst>
        </pc:spChg>
        <pc:spChg chg="mod">
          <ac:chgData name="Carlos Guerrero Navarro" userId="7d8983bac3345ee8" providerId="LiveId" clId="{C5A4D433-EB81-47B5-9A3A-1A27E0872B74}" dt="2023-04-30T20:58:43.390" v="2774"/>
          <ac:spMkLst>
            <pc:docMk/>
            <pc:sldMk cId="2328350711" sldId="305"/>
            <ac:spMk id="688" creationId="{434D1156-BC80-45F9-6857-E6F36ECA4455}"/>
          </ac:spMkLst>
        </pc:spChg>
        <pc:spChg chg="mod">
          <ac:chgData name="Carlos Guerrero Navarro" userId="7d8983bac3345ee8" providerId="LiveId" clId="{C5A4D433-EB81-47B5-9A3A-1A27E0872B74}" dt="2023-04-30T20:58:43.390" v="2774"/>
          <ac:spMkLst>
            <pc:docMk/>
            <pc:sldMk cId="2328350711" sldId="305"/>
            <ac:spMk id="689" creationId="{C026EF02-2CD1-6B79-AE59-2F97E0A568D8}"/>
          </ac:spMkLst>
        </pc:spChg>
        <pc:spChg chg="mod">
          <ac:chgData name="Carlos Guerrero Navarro" userId="7d8983bac3345ee8" providerId="LiveId" clId="{C5A4D433-EB81-47B5-9A3A-1A27E0872B74}" dt="2023-04-30T20:58:43.390" v="2774"/>
          <ac:spMkLst>
            <pc:docMk/>
            <pc:sldMk cId="2328350711" sldId="305"/>
            <ac:spMk id="690" creationId="{E19EC3F1-78D5-54E9-FA74-2F2661D50BA6}"/>
          </ac:spMkLst>
        </pc:spChg>
        <pc:spChg chg="mod">
          <ac:chgData name="Carlos Guerrero Navarro" userId="7d8983bac3345ee8" providerId="LiveId" clId="{C5A4D433-EB81-47B5-9A3A-1A27E0872B74}" dt="2023-04-30T20:58:43.390" v="2774"/>
          <ac:spMkLst>
            <pc:docMk/>
            <pc:sldMk cId="2328350711" sldId="305"/>
            <ac:spMk id="691" creationId="{97416B1F-5186-E6CA-A3AF-F337FED3B692}"/>
          </ac:spMkLst>
        </pc:spChg>
        <pc:spChg chg="mod">
          <ac:chgData name="Carlos Guerrero Navarro" userId="7d8983bac3345ee8" providerId="LiveId" clId="{C5A4D433-EB81-47B5-9A3A-1A27E0872B74}" dt="2023-04-30T20:58:43.390" v="2774"/>
          <ac:spMkLst>
            <pc:docMk/>
            <pc:sldMk cId="2328350711" sldId="305"/>
            <ac:spMk id="692" creationId="{4ACCA529-4A58-2DC4-F2C1-280A23166563}"/>
          </ac:spMkLst>
        </pc:spChg>
        <pc:spChg chg="mod">
          <ac:chgData name="Carlos Guerrero Navarro" userId="7d8983bac3345ee8" providerId="LiveId" clId="{C5A4D433-EB81-47B5-9A3A-1A27E0872B74}" dt="2023-04-30T20:58:43.390" v="2774"/>
          <ac:spMkLst>
            <pc:docMk/>
            <pc:sldMk cId="2328350711" sldId="305"/>
            <ac:spMk id="693" creationId="{95ED2F99-651A-953D-306E-3F383BA730B6}"/>
          </ac:spMkLst>
        </pc:spChg>
        <pc:spChg chg="mod">
          <ac:chgData name="Carlos Guerrero Navarro" userId="7d8983bac3345ee8" providerId="LiveId" clId="{C5A4D433-EB81-47B5-9A3A-1A27E0872B74}" dt="2023-04-30T20:58:43.390" v="2774"/>
          <ac:spMkLst>
            <pc:docMk/>
            <pc:sldMk cId="2328350711" sldId="305"/>
            <ac:spMk id="694" creationId="{B8AEF840-EDE1-FC69-455E-C63DC76A72F0}"/>
          </ac:spMkLst>
        </pc:spChg>
        <pc:spChg chg="mod">
          <ac:chgData name="Carlos Guerrero Navarro" userId="7d8983bac3345ee8" providerId="LiveId" clId="{C5A4D433-EB81-47B5-9A3A-1A27E0872B74}" dt="2023-04-30T20:58:43.390" v="2774"/>
          <ac:spMkLst>
            <pc:docMk/>
            <pc:sldMk cId="2328350711" sldId="305"/>
            <ac:spMk id="695" creationId="{73B09C03-6388-4DC1-8EEF-20732D781BC1}"/>
          </ac:spMkLst>
        </pc:spChg>
        <pc:spChg chg="mod">
          <ac:chgData name="Carlos Guerrero Navarro" userId="7d8983bac3345ee8" providerId="LiveId" clId="{C5A4D433-EB81-47B5-9A3A-1A27E0872B74}" dt="2023-04-30T20:58:43.390" v="2774"/>
          <ac:spMkLst>
            <pc:docMk/>
            <pc:sldMk cId="2328350711" sldId="305"/>
            <ac:spMk id="696" creationId="{062FDF55-96C9-B548-035B-327946009FCC}"/>
          </ac:spMkLst>
        </pc:spChg>
        <pc:spChg chg="mod">
          <ac:chgData name="Carlos Guerrero Navarro" userId="7d8983bac3345ee8" providerId="LiveId" clId="{C5A4D433-EB81-47B5-9A3A-1A27E0872B74}" dt="2023-04-30T20:58:43.390" v="2774"/>
          <ac:spMkLst>
            <pc:docMk/>
            <pc:sldMk cId="2328350711" sldId="305"/>
            <ac:spMk id="697" creationId="{519C3B6D-2EF4-2CD6-5C29-386ADFE003D6}"/>
          </ac:spMkLst>
        </pc:spChg>
        <pc:spChg chg="mod">
          <ac:chgData name="Carlos Guerrero Navarro" userId="7d8983bac3345ee8" providerId="LiveId" clId="{C5A4D433-EB81-47B5-9A3A-1A27E0872B74}" dt="2023-04-30T20:58:43.390" v="2774"/>
          <ac:spMkLst>
            <pc:docMk/>
            <pc:sldMk cId="2328350711" sldId="305"/>
            <ac:spMk id="698" creationId="{82717194-4C26-9ACD-F38A-A5BB2292FBC4}"/>
          </ac:spMkLst>
        </pc:spChg>
        <pc:spChg chg="mod">
          <ac:chgData name="Carlos Guerrero Navarro" userId="7d8983bac3345ee8" providerId="LiveId" clId="{C5A4D433-EB81-47B5-9A3A-1A27E0872B74}" dt="2023-04-30T20:58:43.390" v="2774"/>
          <ac:spMkLst>
            <pc:docMk/>
            <pc:sldMk cId="2328350711" sldId="305"/>
            <ac:spMk id="699" creationId="{A7C5222F-5D89-FB83-55EA-CD9E532F8606}"/>
          </ac:spMkLst>
        </pc:spChg>
        <pc:spChg chg="mod">
          <ac:chgData name="Carlos Guerrero Navarro" userId="7d8983bac3345ee8" providerId="LiveId" clId="{C5A4D433-EB81-47B5-9A3A-1A27E0872B74}" dt="2023-04-30T20:58:43.390" v="2774"/>
          <ac:spMkLst>
            <pc:docMk/>
            <pc:sldMk cId="2328350711" sldId="305"/>
            <ac:spMk id="700" creationId="{F8C2DFCB-F712-10E7-C0B2-532AD7A7F24D}"/>
          </ac:spMkLst>
        </pc:spChg>
        <pc:spChg chg="mod">
          <ac:chgData name="Carlos Guerrero Navarro" userId="7d8983bac3345ee8" providerId="LiveId" clId="{C5A4D433-EB81-47B5-9A3A-1A27E0872B74}" dt="2023-04-30T20:58:43.390" v="2774"/>
          <ac:spMkLst>
            <pc:docMk/>
            <pc:sldMk cId="2328350711" sldId="305"/>
            <ac:spMk id="701" creationId="{55192DBC-2A37-9236-21CA-F36EFCDCB433}"/>
          </ac:spMkLst>
        </pc:spChg>
        <pc:spChg chg="mod">
          <ac:chgData name="Carlos Guerrero Navarro" userId="7d8983bac3345ee8" providerId="LiveId" clId="{C5A4D433-EB81-47B5-9A3A-1A27E0872B74}" dt="2023-04-30T20:58:43.390" v="2774"/>
          <ac:spMkLst>
            <pc:docMk/>
            <pc:sldMk cId="2328350711" sldId="305"/>
            <ac:spMk id="702" creationId="{BAFF9F8C-7313-5569-6C49-49E454DEDCA2}"/>
          </ac:spMkLst>
        </pc:spChg>
        <pc:spChg chg="mod">
          <ac:chgData name="Carlos Guerrero Navarro" userId="7d8983bac3345ee8" providerId="LiveId" clId="{C5A4D433-EB81-47B5-9A3A-1A27E0872B74}" dt="2023-04-30T20:58:43.390" v="2774"/>
          <ac:spMkLst>
            <pc:docMk/>
            <pc:sldMk cId="2328350711" sldId="305"/>
            <ac:spMk id="703" creationId="{36F15371-F060-639D-5022-DB846DA8C9BF}"/>
          </ac:spMkLst>
        </pc:spChg>
        <pc:spChg chg="mod">
          <ac:chgData name="Carlos Guerrero Navarro" userId="7d8983bac3345ee8" providerId="LiveId" clId="{C5A4D433-EB81-47B5-9A3A-1A27E0872B74}" dt="2023-04-30T20:58:43.390" v="2774"/>
          <ac:spMkLst>
            <pc:docMk/>
            <pc:sldMk cId="2328350711" sldId="305"/>
            <ac:spMk id="768" creationId="{5813C110-0360-4CC8-EDA0-38CD9AA9C217}"/>
          </ac:spMkLst>
        </pc:spChg>
        <pc:spChg chg="mod">
          <ac:chgData name="Carlos Guerrero Navarro" userId="7d8983bac3345ee8" providerId="LiveId" clId="{C5A4D433-EB81-47B5-9A3A-1A27E0872B74}" dt="2023-04-30T20:58:43.390" v="2774"/>
          <ac:spMkLst>
            <pc:docMk/>
            <pc:sldMk cId="2328350711" sldId="305"/>
            <ac:spMk id="769" creationId="{4B98B08B-A761-9CBD-64BC-E8C78CECBFC7}"/>
          </ac:spMkLst>
        </pc:spChg>
        <pc:spChg chg="mod">
          <ac:chgData name="Carlos Guerrero Navarro" userId="7d8983bac3345ee8" providerId="LiveId" clId="{C5A4D433-EB81-47B5-9A3A-1A27E0872B74}" dt="2023-04-30T20:58:43.390" v="2774"/>
          <ac:spMkLst>
            <pc:docMk/>
            <pc:sldMk cId="2328350711" sldId="305"/>
            <ac:spMk id="770" creationId="{16B3439A-2211-3706-1727-111178855E79}"/>
          </ac:spMkLst>
        </pc:spChg>
        <pc:spChg chg="mod">
          <ac:chgData name="Carlos Guerrero Navarro" userId="7d8983bac3345ee8" providerId="LiveId" clId="{C5A4D433-EB81-47B5-9A3A-1A27E0872B74}" dt="2023-04-30T20:58:43.390" v="2774"/>
          <ac:spMkLst>
            <pc:docMk/>
            <pc:sldMk cId="2328350711" sldId="305"/>
            <ac:spMk id="771" creationId="{1E35A862-FC5A-B226-4838-CE344B4831EA}"/>
          </ac:spMkLst>
        </pc:spChg>
        <pc:spChg chg="mod">
          <ac:chgData name="Carlos Guerrero Navarro" userId="7d8983bac3345ee8" providerId="LiveId" clId="{C5A4D433-EB81-47B5-9A3A-1A27E0872B74}" dt="2023-04-30T20:58:43.390" v="2774"/>
          <ac:spMkLst>
            <pc:docMk/>
            <pc:sldMk cId="2328350711" sldId="305"/>
            <ac:spMk id="772" creationId="{204C4B46-06E7-B01D-5ABB-F6DF72DDC713}"/>
          </ac:spMkLst>
        </pc:spChg>
        <pc:spChg chg="mod">
          <ac:chgData name="Carlos Guerrero Navarro" userId="7d8983bac3345ee8" providerId="LiveId" clId="{C5A4D433-EB81-47B5-9A3A-1A27E0872B74}" dt="2023-04-30T20:58:43.390" v="2774"/>
          <ac:spMkLst>
            <pc:docMk/>
            <pc:sldMk cId="2328350711" sldId="305"/>
            <ac:spMk id="773" creationId="{18AD943B-E4E5-5FF3-332B-EAF19A0FE461}"/>
          </ac:spMkLst>
        </pc:spChg>
        <pc:spChg chg="mod">
          <ac:chgData name="Carlos Guerrero Navarro" userId="7d8983bac3345ee8" providerId="LiveId" clId="{C5A4D433-EB81-47B5-9A3A-1A27E0872B74}" dt="2023-04-30T20:58:43.390" v="2774"/>
          <ac:spMkLst>
            <pc:docMk/>
            <pc:sldMk cId="2328350711" sldId="305"/>
            <ac:spMk id="774" creationId="{FA7EDF15-01E4-1B23-40AC-E1756D8A0186}"/>
          </ac:spMkLst>
        </pc:spChg>
        <pc:spChg chg="mod">
          <ac:chgData name="Carlos Guerrero Navarro" userId="7d8983bac3345ee8" providerId="LiveId" clId="{C5A4D433-EB81-47B5-9A3A-1A27E0872B74}" dt="2023-04-30T20:58:43.390" v="2774"/>
          <ac:spMkLst>
            <pc:docMk/>
            <pc:sldMk cId="2328350711" sldId="305"/>
            <ac:spMk id="775" creationId="{8B78026E-9C2B-4CDA-A0EF-D817D766902F}"/>
          </ac:spMkLst>
        </pc:spChg>
        <pc:spChg chg="mod">
          <ac:chgData name="Carlos Guerrero Navarro" userId="7d8983bac3345ee8" providerId="LiveId" clId="{C5A4D433-EB81-47B5-9A3A-1A27E0872B74}" dt="2023-04-30T20:58:43.390" v="2774"/>
          <ac:spMkLst>
            <pc:docMk/>
            <pc:sldMk cId="2328350711" sldId="305"/>
            <ac:spMk id="776" creationId="{16DE097C-11A8-1E32-D4BD-D7EE1B9DF1C1}"/>
          </ac:spMkLst>
        </pc:spChg>
        <pc:spChg chg="mod">
          <ac:chgData name="Carlos Guerrero Navarro" userId="7d8983bac3345ee8" providerId="LiveId" clId="{C5A4D433-EB81-47B5-9A3A-1A27E0872B74}" dt="2023-04-30T20:58:43.390" v="2774"/>
          <ac:spMkLst>
            <pc:docMk/>
            <pc:sldMk cId="2328350711" sldId="305"/>
            <ac:spMk id="777" creationId="{10230A71-8252-D668-8BF0-A269EE38F21A}"/>
          </ac:spMkLst>
        </pc:spChg>
        <pc:spChg chg="mod">
          <ac:chgData name="Carlos Guerrero Navarro" userId="7d8983bac3345ee8" providerId="LiveId" clId="{C5A4D433-EB81-47B5-9A3A-1A27E0872B74}" dt="2023-04-30T20:58:43.390" v="2774"/>
          <ac:spMkLst>
            <pc:docMk/>
            <pc:sldMk cId="2328350711" sldId="305"/>
            <ac:spMk id="778" creationId="{EDEB500E-01B2-9DA5-65DF-081E266AD7FB}"/>
          </ac:spMkLst>
        </pc:spChg>
        <pc:spChg chg="mod">
          <ac:chgData name="Carlos Guerrero Navarro" userId="7d8983bac3345ee8" providerId="LiveId" clId="{C5A4D433-EB81-47B5-9A3A-1A27E0872B74}" dt="2023-04-30T20:58:43.390" v="2774"/>
          <ac:spMkLst>
            <pc:docMk/>
            <pc:sldMk cId="2328350711" sldId="305"/>
            <ac:spMk id="779" creationId="{BF87C032-7271-4A4A-5CCB-A372630713DA}"/>
          </ac:spMkLst>
        </pc:spChg>
        <pc:spChg chg="mod">
          <ac:chgData name="Carlos Guerrero Navarro" userId="7d8983bac3345ee8" providerId="LiveId" clId="{C5A4D433-EB81-47B5-9A3A-1A27E0872B74}" dt="2023-04-30T20:58:43.390" v="2774"/>
          <ac:spMkLst>
            <pc:docMk/>
            <pc:sldMk cId="2328350711" sldId="305"/>
            <ac:spMk id="780" creationId="{41D3C1D1-5F51-7FC4-922C-B7CF626174F6}"/>
          </ac:spMkLst>
        </pc:spChg>
        <pc:spChg chg="mod">
          <ac:chgData name="Carlos Guerrero Navarro" userId="7d8983bac3345ee8" providerId="LiveId" clId="{C5A4D433-EB81-47B5-9A3A-1A27E0872B74}" dt="2023-04-30T20:58:43.390" v="2774"/>
          <ac:spMkLst>
            <pc:docMk/>
            <pc:sldMk cId="2328350711" sldId="305"/>
            <ac:spMk id="781" creationId="{22B1C8D1-67A6-93C2-5823-EC549B5A2444}"/>
          </ac:spMkLst>
        </pc:spChg>
        <pc:spChg chg="mod">
          <ac:chgData name="Carlos Guerrero Navarro" userId="7d8983bac3345ee8" providerId="LiveId" clId="{C5A4D433-EB81-47B5-9A3A-1A27E0872B74}" dt="2023-04-30T20:58:43.390" v="2774"/>
          <ac:spMkLst>
            <pc:docMk/>
            <pc:sldMk cId="2328350711" sldId="305"/>
            <ac:spMk id="782" creationId="{1A48C2CF-652E-9D4E-5FAF-728D50459C3A}"/>
          </ac:spMkLst>
        </pc:spChg>
        <pc:spChg chg="mod">
          <ac:chgData name="Carlos Guerrero Navarro" userId="7d8983bac3345ee8" providerId="LiveId" clId="{C5A4D433-EB81-47B5-9A3A-1A27E0872B74}" dt="2023-04-30T20:58:43.390" v="2774"/>
          <ac:spMkLst>
            <pc:docMk/>
            <pc:sldMk cId="2328350711" sldId="305"/>
            <ac:spMk id="783" creationId="{BC574E71-13C7-43F7-11F2-C751664754FC}"/>
          </ac:spMkLst>
        </pc:spChg>
        <pc:spChg chg="mod">
          <ac:chgData name="Carlos Guerrero Navarro" userId="7d8983bac3345ee8" providerId="LiveId" clId="{C5A4D433-EB81-47B5-9A3A-1A27E0872B74}" dt="2023-04-30T20:58:43.390" v="2774"/>
          <ac:spMkLst>
            <pc:docMk/>
            <pc:sldMk cId="2328350711" sldId="305"/>
            <ac:spMk id="784" creationId="{8AF96B7E-F19A-8258-5482-84FBDCDB42C5}"/>
          </ac:spMkLst>
        </pc:spChg>
        <pc:spChg chg="mod">
          <ac:chgData name="Carlos Guerrero Navarro" userId="7d8983bac3345ee8" providerId="LiveId" clId="{C5A4D433-EB81-47B5-9A3A-1A27E0872B74}" dt="2023-04-30T20:58:43.390" v="2774"/>
          <ac:spMkLst>
            <pc:docMk/>
            <pc:sldMk cId="2328350711" sldId="305"/>
            <ac:spMk id="785" creationId="{DA105E34-5A42-DA1F-FDDB-2D442DF0FB82}"/>
          </ac:spMkLst>
        </pc:spChg>
        <pc:spChg chg="mod">
          <ac:chgData name="Carlos Guerrero Navarro" userId="7d8983bac3345ee8" providerId="LiveId" clId="{C5A4D433-EB81-47B5-9A3A-1A27E0872B74}" dt="2023-04-30T20:58:43.390" v="2774"/>
          <ac:spMkLst>
            <pc:docMk/>
            <pc:sldMk cId="2328350711" sldId="305"/>
            <ac:spMk id="786" creationId="{91CBA038-D6C2-16DF-CCD2-E670C40F8EC1}"/>
          </ac:spMkLst>
        </pc:spChg>
        <pc:spChg chg="mod">
          <ac:chgData name="Carlos Guerrero Navarro" userId="7d8983bac3345ee8" providerId="LiveId" clId="{C5A4D433-EB81-47B5-9A3A-1A27E0872B74}" dt="2023-04-30T20:58:43.390" v="2774"/>
          <ac:spMkLst>
            <pc:docMk/>
            <pc:sldMk cId="2328350711" sldId="305"/>
            <ac:spMk id="787" creationId="{4893CC02-8153-21C7-EDB1-74724CCAC282}"/>
          </ac:spMkLst>
        </pc:spChg>
        <pc:spChg chg="mod">
          <ac:chgData name="Carlos Guerrero Navarro" userId="7d8983bac3345ee8" providerId="LiveId" clId="{C5A4D433-EB81-47B5-9A3A-1A27E0872B74}" dt="2023-04-30T20:58:43.390" v="2774"/>
          <ac:spMkLst>
            <pc:docMk/>
            <pc:sldMk cId="2328350711" sldId="305"/>
            <ac:spMk id="788" creationId="{6B741899-EA28-6426-1400-2B64E3F4D1EA}"/>
          </ac:spMkLst>
        </pc:spChg>
        <pc:spChg chg="mod">
          <ac:chgData name="Carlos Guerrero Navarro" userId="7d8983bac3345ee8" providerId="LiveId" clId="{C5A4D433-EB81-47B5-9A3A-1A27E0872B74}" dt="2023-04-30T20:58:43.390" v="2774"/>
          <ac:spMkLst>
            <pc:docMk/>
            <pc:sldMk cId="2328350711" sldId="305"/>
            <ac:spMk id="789" creationId="{1C0FC3ED-B427-ABB7-6F15-4EC4B808C15C}"/>
          </ac:spMkLst>
        </pc:spChg>
        <pc:spChg chg="mod">
          <ac:chgData name="Carlos Guerrero Navarro" userId="7d8983bac3345ee8" providerId="LiveId" clId="{C5A4D433-EB81-47B5-9A3A-1A27E0872B74}" dt="2023-04-30T20:58:43.390" v="2774"/>
          <ac:spMkLst>
            <pc:docMk/>
            <pc:sldMk cId="2328350711" sldId="305"/>
            <ac:spMk id="790" creationId="{6A278A1C-C7B0-943B-597D-08BE2523D09B}"/>
          </ac:spMkLst>
        </pc:spChg>
        <pc:spChg chg="mod">
          <ac:chgData name="Carlos Guerrero Navarro" userId="7d8983bac3345ee8" providerId="LiveId" clId="{C5A4D433-EB81-47B5-9A3A-1A27E0872B74}" dt="2023-04-30T20:58:43.390" v="2774"/>
          <ac:spMkLst>
            <pc:docMk/>
            <pc:sldMk cId="2328350711" sldId="305"/>
            <ac:spMk id="791" creationId="{3DDF134B-00D7-7E2E-8082-73608C00C3F7}"/>
          </ac:spMkLst>
        </pc:spChg>
        <pc:spChg chg="mod">
          <ac:chgData name="Carlos Guerrero Navarro" userId="7d8983bac3345ee8" providerId="LiveId" clId="{C5A4D433-EB81-47B5-9A3A-1A27E0872B74}" dt="2023-04-30T20:58:43.390" v="2774"/>
          <ac:spMkLst>
            <pc:docMk/>
            <pc:sldMk cId="2328350711" sldId="305"/>
            <ac:spMk id="792" creationId="{44B7ED53-4AB9-5DCD-40D2-24CB43107985}"/>
          </ac:spMkLst>
        </pc:spChg>
        <pc:spChg chg="mod">
          <ac:chgData name="Carlos Guerrero Navarro" userId="7d8983bac3345ee8" providerId="LiveId" clId="{C5A4D433-EB81-47B5-9A3A-1A27E0872B74}" dt="2023-04-30T20:58:43.390" v="2774"/>
          <ac:spMkLst>
            <pc:docMk/>
            <pc:sldMk cId="2328350711" sldId="305"/>
            <ac:spMk id="793" creationId="{E8DC488D-DEFF-952C-2A62-F4BF9379A276}"/>
          </ac:spMkLst>
        </pc:spChg>
        <pc:spChg chg="mod">
          <ac:chgData name="Carlos Guerrero Navarro" userId="7d8983bac3345ee8" providerId="LiveId" clId="{C5A4D433-EB81-47B5-9A3A-1A27E0872B74}" dt="2023-04-30T20:58:43.390" v="2774"/>
          <ac:spMkLst>
            <pc:docMk/>
            <pc:sldMk cId="2328350711" sldId="305"/>
            <ac:spMk id="794" creationId="{94944B98-1543-B99B-57C2-FF22720A9CF4}"/>
          </ac:spMkLst>
        </pc:spChg>
        <pc:spChg chg="mod">
          <ac:chgData name="Carlos Guerrero Navarro" userId="7d8983bac3345ee8" providerId="LiveId" clId="{C5A4D433-EB81-47B5-9A3A-1A27E0872B74}" dt="2023-04-30T20:58:43.390" v="2774"/>
          <ac:spMkLst>
            <pc:docMk/>
            <pc:sldMk cId="2328350711" sldId="305"/>
            <ac:spMk id="795" creationId="{ECDE7B4B-C0F4-6B1A-60A3-13C5D8818F97}"/>
          </ac:spMkLst>
        </pc:spChg>
        <pc:spChg chg="mod">
          <ac:chgData name="Carlos Guerrero Navarro" userId="7d8983bac3345ee8" providerId="LiveId" clId="{C5A4D433-EB81-47B5-9A3A-1A27E0872B74}" dt="2023-04-30T20:58:43.390" v="2774"/>
          <ac:spMkLst>
            <pc:docMk/>
            <pc:sldMk cId="2328350711" sldId="305"/>
            <ac:spMk id="796" creationId="{C0255EEF-56BE-CCA8-0E51-AFD325910C79}"/>
          </ac:spMkLst>
        </pc:spChg>
        <pc:spChg chg="mod">
          <ac:chgData name="Carlos Guerrero Navarro" userId="7d8983bac3345ee8" providerId="LiveId" clId="{C5A4D433-EB81-47B5-9A3A-1A27E0872B74}" dt="2023-04-30T20:58:43.390" v="2774"/>
          <ac:spMkLst>
            <pc:docMk/>
            <pc:sldMk cId="2328350711" sldId="305"/>
            <ac:spMk id="797" creationId="{187399A7-069B-6A4C-1D9E-8BF1C062BFC9}"/>
          </ac:spMkLst>
        </pc:spChg>
        <pc:spChg chg="mod">
          <ac:chgData name="Carlos Guerrero Navarro" userId="7d8983bac3345ee8" providerId="LiveId" clId="{C5A4D433-EB81-47B5-9A3A-1A27E0872B74}" dt="2023-04-30T20:58:43.390" v="2774"/>
          <ac:spMkLst>
            <pc:docMk/>
            <pc:sldMk cId="2328350711" sldId="305"/>
            <ac:spMk id="798" creationId="{11DCD1A2-C14D-0BAA-506E-F063420FBCDD}"/>
          </ac:spMkLst>
        </pc:spChg>
        <pc:spChg chg="mod">
          <ac:chgData name="Carlos Guerrero Navarro" userId="7d8983bac3345ee8" providerId="LiveId" clId="{C5A4D433-EB81-47B5-9A3A-1A27E0872B74}" dt="2023-04-30T20:58:43.390" v="2774"/>
          <ac:spMkLst>
            <pc:docMk/>
            <pc:sldMk cId="2328350711" sldId="305"/>
            <ac:spMk id="799" creationId="{D91AE93B-F0B3-E8A2-3149-FDEB8B6A0968}"/>
          </ac:spMkLst>
        </pc:spChg>
        <pc:spChg chg="mod">
          <ac:chgData name="Carlos Guerrero Navarro" userId="7d8983bac3345ee8" providerId="LiveId" clId="{C5A4D433-EB81-47B5-9A3A-1A27E0872B74}" dt="2023-04-30T20:58:43.390" v="2774"/>
          <ac:spMkLst>
            <pc:docMk/>
            <pc:sldMk cId="2328350711" sldId="305"/>
            <ac:spMk id="800" creationId="{961AF32F-8066-B572-B5A2-C52723E9C6E0}"/>
          </ac:spMkLst>
        </pc:spChg>
        <pc:spChg chg="mod">
          <ac:chgData name="Carlos Guerrero Navarro" userId="7d8983bac3345ee8" providerId="LiveId" clId="{C5A4D433-EB81-47B5-9A3A-1A27E0872B74}" dt="2023-04-30T20:58:43.390" v="2774"/>
          <ac:spMkLst>
            <pc:docMk/>
            <pc:sldMk cId="2328350711" sldId="305"/>
            <ac:spMk id="801" creationId="{5980070E-6C4D-4FD7-1827-4A02DCA83C18}"/>
          </ac:spMkLst>
        </pc:spChg>
        <pc:spChg chg="mod">
          <ac:chgData name="Carlos Guerrero Navarro" userId="7d8983bac3345ee8" providerId="LiveId" clId="{C5A4D433-EB81-47B5-9A3A-1A27E0872B74}" dt="2023-04-30T20:58:43.390" v="2774"/>
          <ac:spMkLst>
            <pc:docMk/>
            <pc:sldMk cId="2328350711" sldId="305"/>
            <ac:spMk id="802" creationId="{2B8E1E06-02A0-807A-1F81-FE3CF75EE068}"/>
          </ac:spMkLst>
        </pc:spChg>
        <pc:spChg chg="mod">
          <ac:chgData name="Carlos Guerrero Navarro" userId="7d8983bac3345ee8" providerId="LiveId" clId="{C5A4D433-EB81-47B5-9A3A-1A27E0872B74}" dt="2023-04-30T20:58:43.390" v="2774"/>
          <ac:spMkLst>
            <pc:docMk/>
            <pc:sldMk cId="2328350711" sldId="305"/>
            <ac:spMk id="803" creationId="{7D5F0FC0-81B1-3C51-F487-01ED638B2093}"/>
          </ac:spMkLst>
        </pc:spChg>
        <pc:spChg chg="mod">
          <ac:chgData name="Carlos Guerrero Navarro" userId="7d8983bac3345ee8" providerId="LiveId" clId="{C5A4D433-EB81-47B5-9A3A-1A27E0872B74}" dt="2023-04-30T20:58:43.390" v="2774"/>
          <ac:spMkLst>
            <pc:docMk/>
            <pc:sldMk cId="2328350711" sldId="305"/>
            <ac:spMk id="804" creationId="{77B16835-BAAB-EBBE-1A27-D574815C7639}"/>
          </ac:spMkLst>
        </pc:spChg>
        <pc:spChg chg="mod">
          <ac:chgData name="Carlos Guerrero Navarro" userId="7d8983bac3345ee8" providerId="LiveId" clId="{C5A4D433-EB81-47B5-9A3A-1A27E0872B74}" dt="2023-04-30T20:58:43.390" v="2774"/>
          <ac:spMkLst>
            <pc:docMk/>
            <pc:sldMk cId="2328350711" sldId="305"/>
            <ac:spMk id="805" creationId="{DB7A32E1-0CDE-033C-D9ED-82FED2086AEE}"/>
          </ac:spMkLst>
        </pc:spChg>
        <pc:spChg chg="mod">
          <ac:chgData name="Carlos Guerrero Navarro" userId="7d8983bac3345ee8" providerId="LiveId" clId="{C5A4D433-EB81-47B5-9A3A-1A27E0872B74}" dt="2023-04-30T20:58:43.390" v="2774"/>
          <ac:spMkLst>
            <pc:docMk/>
            <pc:sldMk cId="2328350711" sldId="305"/>
            <ac:spMk id="806" creationId="{D7CAD4D5-1A05-2870-2B1D-7124062DE8B2}"/>
          </ac:spMkLst>
        </pc:spChg>
        <pc:spChg chg="mod">
          <ac:chgData name="Carlos Guerrero Navarro" userId="7d8983bac3345ee8" providerId="LiveId" clId="{C5A4D433-EB81-47B5-9A3A-1A27E0872B74}" dt="2023-04-30T20:58:43.390" v="2774"/>
          <ac:spMkLst>
            <pc:docMk/>
            <pc:sldMk cId="2328350711" sldId="305"/>
            <ac:spMk id="807" creationId="{C378E6D3-61EE-CD7C-5503-D75751715628}"/>
          </ac:spMkLst>
        </pc:spChg>
        <pc:spChg chg="mod">
          <ac:chgData name="Carlos Guerrero Navarro" userId="7d8983bac3345ee8" providerId="LiveId" clId="{C5A4D433-EB81-47B5-9A3A-1A27E0872B74}" dt="2023-04-30T20:58:43.390" v="2774"/>
          <ac:spMkLst>
            <pc:docMk/>
            <pc:sldMk cId="2328350711" sldId="305"/>
            <ac:spMk id="808" creationId="{758B40E7-FF2D-22B2-3A06-3F0E0C131C5B}"/>
          </ac:spMkLst>
        </pc:spChg>
        <pc:spChg chg="mod">
          <ac:chgData name="Carlos Guerrero Navarro" userId="7d8983bac3345ee8" providerId="LiveId" clId="{C5A4D433-EB81-47B5-9A3A-1A27E0872B74}" dt="2023-04-30T20:58:43.390" v="2774"/>
          <ac:spMkLst>
            <pc:docMk/>
            <pc:sldMk cId="2328350711" sldId="305"/>
            <ac:spMk id="809" creationId="{2F409DFB-9144-2610-74B0-A3ED5ED0D10F}"/>
          </ac:spMkLst>
        </pc:spChg>
        <pc:spChg chg="mod">
          <ac:chgData name="Carlos Guerrero Navarro" userId="7d8983bac3345ee8" providerId="LiveId" clId="{C5A4D433-EB81-47B5-9A3A-1A27E0872B74}" dt="2023-04-30T20:58:43.390" v="2774"/>
          <ac:spMkLst>
            <pc:docMk/>
            <pc:sldMk cId="2328350711" sldId="305"/>
            <ac:spMk id="810" creationId="{7184440E-92DD-4F8D-C696-3BB797F97B2A}"/>
          </ac:spMkLst>
        </pc:spChg>
        <pc:spChg chg="mod">
          <ac:chgData name="Carlos Guerrero Navarro" userId="7d8983bac3345ee8" providerId="LiveId" clId="{C5A4D433-EB81-47B5-9A3A-1A27E0872B74}" dt="2023-04-30T20:58:43.390" v="2774"/>
          <ac:spMkLst>
            <pc:docMk/>
            <pc:sldMk cId="2328350711" sldId="305"/>
            <ac:spMk id="811" creationId="{2F18A438-C929-6F75-EC4A-70080408DBE4}"/>
          </ac:spMkLst>
        </pc:spChg>
        <pc:spChg chg="mod">
          <ac:chgData name="Carlos Guerrero Navarro" userId="7d8983bac3345ee8" providerId="LiveId" clId="{C5A4D433-EB81-47B5-9A3A-1A27E0872B74}" dt="2023-04-30T20:58:43.390" v="2774"/>
          <ac:spMkLst>
            <pc:docMk/>
            <pc:sldMk cId="2328350711" sldId="305"/>
            <ac:spMk id="812" creationId="{09D5B034-2B47-47B4-B072-0185DA09366B}"/>
          </ac:spMkLst>
        </pc:spChg>
        <pc:spChg chg="mod">
          <ac:chgData name="Carlos Guerrero Navarro" userId="7d8983bac3345ee8" providerId="LiveId" clId="{C5A4D433-EB81-47B5-9A3A-1A27E0872B74}" dt="2023-04-30T20:58:43.390" v="2774"/>
          <ac:spMkLst>
            <pc:docMk/>
            <pc:sldMk cId="2328350711" sldId="305"/>
            <ac:spMk id="813" creationId="{1F9ABA37-D9B4-E507-C28B-2F649086E5A9}"/>
          </ac:spMkLst>
        </pc:spChg>
        <pc:spChg chg="mod">
          <ac:chgData name="Carlos Guerrero Navarro" userId="7d8983bac3345ee8" providerId="LiveId" clId="{C5A4D433-EB81-47B5-9A3A-1A27E0872B74}" dt="2023-04-30T21:01:21.347" v="2785"/>
          <ac:spMkLst>
            <pc:docMk/>
            <pc:sldMk cId="2328350711" sldId="305"/>
            <ac:spMk id="821" creationId="{D507088E-D733-0051-ABBF-DA04116CC4A8}"/>
          </ac:spMkLst>
        </pc:spChg>
        <pc:spChg chg="mod">
          <ac:chgData name="Carlos Guerrero Navarro" userId="7d8983bac3345ee8" providerId="LiveId" clId="{C5A4D433-EB81-47B5-9A3A-1A27E0872B74}" dt="2023-04-30T21:01:21.347" v="2785"/>
          <ac:spMkLst>
            <pc:docMk/>
            <pc:sldMk cId="2328350711" sldId="305"/>
            <ac:spMk id="822" creationId="{49E71862-A03C-0154-BCF0-7C79D62A9E06}"/>
          </ac:spMkLst>
        </pc:spChg>
        <pc:spChg chg="mod">
          <ac:chgData name="Carlos Guerrero Navarro" userId="7d8983bac3345ee8" providerId="LiveId" clId="{C5A4D433-EB81-47B5-9A3A-1A27E0872B74}" dt="2023-04-30T21:01:21.347" v="2785"/>
          <ac:spMkLst>
            <pc:docMk/>
            <pc:sldMk cId="2328350711" sldId="305"/>
            <ac:spMk id="823" creationId="{D1F8ADE2-647D-DE18-15ED-4D8EE6A0DB0D}"/>
          </ac:spMkLst>
        </pc:spChg>
        <pc:spChg chg="mod">
          <ac:chgData name="Carlos Guerrero Navarro" userId="7d8983bac3345ee8" providerId="LiveId" clId="{C5A4D433-EB81-47B5-9A3A-1A27E0872B74}" dt="2023-04-30T21:01:21.347" v="2785"/>
          <ac:spMkLst>
            <pc:docMk/>
            <pc:sldMk cId="2328350711" sldId="305"/>
            <ac:spMk id="824" creationId="{CEC276C4-3A5B-385A-4E8A-57FFFD746D11}"/>
          </ac:spMkLst>
        </pc:spChg>
        <pc:spChg chg="mod">
          <ac:chgData name="Carlos Guerrero Navarro" userId="7d8983bac3345ee8" providerId="LiveId" clId="{C5A4D433-EB81-47B5-9A3A-1A27E0872B74}" dt="2023-04-30T21:01:21.347" v="2785"/>
          <ac:spMkLst>
            <pc:docMk/>
            <pc:sldMk cId="2328350711" sldId="305"/>
            <ac:spMk id="825" creationId="{324AFE73-EA29-7988-4237-0614116827FD}"/>
          </ac:spMkLst>
        </pc:spChg>
        <pc:spChg chg="mod">
          <ac:chgData name="Carlos Guerrero Navarro" userId="7d8983bac3345ee8" providerId="LiveId" clId="{C5A4D433-EB81-47B5-9A3A-1A27E0872B74}" dt="2023-04-30T21:01:21.347" v="2785"/>
          <ac:spMkLst>
            <pc:docMk/>
            <pc:sldMk cId="2328350711" sldId="305"/>
            <ac:spMk id="826" creationId="{F6668B7E-C496-C542-B464-4EC24D2936E8}"/>
          </ac:spMkLst>
        </pc:spChg>
        <pc:spChg chg="mod">
          <ac:chgData name="Carlos Guerrero Navarro" userId="7d8983bac3345ee8" providerId="LiveId" clId="{C5A4D433-EB81-47B5-9A3A-1A27E0872B74}" dt="2023-04-30T21:01:21.347" v="2785"/>
          <ac:spMkLst>
            <pc:docMk/>
            <pc:sldMk cId="2328350711" sldId="305"/>
            <ac:spMk id="827" creationId="{E75F21C3-0C83-D51B-2CD7-C63BC0A6EFE3}"/>
          </ac:spMkLst>
        </pc:spChg>
        <pc:spChg chg="mod">
          <ac:chgData name="Carlos Guerrero Navarro" userId="7d8983bac3345ee8" providerId="LiveId" clId="{C5A4D433-EB81-47B5-9A3A-1A27E0872B74}" dt="2023-04-30T21:01:21.347" v="2785"/>
          <ac:spMkLst>
            <pc:docMk/>
            <pc:sldMk cId="2328350711" sldId="305"/>
            <ac:spMk id="881" creationId="{0AC3BE69-BCF7-C0A7-0777-FF1C76D522F3}"/>
          </ac:spMkLst>
        </pc:spChg>
        <pc:spChg chg="mod">
          <ac:chgData name="Carlos Guerrero Navarro" userId="7d8983bac3345ee8" providerId="LiveId" clId="{C5A4D433-EB81-47B5-9A3A-1A27E0872B74}" dt="2023-04-30T21:01:21.347" v="2785"/>
          <ac:spMkLst>
            <pc:docMk/>
            <pc:sldMk cId="2328350711" sldId="305"/>
            <ac:spMk id="882" creationId="{58831D01-E5DE-2D99-3A04-508D92662C82}"/>
          </ac:spMkLst>
        </pc:spChg>
        <pc:spChg chg="mod">
          <ac:chgData name="Carlos Guerrero Navarro" userId="7d8983bac3345ee8" providerId="LiveId" clId="{C5A4D433-EB81-47B5-9A3A-1A27E0872B74}" dt="2023-04-30T21:01:21.347" v="2785"/>
          <ac:spMkLst>
            <pc:docMk/>
            <pc:sldMk cId="2328350711" sldId="305"/>
            <ac:spMk id="883" creationId="{D4588A68-B46A-5F35-9783-0B661E265450}"/>
          </ac:spMkLst>
        </pc:spChg>
        <pc:spChg chg="mod">
          <ac:chgData name="Carlos Guerrero Navarro" userId="7d8983bac3345ee8" providerId="LiveId" clId="{C5A4D433-EB81-47B5-9A3A-1A27E0872B74}" dt="2023-04-30T21:01:21.347" v="2785"/>
          <ac:spMkLst>
            <pc:docMk/>
            <pc:sldMk cId="2328350711" sldId="305"/>
            <ac:spMk id="884" creationId="{F090CE3F-F60F-445F-1490-6569A265FA71}"/>
          </ac:spMkLst>
        </pc:spChg>
        <pc:spChg chg="mod">
          <ac:chgData name="Carlos Guerrero Navarro" userId="7d8983bac3345ee8" providerId="LiveId" clId="{C5A4D433-EB81-47B5-9A3A-1A27E0872B74}" dt="2023-04-30T21:01:21.347" v="2785"/>
          <ac:spMkLst>
            <pc:docMk/>
            <pc:sldMk cId="2328350711" sldId="305"/>
            <ac:spMk id="885" creationId="{A4D87F18-F53A-539B-D903-26E653741382}"/>
          </ac:spMkLst>
        </pc:spChg>
        <pc:spChg chg="mod">
          <ac:chgData name="Carlos Guerrero Navarro" userId="7d8983bac3345ee8" providerId="LiveId" clId="{C5A4D433-EB81-47B5-9A3A-1A27E0872B74}" dt="2023-04-30T21:01:21.347" v="2785"/>
          <ac:spMkLst>
            <pc:docMk/>
            <pc:sldMk cId="2328350711" sldId="305"/>
            <ac:spMk id="886" creationId="{EB77C78D-F8CA-DC78-C4C9-F4AECE20BB4D}"/>
          </ac:spMkLst>
        </pc:spChg>
        <pc:spChg chg="mod">
          <ac:chgData name="Carlos Guerrero Navarro" userId="7d8983bac3345ee8" providerId="LiveId" clId="{C5A4D433-EB81-47B5-9A3A-1A27E0872B74}" dt="2023-04-30T21:01:21.347" v="2785"/>
          <ac:spMkLst>
            <pc:docMk/>
            <pc:sldMk cId="2328350711" sldId="305"/>
            <ac:spMk id="887" creationId="{8605F412-C200-2011-71BE-05F1F870E2D8}"/>
          </ac:spMkLst>
        </pc:spChg>
        <pc:spChg chg="mod">
          <ac:chgData name="Carlos Guerrero Navarro" userId="7d8983bac3345ee8" providerId="LiveId" clId="{C5A4D433-EB81-47B5-9A3A-1A27E0872B74}" dt="2023-04-30T21:01:21.347" v="2785"/>
          <ac:spMkLst>
            <pc:docMk/>
            <pc:sldMk cId="2328350711" sldId="305"/>
            <ac:spMk id="888" creationId="{07F0BAFC-D794-6AF6-498B-37122E30E8A7}"/>
          </ac:spMkLst>
        </pc:spChg>
        <pc:spChg chg="mod">
          <ac:chgData name="Carlos Guerrero Navarro" userId="7d8983bac3345ee8" providerId="LiveId" clId="{C5A4D433-EB81-47B5-9A3A-1A27E0872B74}" dt="2023-04-30T21:01:21.347" v="2785"/>
          <ac:spMkLst>
            <pc:docMk/>
            <pc:sldMk cId="2328350711" sldId="305"/>
            <ac:spMk id="889" creationId="{D7CC9912-2A71-10C3-DDAD-D4B06162ADF4}"/>
          </ac:spMkLst>
        </pc:spChg>
        <pc:spChg chg="mod">
          <ac:chgData name="Carlos Guerrero Navarro" userId="7d8983bac3345ee8" providerId="LiveId" clId="{C5A4D433-EB81-47B5-9A3A-1A27E0872B74}" dt="2023-04-30T21:01:21.347" v="2785"/>
          <ac:spMkLst>
            <pc:docMk/>
            <pc:sldMk cId="2328350711" sldId="305"/>
            <ac:spMk id="890" creationId="{7A23E1EE-1B25-9DF6-9611-315C7A5F2B0F}"/>
          </ac:spMkLst>
        </pc:spChg>
        <pc:spChg chg="mod">
          <ac:chgData name="Carlos Guerrero Navarro" userId="7d8983bac3345ee8" providerId="LiveId" clId="{C5A4D433-EB81-47B5-9A3A-1A27E0872B74}" dt="2023-04-30T21:01:21.347" v="2785"/>
          <ac:spMkLst>
            <pc:docMk/>
            <pc:sldMk cId="2328350711" sldId="305"/>
            <ac:spMk id="891" creationId="{6C00AC9F-B642-BE64-9EE7-28DEDC81B835}"/>
          </ac:spMkLst>
        </pc:spChg>
        <pc:spChg chg="mod">
          <ac:chgData name="Carlos Guerrero Navarro" userId="7d8983bac3345ee8" providerId="LiveId" clId="{C5A4D433-EB81-47B5-9A3A-1A27E0872B74}" dt="2023-04-30T21:01:21.347" v="2785"/>
          <ac:spMkLst>
            <pc:docMk/>
            <pc:sldMk cId="2328350711" sldId="305"/>
            <ac:spMk id="892" creationId="{2BAA7366-4FF4-BAD3-AAD1-A78B40B384EC}"/>
          </ac:spMkLst>
        </pc:spChg>
        <pc:spChg chg="mod">
          <ac:chgData name="Carlos Guerrero Navarro" userId="7d8983bac3345ee8" providerId="LiveId" clId="{C5A4D433-EB81-47B5-9A3A-1A27E0872B74}" dt="2023-04-30T21:01:21.347" v="2785"/>
          <ac:spMkLst>
            <pc:docMk/>
            <pc:sldMk cId="2328350711" sldId="305"/>
            <ac:spMk id="893" creationId="{FE3A516F-AF02-D1F3-5911-0FF3342BEB7B}"/>
          </ac:spMkLst>
        </pc:spChg>
        <pc:spChg chg="mod">
          <ac:chgData name="Carlos Guerrero Navarro" userId="7d8983bac3345ee8" providerId="LiveId" clId="{C5A4D433-EB81-47B5-9A3A-1A27E0872B74}" dt="2023-04-30T21:01:21.347" v="2785"/>
          <ac:spMkLst>
            <pc:docMk/>
            <pc:sldMk cId="2328350711" sldId="305"/>
            <ac:spMk id="894" creationId="{5C082797-729C-859E-0070-53D36C3DBA87}"/>
          </ac:spMkLst>
        </pc:spChg>
        <pc:spChg chg="mod">
          <ac:chgData name="Carlos Guerrero Navarro" userId="7d8983bac3345ee8" providerId="LiveId" clId="{C5A4D433-EB81-47B5-9A3A-1A27E0872B74}" dt="2023-04-30T21:01:21.347" v="2785"/>
          <ac:spMkLst>
            <pc:docMk/>
            <pc:sldMk cId="2328350711" sldId="305"/>
            <ac:spMk id="895" creationId="{FE135CFA-6BEB-34D8-E9B4-ABBF280F4EB3}"/>
          </ac:spMkLst>
        </pc:spChg>
        <pc:spChg chg="mod">
          <ac:chgData name="Carlos Guerrero Navarro" userId="7d8983bac3345ee8" providerId="LiveId" clId="{C5A4D433-EB81-47B5-9A3A-1A27E0872B74}" dt="2023-04-30T21:01:21.347" v="2785"/>
          <ac:spMkLst>
            <pc:docMk/>
            <pc:sldMk cId="2328350711" sldId="305"/>
            <ac:spMk id="896" creationId="{F49F3900-FBCA-FE7F-612B-A20674F56560}"/>
          </ac:spMkLst>
        </pc:spChg>
        <pc:spChg chg="mod">
          <ac:chgData name="Carlos Guerrero Navarro" userId="7d8983bac3345ee8" providerId="LiveId" clId="{C5A4D433-EB81-47B5-9A3A-1A27E0872B74}" dt="2023-04-30T21:01:21.347" v="2785"/>
          <ac:spMkLst>
            <pc:docMk/>
            <pc:sldMk cId="2328350711" sldId="305"/>
            <ac:spMk id="897" creationId="{75B73291-759A-3061-3739-B34382439345}"/>
          </ac:spMkLst>
        </pc:spChg>
        <pc:spChg chg="mod">
          <ac:chgData name="Carlos Guerrero Navarro" userId="7d8983bac3345ee8" providerId="LiveId" clId="{C5A4D433-EB81-47B5-9A3A-1A27E0872B74}" dt="2023-04-30T21:01:21.347" v="2785"/>
          <ac:spMkLst>
            <pc:docMk/>
            <pc:sldMk cId="2328350711" sldId="305"/>
            <ac:spMk id="898" creationId="{E9A2899A-E1FB-90AE-D6D5-B83A4E050CEF}"/>
          </ac:spMkLst>
        </pc:spChg>
        <pc:spChg chg="mod">
          <ac:chgData name="Carlos Guerrero Navarro" userId="7d8983bac3345ee8" providerId="LiveId" clId="{C5A4D433-EB81-47B5-9A3A-1A27E0872B74}" dt="2023-04-30T21:01:21.347" v="2785"/>
          <ac:spMkLst>
            <pc:docMk/>
            <pc:sldMk cId="2328350711" sldId="305"/>
            <ac:spMk id="899" creationId="{64685D23-D4CE-33C4-D99D-6294022D924C}"/>
          </ac:spMkLst>
        </pc:spChg>
        <pc:spChg chg="mod">
          <ac:chgData name="Carlos Guerrero Navarro" userId="7d8983bac3345ee8" providerId="LiveId" clId="{C5A4D433-EB81-47B5-9A3A-1A27E0872B74}" dt="2023-04-30T21:01:21.347" v="2785"/>
          <ac:spMkLst>
            <pc:docMk/>
            <pc:sldMk cId="2328350711" sldId="305"/>
            <ac:spMk id="900" creationId="{6A4C3BAA-DB15-47C9-C9E1-AD95FEE5B8A3}"/>
          </ac:spMkLst>
        </pc:spChg>
        <pc:spChg chg="mod">
          <ac:chgData name="Carlos Guerrero Navarro" userId="7d8983bac3345ee8" providerId="LiveId" clId="{C5A4D433-EB81-47B5-9A3A-1A27E0872B74}" dt="2023-04-30T21:01:21.347" v="2785"/>
          <ac:spMkLst>
            <pc:docMk/>
            <pc:sldMk cId="2328350711" sldId="305"/>
            <ac:spMk id="901" creationId="{7BC30DEC-1E11-5F3A-4A9E-0DDFB03A7069}"/>
          </ac:spMkLst>
        </pc:spChg>
        <pc:spChg chg="mod">
          <ac:chgData name="Carlos Guerrero Navarro" userId="7d8983bac3345ee8" providerId="LiveId" clId="{C5A4D433-EB81-47B5-9A3A-1A27E0872B74}" dt="2023-04-30T21:01:21.347" v="2785"/>
          <ac:spMkLst>
            <pc:docMk/>
            <pc:sldMk cId="2328350711" sldId="305"/>
            <ac:spMk id="902" creationId="{52942A9F-0D9A-B7EE-1415-C131C4FF1CCB}"/>
          </ac:spMkLst>
        </pc:spChg>
        <pc:spChg chg="mod">
          <ac:chgData name="Carlos Guerrero Navarro" userId="7d8983bac3345ee8" providerId="LiveId" clId="{C5A4D433-EB81-47B5-9A3A-1A27E0872B74}" dt="2023-04-30T21:01:21.347" v="2785"/>
          <ac:spMkLst>
            <pc:docMk/>
            <pc:sldMk cId="2328350711" sldId="305"/>
            <ac:spMk id="903" creationId="{CC30384D-9DCC-4E71-702A-379039884199}"/>
          </ac:spMkLst>
        </pc:spChg>
        <pc:spChg chg="mod">
          <ac:chgData name="Carlos Guerrero Navarro" userId="7d8983bac3345ee8" providerId="LiveId" clId="{C5A4D433-EB81-47B5-9A3A-1A27E0872B74}" dt="2023-04-30T21:01:21.347" v="2785"/>
          <ac:spMkLst>
            <pc:docMk/>
            <pc:sldMk cId="2328350711" sldId="305"/>
            <ac:spMk id="904" creationId="{08D8B79C-D919-12BB-2855-7E97FDF1B0C5}"/>
          </ac:spMkLst>
        </pc:spChg>
        <pc:spChg chg="mod">
          <ac:chgData name="Carlos Guerrero Navarro" userId="7d8983bac3345ee8" providerId="LiveId" clId="{C5A4D433-EB81-47B5-9A3A-1A27E0872B74}" dt="2023-04-30T21:01:21.347" v="2785"/>
          <ac:spMkLst>
            <pc:docMk/>
            <pc:sldMk cId="2328350711" sldId="305"/>
            <ac:spMk id="905" creationId="{3713AC96-DC62-7DE9-5795-C3F9D7F43EBF}"/>
          </ac:spMkLst>
        </pc:spChg>
        <pc:spChg chg="mod">
          <ac:chgData name="Carlos Guerrero Navarro" userId="7d8983bac3345ee8" providerId="LiveId" clId="{C5A4D433-EB81-47B5-9A3A-1A27E0872B74}" dt="2023-04-30T21:01:21.347" v="2785"/>
          <ac:spMkLst>
            <pc:docMk/>
            <pc:sldMk cId="2328350711" sldId="305"/>
            <ac:spMk id="906" creationId="{AFFB7DA0-9A76-1E53-D21C-0BF97D16B81C}"/>
          </ac:spMkLst>
        </pc:spChg>
        <pc:spChg chg="mod">
          <ac:chgData name="Carlos Guerrero Navarro" userId="7d8983bac3345ee8" providerId="LiveId" clId="{C5A4D433-EB81-47B5-9A3A-1A27E0872B74}" dt="2023-04-30T21:01:21.347" v="2785"/>
          <ac:spMkLst>
            <pc:docMk/>
            <pc:sldMk cId="2328350711" sldId="305"/>
            <ac:spMk id="907" creationId="{A33BCFC2-2E24-1AC7-7661-6B8D2B3AF28D}"/>
          </ac:spMkLst>
        </pc:spChg>
        <pc:spChg chg="mod">
          <ac:chgData name="Carlos Guerrero Navarro" userId="7d8983bac3345ee8" providerId="LiveId" clId="{C5A4D433-EB81-47B5-9A3A-1A27E0872B74}" dt="2023-04-30T21:01:21.347" v="2785"/>
          <ac:spMkLst>
            <pc:docMk/>
            <pc:sldMk cId="2328350711" sldId="305"/>
            <ac:spMk id="908" creationId="{41DC1EAC-9D45-C488-E3D3-C5CDF9E1AE4B}"/>
          </ac:spMkLst>
        </pc:spChg>
        <pc:spChg chg="mod">
          <ac:chgData name="Carlos Guerrero Navarro" userId="7d8983bac3345ee8" providerId="LiveId" clId="{C5A4D433-EB81-47B5-9A3A-1A27E0872B74}" dt="2023-04-30T21:01:21.347" v="2785"/>
          <ac:spMkLst>
            <pc:docMk/>
            <pc:sldMk cId="2328350711" sldId="305"/>
            <ac:spMk id="909" creationId="{27FF2D09-7E4C-B6FF-230D-311ED348D1D5}"/>
          </ac:spMkLst>
        </pc:spChg>
        <pc:spChg chg="mod">
          <ac:chgData name="Carlos Guerrero Navarro" userId="7d8983bac3345ee8" providerId="LiveId" clId="{C5A4D433-EB81-47B5-9A3A-1A27E0872B74}" dt="2023-04-30T21:01:21.347" v="2785"/>
          <ac:spMkLst>
            <pc:docMk/>
            <pc:sldMk cId="2328350711" sldId="305"/>
            <ac:spMk id="910" creationId="{F6FCE83F-1631-5236-9B7D-B98471162921}"/>
          </ac:spMkLst>
        </pc:spChg>
        <pc:spChg chg="mod">
          <ac:chgData name="Carlos Guerrero Navarro" userId="7d8983bac3345ee8" providerId="LiveId" clId="{C5A4D433-EB81-47B5-9A3A-1A27E0872B74}" dt="2023-04-30T21:01:21.347" v="2785"/>
          <ac:spMkLst>
            <pc:docMk/>
            <pc:sldMk cId="2328350711" sldId="305"/>
            <ac:spMk id="911" creationId="{93DDF602-8AC2-45C8-60B1-D21000063151}"/>
          </ac:spMkLst>
        </pc:spChg>
        <pc:spChg chg="mod">
          <ac:chgData name="Carlos Guerrero Navarro" userId="7d8983bac3345ee8" providerId="LiveId" clId="{C5A4D433-EB81-47B5-9A3A-1A27E0872B74}" dt="2023-04-30T21:01:21.347" v="2785"/>
          <ac:spMkLst>
            <pc:docMk/>
            <pc:sldMk cId="2328350711" sldId="305"/>
            <ac:spMk id="912" creationId="{239FD9C9-45AB-EF7C-D458-32082DC54594}"/>
          </ac:spMkLst>
        </pc:spChg>
        <pc:spChg chg="mod">
          <ac:chgData name="Carlos Guerrero Navarro" userId="7d8983bac3345ee8" providerId="LiveId" clId="{C5A4D433-EB81-47B5-9A3A-1A27E0872B74}" dt="2023-04-30T21:01:21.347" v="2785"/>
          <ac:spMkLst>
            <pc:docMk/>
            <pc:sldMk cId="2328350711" sldId="305"/>
            <ac:spMk id="913" creationId="{AA490742-266C-EE34-53DC-AC67FDB1EECE}"/>
          </ac:spMkLst>
        </pc:spChg>
        <pc:spChg chg="mod">
          <ac:chgData name="Carlos Guerrero Navarro" userId="7d8983bac3345ee8" providerId="LiveId" clId="{C5A4D433-EB81-47B5-9A3A-1A27E0872B74}" dt="2023-04-30T21:01:21.347" v="2785"/>
          <ac:spMkLst>
            <pc:docMk/>
            <pc:sldMk cId="2328350711" sldId="305"/>
            <ac:spMk id="914" creationId="{C7483D80-999B-AABC-2C94-B61FCFA05436}"/>
          </ac:spMkLst>
        </pc:spChg>
        <pc:spChg chg="mod">
          <ac:chgData name="Carlos Guerrero Navarro" userId="7d8983bac3345ee8" providerId="LiveId" clId="{C5A4D433-EB81-47B5-9A3A-1A27E0872B74}" dt="2023-04-30T21:01:21.347" v="2785"/>
          <ac:spMkLst>
            <pc:docMk/>
            <pc:sldMk cId="2328350711" sldId="305"/>
            <ac:spMk id="915" creationId="{3AEE6791-C32D-BD05-075E-793365A994CA}"/>
          </ac:spMkLst>
        </pc:spChg>
        <pc:spChg chg="mod">
          <ac:chgData name="Carlos Guerrero Navarro" userId="7d8983bac3345ee8" providerId="LiveId" clId="{C5A4D433-EB81-47B5-9A3A-1A27E0872B74}" dt="2023-04-30T21:01:21.347" v="2785"/>
          <ac:spMkLst>
            <pc:docMk/>
            <pc:sldMk cId="2328350711" sldId="305"/>
            <ac:spMk id="916" creationId="{5D8FBEF4-4E20-0EC4-1F1F-6F3BC01A9D1A}"/>
          </ac:spMkLst>
        </pc:spChg>
        <pc:spChg chg="mod">
          <ac:chgData name="Carlos Guerrero Navarro" userId="7d8983bac3345ee8" providerId="LiveId" clId="{C5A4D433-EB81-47B5-9A3A-1A27E0872B74}" dt="2023-04-30T21:01:21.347" v="2785"/>
          <ac:spMkLst>
            <pc:docMk/>
            <pc:sldMk cId="2328350711" sldId="305"/>
            <ac:spMk id="917" creationId="{2C9106E8-8573-2CD1-7EA6-4A779547FA72}"/>
          </ac:spMkLst>
        </pc:spChg>
        <pc:spChg chg="mod">
          <ac:chgData name="Carlos Guerrero Navarro" userId="7d8983bac3345ee8" providerId="LiveId" clId="{C5A4D433-EB81-47B5-9A3A-1A27E0872B74}" dt="2023-04-30T21:01:21.347" v="2785"/>
          <ac:spMkLst>
            <pc:docMk/>
            <pc:sldMk cId="2328350711" sldId="305"/>
            <ac:spMk id="918" creationId="{2251B6BC-1345-7B11-835E-B8F51863C854}"/>
          </ac:spMkLst>
        </pc:spChg>
        <pc:spChg chg="mod">
          <ac:chgData name="Carlos Guerrero Navarro" userId="7d8983bac3345ee8" providerId="LiveId" clId="{C5A4D433-EB81-47B5-9A3A-1A27E0872B74}" dt="2023-04-30T21:01:21.347" v="2785"/>
          <ac:spMkLst>
            <pc:docMk/>
            <pc:sldMk cId="2328350711" sldId="305"/>
            <ac:spMk id="919" creationId="{FEEBA823-5148-C419-1FB6-B56D4CEAF4D4}"/>
          </ac:spMkLst>
        </pc:spChg>
        <pc:spChg chg="mod">
          <ac:chgData name="Carlos Guerrero Navarro" userId="7d8983bac3345ee8" providerId="LiveId" clId="{C5A4D433-EB81-47B5-9A3A-1A27E0872B74}" dt="2023-04-30T21:01:21.347" v="2785"/>
          <ac:spMkLst>
            <pc:docMk/>
            <pc:sldMk cId="2328350711" sldId="305"/>
            <ac:spMk id="920" creationId="{7059F8A6-F592-8C3F-BFDA-D1D1FE498412}"/>
          </ac:spMkLst>
        </pc:spChg>
        <pc:spChg chg="mod">
          <ac:chgData name="Carlos Guerrero Navarro" userId="7d8983bac3345ee8" providerId="LiveId" clId="{C5A4D433-EB81-47B5-9A3A-1A27E0872B74}" dt="2023-04-30T21:01:21.347" v="2785"/>
          <ac:spMkLst>
            <pc:docMk/>
            <pc:sldMk cId="2328350711" sldId="305"/>
            <ac:spMk id="921" creationId="{0178EDBE-CCA3-0759-94A0-209AD786BBF9}"/>
          </ac:spMkLst>
        </pc:spChg>
        <pc:spChg chg="mod">
          <ac:chgData name="Carlos Guerrero Navarro" userId="7d8983bac3345ee8" providerId="LiveId" clId="{C5A4D433-EB81-47B5-9A3A-1A27E0872B74}" dt="2023-04-30T21:01:21.347" v="2785"/>
          <ac:spMkLst>
            <pc:docMk/>
            <pc:sldMk cId="2328350711" sldId="305"/>
            <ac:spMk id="922" creationId="{35AD98D7-28D6-CF32-2F25-D806F3C28A41}"/>
          </ac:spMkLst>
        </pc:spChg>
        <pc:spChg chg="mod">
          <ac:chgData name="Carlos Guerrero Navarro" userId="7d8983bac3345ee8" providerId="LiveId" clId="{C5A4D433-EB81-47B5-9A3A-1A27E0872B74}" dt="2023-04-30T21:01:21.347" v="2785"/>
          <ac:spMkLst>
            <pc:docMk/>
            <pc:sldMk cId="2328350711" sldId="305"/>
            <ac:spMk id="923" creationId="{4C305749-0B4B-FE08-2FB9-37D43F0D567D}"/>
          </ac:spMkLst>
        </pc:spChg>
        <pc:spChg chg="mod">
          <ac:chgData name="Carlos Guerrero Navarro" userId="7d8983bac3345ee8" providerId="LiveId" clId="{C5A4D433-EB81-47B5-9A3A-1A27E0872B74}" dt="2023-04-30T21:01:21.347" v="2785"/>
          <ac:spMkLst>
            <pc:docMk/>
            <pc:sldMk cId="2328350711" sldId="305"/>
            <ac:spMk id="924" creationId="{13368A12-3AE6-16B2-6EA0-9151545EC87A}"/>
          </ac:spMkLst>
        </pc:spChg>
        <pc:spChg chg="mod">
          <ac:chgData name="Carlos Guerrero Navarro" userId="7d8983bac3345ee8" providerId="LiveId" clId="{C5A4D433-EB81-47B5-9A3A-1A27E0872B74}" dt="2023-04-30T21:01:21.347" v="2785"/>
          <ac:spMkLst>
            <pc:docMk/>
            <pc:sldMk cId="2328350711" sldId="305"/>
            <ac:spMk id="925" creationId="{2FEA2515-4689-1A13-5D49-E16F8BAF6091}"/>
          </ac:spMkLst>
        </pc:spChg>
        <pc:spChg chg="mod">
          <ac:chgData name="Carlos Guerrero Navarro" userId="7d8983bac3345ee8" providerId="LiveId" clId="{C5A4D433-EB81-47B5-9A3A-1A27E0872B74}" dt="2023-04-30T21:01:21.347" v="2785"/>
          <ac:spMkLst>
            <pc:docMk/>
            <pc:sldMk cId="2328350711" sldId="305"/>
            <ac:spMk id="926" creationId="{8A6B8634-862A-F7AD-0311-104B237C9E73}"/>
          </ac:spMkLst>
        </pc:spChg>
        <pc:spChg chg="mod">
          <ac:chgData name="Carlos Guerrero Navarro" userId="7d8983bac3345ee8" providerId="LiveId" clId="{C5A4D433-EB81-47B5-9A3A-1A27E0872B74}" dt="2023-04-30T21:01:21.347" v="2785"/>
          <ac:spMkLst>
            <pc:docMk/>
            <pc:sldMk cId="2328350711" sldId="305"/>
            <ac:spMk id="927" creationId="{2734551F-7C70-68E5-A521-CA4D8882F6DD}"/>
          </ac:spMkLst>
        </pc:spChg>
        <pc:spChg chg="mod">
          <ac:chgData name="Carlos Guerrero Navarro" userId="7d8983bac3345ee8" providerId="LiveId" clId="{C5A4D433-EB81-47B5-9A3A-1A27E0872B74}" dt="2023-04-30T21:01:21.347" v="2785"/>
          <ac:spMkLst>
            <pc:docMk/>
            <pc:sldMk cId="2328350711" sldId="305"/>
            <ac:spMk id="928" creationId="{37F90979-76F0-D535-415D-15AA016E1160}"/>
          </ac:spMkLst>
        </pc:spChg>
        <pc:spChg chg="mod">
          <ac:chgData name="Carlos Guerrero Navarro" userId="7d8983bac3345ee8" providerId="LiveId" clId="{C5A4D433-EB81-47B5-9A3A-1A27E0872B74}" dt="2023-04-30T21:01:21.347" v="2785"/>
          <ac:spMkLst>
            <pc:docMk/>
            <pc:sldMk cId="2328350711" sldId="305"/>
            <ac:spMk id="929" creationId="{699A6E66-744E-3EF9-EFA9-19F6994E2A47}"/>
          </ac:spMkLst>
        </pc:spChg>
        <pc:spChg chg="mod">
          <ac:chgData name="Carlos Guerrero Navarro" userId="7d8983bac3345ee8" providerId="LiveId" clId="{C5A4D433-EB81-47B5-9A3A-1A27E0872B74}" dt="2023-04-30T21:01:21.347" v="2785"/>
          <ac:spMkLst>
            <pc:docMk/>
            <pc:sldMk cId="2328350711" sldId="305"/>
            <ac:spMk id="930" creationId="{C60B5C21-0CF7-7CA2-2CE1-BB4AABA7AED0}"/>
          </ac:spMkLst>
        </pc:spChg>
        <pc:spChg chg="mod">
          <ac:chgData name="Carlos Guerrero Navarro" userId="7d8983bac3345ee8" providerId="LiveId" clId="{C5A4D433-EB81-47B5-9A3A-1A27E0872B74}" dt="2023-04-30T21:01:21.347" v="2785"/>
          <ac:spMkLst>
            <pc:docMk/>
            <pc:sldMk cId="2328350711" sldId="305"/>
            <ac:spMk id="933" creationId="{63B5A293-A776-A8BB-60D8-FB7E40D3AA20}"/>
          </ac:spMkLst>
        </pc:spChg>
        <pc:spChg chg="mod">
          <ac:chgData name="Carlos Guerrero Navarro" userId="7d8983bac3345ee8" providerId="LiveId" clId="{C5A4D433-EB81-47B5-9A3A-1A27E0872B74}" dt="2023-04-30T21:01:21.347" v="2785"/>
          <ac:spMkLst>
            <pc:docMk/>
            <pc:sldMk cId="2328350711" sldId="305"/>
            <ac:spMk id="934" creationId="{CC53DF76-A190-00C6-7586-8317B4437565}"/>
          </ac:spMkLst>
        </pc:spChg>
        <pc:spChg chg="mod">
          <ac:chgData name="Carlos Guerrero Navarro" userId="7d8983bac3345ee8" providerId="LiveId" clId="{C5A4D433-EB81-47B5-9A3A-1A27E0872B74}" dt="2023-04-30T21:01:21.347" v="2785"/>
          <ac:spMkLst>
            <pc:docMk/>
            <pc:sldMk cId="2328350711" sldId="305"/>
            <ac:spMk id="935" creationId="{4F8173F7-9B43-9C07-EDEC-B94ACBBB34EF}"/>
          </ac:spMkLst>
        </pc:spChg>
        <pc:spChg chg="mod">
          <ac:chgData name="Carlos Guerrero Navarro" userId="7d8983bac3345ee8" providerId="LiveId" clId="{C5A4D433-EB81-47B5-9A3A-1A27E0872B74}" dt="2023-04-30T21:01:21.347" v="2785"/>
          <ac:spMkLst>
            <pc:docMk/>
            <pc:sldMk cId="2328350711" sldId="305"/>
            <ac:spMk id="936" creationId="{B8022410-C934-5D03-3851-E7C8756D5ED3}"/>
          </ac:spMkLst>
        </pc:spChg>
        <pc:spChg chg="mod">
          <ac:chgData name="Carlos Guerrero Navarro" userId="7d8983bac3345ee8" providerId="LiveId" clId="{C5A4D433-EB81-47B5-9A3A-1A27E0872B74}" dt="2023-04-30T21:01:21.347" v="2785"/>
          <ac:spMkLst>
            <pc:docMk/>
            <pc:sldMk cId="2328350711" sldId="305"/>
            <ac:spMk id="937" creationId="{9E09A8BF-E99A-8C17-051A-EF4D593A6CD0}"/>
          </ac:spMkLst>
        </pc:spChg>
        <pc:spChg chg="mod">
          <ac:chgData name="Carlos Guerrero Navarro" userId="7d8983bac3345ee8" providerId="LiveId" clId="{C5A4D433-EB81-47B5-9A3A-1A27E0872B74}" dt="2023-04-30T21:01:21.347" v="2785"/>
          <ac:spMkLst>
            <pc:docMk/>
            <pc:sldMk cId="2328350711" sldId="305"/>
            <ac:spMk id="938" creationId="{02BF6001-3576-1FC2-C654-846751C331F7}"/>
          </ac:spMkLst>
        </pc:spChg>
        <pc:spChg chg="mod">
          <ac:chgData name="Carlos Guerrero Navarro" userId="7d8983bac3345ee8" providerId="LiveId" clId="{C5A4D433-EB81-47B5-9A3A-1A27E0872B74}" dt="2023-04-30T21:01:21.347" v="2785"/>
          <ac:spMkLst>
            <pc:docMk/>
            <pc:sldMk cId="2328350711" sldId="305"/>
            <ac:spMk id="939" creationId="{EE329F76-DE24-36F0-7068-95595FCF0D44}"/>
          </ac:spMkLst>
        </pc:spChg>
        <pc:spChg chg="mod">
          <ac:chgData name="Carlos Guerrero Navarro" userId="7d8983bac3345ee8" providerId="LiveId" clId="{C5A4D433-EB81-47B5-9A3A-1A27E0872B74}" dt="2023-04-30T21:01:21.347" v="2785"/>
          <ac:spMkLst>
            <pc:docMk/>
            <pc:sldMk cId="2328350711" sldId="305"/>
            <ac:spMk id="940" creationId="{7CA5A546-F6A0-FA2E-D293-5F2EBC823DEF}"/>
          </ac:spMkLst>
        </pc:spChg>
        <pc:spChg chg="mod">
          <ac:chgData name="Carlos Guerrero Navarro" userId="7d8983bac3345ee8" providerId="LiveId" clId="{C5A4D433-EB81-47B5-9A3A-1A27E0872B74}" dt="2023-04-30T21:01:21.347" v="2785"/>
          <ac:spMkLst>
            <pc:docMk/>
            <pc:sldMk cId="2328350711" sldId="305"/>
            <ac:spMk id="941" creationId="{8F08605C-831F-756A-3071-E1F04E42CA14}"/>
          </ac:spMkLst>
        </pc:spChg>
        <pc:spChg chg="mod">
          <ac:chgData name="Carlos Guerrero Navarro" userId="7d8983bac3345ee8" providerId="LiveId" clId="{C5A4D433-EB81-47B5-9A3A-1A27E0872B74}" dt="2023-04-30T21:01:21.347" v="2785"/>
          <ac:spMkLst>
            <pc:docMk/>
            <pc:sldMk cId="2328350711" sldId="305"/>
            <ac:spMk id="942" creationId="{92E38CAA-F7BD-F0A4-40E3-545495400ED1}"/>
          </ac:spMkLst>
        </pc:spChg>
        <pc:spChg chg="mod">
          <ac:chgData name="Carlos Guerrero Navarro" userId="7d8983bac3345ee8" providerId="LiveId" clId="{C5A4D433-EB81-47B5-9A3A-1A27E0872B74}" dt="2023-04-30T21:01:21.347" v="2785"/>
          <ac:spMkLst>
            <pc:docMk/>
            <pc:sldMk cId="2328350711" sldId="305"/>
            <ac:spMk id="943" creationId="{61C18D7F-416F-5292-34DD-89060EC5FD14}"/>
          </ac:spMkLst>
        </pc:spChg>
        <pc:spChg chg="mod">
          <ac:chgData name="Carlos Guerrero Navarro" userId="7d8983bac3345ee8" providerId="LiveId" clId="{C5A4D433-EB81-47B5-9A3A-1A27E0872B74}" dt="2023-04-30T21:01:21.347" v="2785"/>
          <ac:spMkLst>
            <pc:docMk/>
            <pc:sldMk cId="2328350711" sldId="305"/>
            <ac:spMk id="944" creationId="{18A4F438-8C6C-C4D7-1BEC-E9FE74D799B1}"/>
          </ac:spMkLst>
        </pc:spChg>
        <pc:spChg chg="mod">
          <ac:chgData name="Carlos Guerrero Navarro" userId="7d8983bac3345ee8" providerId="LiveId" clId="{C5A4D433-EB81-47B5-9A3A-1A27E0872B74}" dt="2023-04-30T21:01:21.347" v="2785"/>
          <ac:spMkLst>
            <pc:docMk/>
            <pc:sldMk cId="2328350711" sldId="305"/>
            <ac:spMk id="945" creationId="{B61B73EB-895D-FF3C-DC00-4443CE2C1A0A}"/>
          </ac:spMkLst>
        </pc:spChg>
        <pc:spChg chg="mod">
          <ac:chgData name="Carlos Guerrero Navarro" userId="7d8983bac3345ee8" providerId="LiveId" clId="{C5A4D433-EB81-47B5-9A3A-1A27E0872B74}" dt="2023-04-30T21:01:21.347" v="2785"/>
          <ac:spMkLst>
            <pc:docMk/>
            <pc:sldMk cId="2328350711" sldId="305"/>
            <ac:spMk id="946" creationId="{B92AE7E2-FD2F-BB41-D223-5F688296D019}"/>
          </ac:spMkLst>
        </pc:spChg>
        <pc:spChg chg="mod">
          <ac:chgData name="Carlos Guerrero Navarro" userId="7d8983bac3345ee8" providerId="LiveId" clId="{C5A4D433-EB81-47B5-9A3A-1A27E0872B74}" dt="2023-04-30T21:01:21.347" v="2785"/>
          <ac:spMkLst>
            <pc:docMk/>
            <pc:sldMk cId="2328350711" sldId="305"/>
            <ac:spMk id="947" creationId="{D936E05B-0249-7393-B16D-1F54450BFD5D}"/>
          </ac:spMkLst>
        </pc:spChg>
        <pc:spChg chg="mod">
          <ac:chgData name="Carlos Guerrero Navarro" userId="7d8983bac3345ee8" providerId="LiveId" clId="{C5A4D433-EB81-47B5-9A3A-1A27E0872B74}" dt="2023-04-30T21:01:21.347" v="2785"/>
          <ac:spMkLst>
            <pc:docMk/>
            <pc:sldMk cId="2328350711" sldId="305"/>
            <ac:spMk id="948" creationId="{CE5CB1AF-A177-3784-A960-485B77744112}"/>
          </ac:spMkLst>
        </pc:spChg>
        <pc:spChg chg="mod">
          <ac:chgData name="Carlos Guerrero Navarro" userId="7d8983bac3345ee8" providerId="LiveId" clId="{C5A4D433-EB81-47B5-9A3A-1A27E0872B74}" dt="2023-04-30T21:01:21.347" v="2785"/>
          <ac:spMkLst>
            <pc:docMk/>
            <pc:sldMk cId="2328350711" sldId="305"/>
            <ac:spMk id="949" creationId="{2979C0C8-80BB-852F-0CD7-C403673C2396}"/>
          </ac:spMkLst>
        </pc:spChg>
        <pc:spChg chg="mod">
          <ac:chgData name="Carlos Guerrero Navarro" userId="7d8983bac3345ee8" providerId="LiveId" clId="{C5A4D433-EB81-47B5-9A3A-1A27E0872B74}" dt="2023-04-30T21:01:21.347" v="2785"/>
          <ac:spMkLst>
            <pc:docMk/>
            <pc:sldMk cId="2328350711" sldId="305"/>
            <ac:spMk id="950" creationId="{C0F8AB74-9951-FF91-3506-61BA8E488832}"/>
          </ac:spMkLst>
        </pc:spChg>
        <pc:spChg chg="mod">
          <ac:chgData name="Carlos Guerrero Navarro" userId="7d8983bac3345ee8" providerId="LiveId" clId="{C5A4D433-EB81-47B5-9A3A-1A27E0872B74}" dt="2023-04-30T21:01:21.347" v="2785"/>
          <ac:spMkLst>
            <pc:docMk/>
            <pc:sldMk cId="2328350711" sldId="305"/>
            <ac:spMk id="951" creationId="{F45644AE-EB66-09D5-1924-2C6A8C3DC9B3}"/>
          </ac:spMkLst>
        </pc:spChg>
        <pc:spChg chg="mod">
          <ac:chgData name="Carlos Guerrero Navarro" userId="7d8983bac3345ee8" providerId="LiveId" clId="{C5A4D433-EB81-47B5-9A3A-1A27E0872B74}" dt="2023-04-30T21:01:21.347" v="2785"/>
          <ac:spMkLst>
            <pc:docMk/>
            <pc:sldMk cId="2328350711" sldId="305"/>
            <ac:spMk id="952" creationId="{EC868E57-9813-5857-180E-08A6DC81E3FE}"/>
          </ac:spMkLst>
        </pc:spChg>
        <pc:spChg chg="mod">
          <ac:chgData name="Carlos Guerrero Navarro" userId="7d8983bac3345ee8" providerId="LiveId" clId="{C5A4D433-EB81-47B5-9A3A-1A27E0872B74}" dt="2023-04-30T21:01:21.347" v="2785"/>
          <ac:spMkLst>
            <pc:docMk/>
            <pc:sldMk cId="2328350711" sldId="305"/>
            <ac:spMk id="953" creationId="{967AAF3F-12B0-9117-FD49-1211A0EA20CD}"/>
          </ac:spMkLst>
        </pc:spChg>
        <pc:spChg chg="mod">
          <ac:chgData name="Carlos Guerrero Navarro" userId="7d8983bac3345ee8" providerId="LiveId" clId="{C5A4D433-EB81-47B5-9A3A-1A27E0872B74}" dt="2023-04-30T21:01:21.347" v="2785"/>
          <ac:spMkLst>
            <pc:docMk/>
            <pc:sldMk cId="2328350711" sldId="305"/>
            <ac:spMk id="954" creationId="{FB53139D-0B88-F65E-99E2-D33DAB3EB822}"/>
          </ac:spMkLst>
        </pc:spChg>
        <pc:spChg chg="mod">
          <ac:chgData name="Carlos Guerrero Navarro" userId="7d8983bac3345ee8" providerId="LiveId" clId="{C5A4D433-EB81-47B5-9A3A-1A27E0872B74}" dt="2023-04-30T21:01:21.347" v="2785"/>
          <ac:spMkLst>
            <pc:docMk/>
            <pc:sldMk cId="2328350711" sldId="305"/>
            <ac:spMk id="955" creationId="{1756B7B5-5967-6955-27EA-D93010B56D58}"/>
          </ac:spMkLst>
        </pc:spChg>
        <pc:spChg chg="mod">
          <ac:chgData name="Carlos Guerrero Navarro" userId="7d8983bac3345ee8" providerId="LiveId" clId="{C5A4D433-EB81-47B5-9A3A-1A27E0872B74}" dt="2023-04-30T21:01:21.347" v="2785"/>
          <ac:spMkLst>
            <pc:docMk/>
            <pc:sldMk cId="2328350711" sldId="305"/>
            <ac:spMk id="956" creationId="{AF03E230-75A6-90D9-BFDA-55609AF54FDA}"/>
          </ac:spMkLst>
        </pc:spChg>
        <pc:spChg chg="mod">
          <ac:chgData name="Carlos Guerrero Navarro" userId="7d8983bac3345ee8" providerId="LiveId" clId="{C5A4D433-EB81-47B5-9A3A-1A27E0872B74}" dt="2023-04-30T21:01:21.347" v="2785"/>
          <ac:spMkLst>
            <pc:docMk/>
            <pc:sldMk cId="2328350711" sldId="305"/>
            <ac:spMk id="957" creationId="{6FB1DBFB-F32C-EFE2-1D31-AA4489B2CC87}"/>
          </ac:spMkLst>
        </pc:spChg>
        <pc:spChg chg="mod">
          <ac:chgData name="Carlos Guerrero Navarro" userId="7d8983bac3345ee8" providerId="LiveId" clId="{C5A4D433-EB81-47B5-9A3A-1A27E0872B74}" dt="2023-04-30T21:01:21.347" v="2785"/>
          <ac:spMkLst>
            <pc:docMk/>
            <pc:sldMk cId="2328350711" sldId="305"/>
            <ac:spMk id="958" creationId="{3E31B24B-A141-9245-8F95-6FE6ACB5764D}"/>
          </ac:spMkLst>
        </pc:spChg>
        <pc:spChg chg="mod">
          <ac:chgData name="Carlos Guerrero Navarro" userId="7d8983bac3345ee8" providerId="LiveId" clId="{C5A4D433-EB81-47B5-9A3A-1A27E0872B74}" dt="2023-04-30T21:01:21.347" v="2785"/>
          <ac:spMkLst>
            <pc:docMk/>
            <pc:sldMk cId="2328350711" sldId="305"/>
            <ac:spMk id="959" creationId="{6C92B39E-A69B-BD2A-0E3A-B4288C2B245F}"/>
          </ac:spMkLst>
        </pc:spChg>
        <pc:grpChg chg="del">
          <ac:chgData name="Carlos Guerrero Navarro" userId="7d8983bac3345ee8" providerId="LiveId" clId="{C5A4D433-EB81-47B5-9A3A-1A27E0872B74}" dt="2023-04-30T20:58:43.126" v="2773" actId="478"/>
          <ac:grpSpMkLst>
            <pc:docMk/>
            <pc:sldMk cId="2328350711" sldId="305"/>
            <ac:grpSpMk id="2" creationId="{FEBD407C-FDA9-FB95-C132-EF039D91C0F1}"/>
          </ac:grpSpMkLst>
        </pc:grpChg>
        <pc:grpChg chg="add del mod">
          <ac:chgData name="Carlos Guerrero Navarro" userId="7d8983bac3345ee8" providerId="LiveId" clId="{C5A4D433-EB81-47B5-9A3A-1A27E0872B74}" dt="2023-04-30T21:01:23.933" v="2786" actId="21"/>
          <ac:grpSpMkLst>
            <pc:docMk/>
            <pc:sldMk cId="2328350711" sldId="305"/>
            <ac:grpSpMk id="665" creationId="{C1FD58B8-0F43-D900-B75D-619ABF50F99B}"/>
          </ac:grpSpMkLst>
        </pc:grpChg>
        <pc:grpChg chg="mod">
          <ac:chgData name="Carlos Guerrero Navarro" userId="7d8983bac3345ee8" providerId="LiveId" clId="{C5A4D433-EB81-47B5-9A3A-1A27E0872B74}" dt="2023-04-30T20:58:43.390" v="2774"/>
          <ac:grpSpMkLst>
            <pc:docMk/>
            <pc:sldMk cId="2328350711" sldId="305"/>
            <ac:grpSpMk id="666" creationId="{A753AF3A-411A-9915-2487-C716F46A7F61}"/>
          </ac:grpSpMkLst>
        </pc:grpChg>
        <pc:grpChg chg="mod">
          <ac:chgData name="Carlos Guerrero Navarro" userId="7d8983bac3345ee8" providerId="LiveId" clId="{C5A4D433-EB81-47B5-9A3A-1A27E0872B74}" dt="2023-04-30T20:58:43.390" v="2774"/>
          <ac:grpSpMkLst>
            <pc:docMk/>
            <pc:sldMk cId="2328350711" sldId="305"/>
            <ac:grpSpMk id="667" creationId="{DB19B639-1624-6211-D2DE-1DD1AB39773D}"/>
          </ac:grpSpMkLst>
        </pc:grpChg>
        <pc:grpChg chg="add mod">
          <ac:chgData name="Carlos Guerrero Navarro" userId="7d8983bac3345ee8" providerId="LiveId" clId="{C5A4D433-EB81-47B5-9A3A-1A27E0872B74}" dt="2023-04-30T21:01:46.503" v="2792" actId="1076"/>
          <ac:grpSpMkLst>
            <pc:docMk/>
            <pc:sldMk cId="2328350711" sldId="305"/>
            <ac:grpSpMk id="814" creationId="{E829D332-B6E3-FB4A-814F-1C4CA148EA16}"/>
          </ac:grpSpMkLst>
        </pc:grpChg>
        <pc:grpChg chg="mod">
          <ac:chgData name="Carlos Guerrero Navarro" userId="7d8983bac3345ee8" providerId="LiveId" clId="{C5A4D433-EB81-47B5-9A3A-1A27E0872B74}" dt="2023-04-30T21:01:21.347" v="2785"/>
          <ac:grpSpMkLst>
            <pc:docMk/>
            <pc:sldMk cId="2328350711" sldId="305"/>
            <ac:grpSpMk id="815" creationId="{2CD62BC1-AFE5-9F5E-C936-135200BF7638}"/>
          </ac:grpSpMkLst>
        </pc:grpChg>
        <pc:grpChg chg="mod">
          <ac:chgData name="Carlos Guerrero Navarro" userId="7d8983bac3345ee8" providerId="LiveId" clId="{C5A4D433-EB81-47B5-9A3A-1A27E0872B74}" dt="2023-04-30T21:01:21.347" v="2785"/>
          <ac:grpSpMkLst>
            <pc:docMk/>
            <pc:sldMk cId="2328350711" sldId="305"/>
            <ac:grpSpMk id="816" creationId="{AFB28D70-6359-7EAF-54B3-EC7CCB494D5E}"/>
          </ac:grpSpMkLst>
        </pc:grpChg>
        <pc:grpChg chg="mod">
          <ac:chgData name="Carlos Guerrero Navarro" userId="7d8983bac3345ee8" providerId="LiveId" clId="{C5A4D433-EB81-47B5-9A3A-1A27E0872B74}" dt="2023-04-30T21:01:21.347" v="2785"/>
          <ac:grpSpMkLst>
            <pc:docMk/>
            <pc:sldMk cId="2328350711" sldId="305"/>
            <ac:grpSpMk id="817" creationId="{7D6810E3-A9FC-41F7-8448-483307E0B26E}"/>
          </ac:grpSpMkLst>
        </pc:grpChg>
        <pc:grpChg chg="mod">
          <ac:chgData name="Carlos Guerrero Navarro" userId="7d8983bac3345ee8" providerId="LiveId" clId="{C5A4D433-EB81-47B5-9A3A-1A27E0872B74}" dt="2023-04-30T21:01:21.347" v="2785"/>
          <ac:grpSpMkLst>
            <pc:docMk/>
            <pc:sldMk cId="2328350711" sldId="305"/>
            <ac:grpSpMk id="818" creationId="{895EAB2A-F4C2-C6CC-999F-A7FC49578CCC}"/>
          </ac:grpSpMkLst>
        </pc:grpChg>
        <pc:grpChg chg="mod">
          <ac:chgData name="Carlos Guerrero Navarro" userId="7d8983bac3345ee8" providerId="LiveId" clId="{C5A4D433-EB81-47B5-9A3A-1A27E0872B74}" dt="2023-04-30T21:01:21.347" v="2785"/>
          <ac:grpSpMkLst>
            <pc:docMk/>
            <pc:sldMk cId="2328350711" sldId="305"/>
            <ac:grpSpMk id="819" creationId="{C9A588E6-6B79-8E2A-8C8C-F1AE5CDEC4ED}"/>
          </ac:grpSpMkLst>
        </pc:grpChg>
        <pc:grpChg chg="mod">
          <ac:chgData name="Carlos Guerrero Navarro" userId="7d8983bac3345ee8" providerId="LiveId" clId="{C5A4D433-EB81-47B5-9A3A-1A27E0872B74}" dt="2023-04-30T21:01:21.347" v="2785"/>
          <ac:grpSpMkLst>
            <pc:docMk/>
            <pc:sldMk cId="2328350711" sldId="305"/>
            <ac:grpSpMk id="820" creationId="{B1A70F89-E693-B9A9-6B47-A782C47247B3}"/>
          </ac:grpSpMkLst>
        </pc:grpChg>
        <pc:grpChg chg="mod">
          <ac:chgData name="Carlos Guerrero Navarro" userId="7d8983bac3345ee8" providerId="LiveId" clId="{C5A4D433-EB81-47B5-9A3A-1A27E0872B74}" dt="2023-04-30T21:01:21.347" v="2785"/>
          <ac:grpSpMkLst>
            <pc:docMk/>
            <pc:sldMk cId="2328350711" sldId="305"/>
            <ac:grpSpMk id="931" creationId="{29AEA553-7D10-7368-A8E0-B653E1776C0A}"/>
          </ac:grpSpMkLst>
        </pc:grpChg>
        <pc:grpChg chg="mod">
          <ac:chgData name="Carlos Guerrero Navarro" userId="7d8983bac3345ee8" providerId="LiveId" clId="{C5A4D433-EB81-47B5-9A3A-1A27E0872B74}" dt="2023-04-30T21:01:21.347" v="2785"/>
          <ac:grpSpMkLst>
            <pc:docMk/>
            <pc:sldMk cId="2328350711" sldId="305"/>
            <ac:grpSpMk id="932" creationId="{23C9B695-A97A-E8A1-191C-5C5CF4B26F3C}"/>
          </ac:grpSpMkLst>
        </pc:grpChg>
      </pc:sldChg>
      <pc:sldChg chg="new del ord">
        <pc:chgData name="Carlos Guerrero Navarro" userId="7d8983bac3345ee8" providerId="LiveId" clId="{C5A4D433-EB81-47B5-9A3A-1A27E0872B74}" dt="2023-04-30T20:42:26.073" v="2075" actId="680"/>
        <pc:sldMkLst>
          <pc:docMk/>
          <pc:sldMk cId="3528518472" sldId="305"/>
        </pc:sldMkLst>
      </pc:sldChg>
      <pc:sldChg chg="addSp delSp modSp add mod ord">
        <pc:chgData name="Carlos Guerrero Navarro" userId="7d8983bac3345ee8" providerId="LiveId" clId="{C5A4D433-EB81-47B5-9A3A-1A27E0872B74}" dt="2023-04-30T21:48:19.557" v="2826" actId="20577"/>
        <pc:sldMkLst>
          <pc:docMk/>
          <pc:sldMk cId="825799900" sldId="306"/>
        </pc:sldMkLst>
        <pc:spChg chg="mod">
          <ac:chgData name="Carlos Guerrero Navarro" userId="7d8983bac3345ee8" providerId="LiveId" clId="{C5A4D433-EB81-47B5-9A3A-1A27E0872B74}" dt="2023-04-30T21:48:19.557" v="2826" actId="20577"/>
          <ac:spMkLst>
            <pc:docMk/>
            <pc:sldMk cId="825799900" sldId="306"/>
            <ac:spMk id="15" creationId="{5BF67357-677D-A0B0-2261-CBD16C575561}"/>
          </ac:spMkLst>
        </pc:spChg>
        <pc:spChg chg="del">
          <ac:chgData name="Carlos Guerrero Navarro" userId="7d8983bac3345ee8" providerId="LiveId" clId="{C5A4D433-EB81-47B5-9A3A-1A27E0872B74}" dt="2023-04-30T21:47:50.732" v="2797" actId="478"/>
          <ac:spMkLst>
            <pc:docMk/>
            <pc:sldMk cId="825799900" sldId="306"/>
            <ac:spMk id="18" creationId="{0956EDEC-FE30-BC91-318B-23EEBC878111}"/>
          </ac:spMkLst>
        </pc:spChg>
        <pc:graphicFrameChg chg="del">
          <ac:chgData name="Carlos Guerrero Navarro" userId="7d8983bac3345ee8" providerId="LiveId" clId="{C5A4D433-EB81-47B5-9A3A-1A27E0872B74}" dt="2023-04-30T21:47:47.479" v="2796" actId="478"/>
          <ac:graphicFrameMkLst>
            <pc:docMk/>
            <pc:sldMk cId="825799900" sldId="306"/>
            <ac:graphicFrameMk id="17" creationId="{891CED85-CD96-AF8E-DF8A-D741A7772F26}"/>
          </ac:graphicFrameMkLst>
        </pc:graphicFrameChg>
        <pc:picChg chg="add mod">
          <ac:chgData name="Carlos Guerrero Navarro" userId="7d8983bac3345ee8" providerId="LiveId" clId="{C5A4D433-EB81-47B5-9A3A-1A27E0872B74}" dt="2023-04-30T21:48:10.339" v="2801" actId="1076"/>
          <ac:picMkLst>
            <pc:docMk/>
            <pc:sldMk cId="825799900" sldId="306"/>
            <ac:picMk id="3" creationId="{7DA71F37-D8CE-1B3B-ABCE-369D27A3BDA3}"/>
          </ac:picMkLst>
        </pc:picChg>
      </pc:sldChg>
      <pc:sldChg chg="addSp delSp modSp add mod">
        <pc:chgData name="Carlos Guerrero Navarro" userId="7d8983bac3345ee8" providerId="LiveId" clId="{C5A4D433-EB81-47B5-9A3A-1A27E0872B74}" dt="2023-04-30T22:53:56.651" v="4445" actId="2"/>
        <pc:sldMkLst>
          <pc:docMk/>
          <pc:sldMk cId="1443410195" sldId="307"/>
        </pc:sldMkLst>
        <pc:graphicFrameChg chg="add del mod modGraphic">
          <ac:chgData name="Carlos Guerrero Navarro" userId="7d8983bac3345ee8" providerId="LiveId" clId="{C5A4D433-EB81-47B5-9A3A-1A27E0872B74}" dt="2023-04-30T22:01:30.846" v="2898" actId="478"/>
          <ac:graphicFrameMkLst>
            <pc:docMk/>
            <pc:sldMk cId="1443410195" sldId="307"/>
            <ac:graphicFrameMk id="2" creationId="{0F1E5D40-D6A6-96B3-B422-AF72DD299886}"/>
          </ac:graphicFrameMkLst>
        </pc:graphicFrameChg>
        <pc:graphicFrameChg chg="add mod modGraphic">
          <ac:chgData name="Carlos Guerrero Navarro" userId="7d8983bac3345ee8" providerId="LiveId" clId="{C5A4D433-EB81-47B5-9A3A-1A27E0872B74}" dt="2023-04-30T22:53:56.651" v="4445" actId="2"/>
          <ac:graphicFrameMkLst>
            <pc:docMk/>
            <pc:sldMk cId="1443410195" sldId="307"/>
            <ac:graphicFrameMk id="4" creationId="{4FBAE215-412D-3D7D-B599-3409E084E7C9}"/>
          </ac:graphicFrameMkLst>
        </pc:graphicFrameChg>
        <pc:picChg chg="del">
          <ac:chgData name="Carlos Guerrero Navarro" userId="7d8983bac3345ee8" providerId="LiveId" clId="{C5A4D433-EB81-47B5-9A3A-1A27E0872B74}" dt="2023-04-30T21:55:35.800" v="2828" actId="478"/>
          <ac:picMkLst>
            <pc:docMk/>
            <pc:sldMk cId="1443410195" sldId="307"/>
            <ac:picMk id="3" creationId="{7DA71F37-D8CE-1B3B-ABCE-369D27A3BDA3}"/>
          </ac:picMkLst>
        </pc:picChg>
      </pc:sldChg>
      <pc:sldChg chg="new del">
        <pc:chgData name="Carlos Guerrero Navarro" userId="7d8983bac3345ee8" providerId="LiveId" clId="{C5A4D433-EB81-47B5-9A3A-1A27E0872B74}" dt="2023-04-30T22:15:12.530" v="4010" actId="680"/>
        <pc:sldMkLst>
          <pc:docMk/>
          <pc:sldMk cId="2918211151" sldId="308"/>
        </pc:sldMkLst>
      </pc:sldChg>
      <pc:sldChg chg="addSp delSp modSp new mod ord">
        <pc:chgData name="Carlos Guerrero Navarro" userId="7d8983bac3345ee8" providerId="LiveId" clId="{C5A4D433-EB81-47B5-9A3A-1A27E0872B74}" dt="2023-04-30T22:42:15.954" v="4279" actId="1076"/>
        <pc:sldMkLst>
          <pc:docMk/>
          <pc:sldMk cId="3376744061" sldId="308"/>
        </pc:sldMkLst>
        <pc:spChg chg="mod">
          <ac:chgData name="Carlos Guerrero Navarro" userId="7d8983bac3345ee8" providerId="LiveId" clId="{C5A4D433-EB81-47B5-9A3A-1A27E0872B74}" dt="2023-04-30T22:19:45.217" v="4021" actId="20577"/>
          <ac:spMkLst>
            <pc:docMk/>
            <pc:sldMk cId="3376744061" sldId="308"/>
            <ac:spMk id="2" creationId="{6DE52E42-3DC4-40AA-97DE-4BC8F9720D18}"/>
          </ac:spMkLst>
        </pc:spChg>
        <pc:spChg chg="add del mod">
          <ac:chgData name="Carlos Guerrero Navarro" userId="7d8983bac3345ee8" providerId="LiveId" clId="{C5A4D433-EB81-47B5-9A3A-1A27E0872B74}" dt="2023-04-30T22:20:20.242" v="4027"/>
          <ac:spMkLst>
            <pc:docMk/>
            <pc:sldMk cId="3376744061" sldId="308"/>
            <ac:spMk id="5" creationId="{CDDBA56D-C15E-6ECC-1D8D-1164615D9DFC}"/>
          </ac:spMkLst>
        </pc:spChg>
        <pc:spChg chg="add del mod">
          <ac:chgData name="Carlos Guerrero Navarro" userId="7d8983bac3345ee8" providerId="LiveId" clId="{C5A4D433-EB81-47B5-9A3A-1A27E0872B74}" dt="2023-04-30T22:20:20.242" v="4027"/>
          <ac:spMkLst>
            <pc:docMk/>
            <pc:sldMk cId="3376744061" sldId="308"/>
            <ac:spMk id="6" creationId="{1D144242-76C1-5FFD-7789-106D812D7245}"/>
          </ac:spMkLst>
        </pc:spChg>
        <pc:spChg chg="add del mod">
          <ac:chgData name="Carlos Guerrero Navarro" userId="7d8983bac3345ee8" providerId="LiveId" clId="{C5A4D433-EB81-47B5-9A3A-1A27E0872B74}" dt="2023-04-30T22:20:20.242" v="4027"/>
          <ac:spMkLst>
            <pc:docMk/>
            <pc:sldMk cId="3376744061" sldId="308"/>
            <ac:spMk id="7" creationId="{005C936E-1C2D-992B-C32D-3C174DDBC216}"/>
          </ac:spMkLst>
        </pc:spChg>
        <pc:spChg chg="add del mod">
          <ac:chgData name="Carlos Guerrero Navarro" userId="7d8983bac3345ee8" providerId="LiveId" clId="{C5A4D433-EB81-47B5-9A3A-1A27E0872B74}" dt="2023-04-30T22:20:20.242" v="4027"/>
          <ac:spMkLst>
            <pc:docMk/>
            <pc:sldMk cId="3376744061" sldId="308"/>
            <ac:spMk id="8" creationId="{BE7C35F7-CE55-856A-764A-552F334489DB}"/>
          </ac:spMkLst>
        </pc:spChg>
        <pc:spChg chg="add del mod">
          <ac:chgData name="Carlos Guerrero Navarro" userId="7d8983bac3345ee8" providerId="LiveId" clId="{C5A4D433-EB81-47B5-9A3A-1A27E0872B74}" dt="2023-04-30T22:20:20.242" v="4027"/>
          <ac:spMkLst>
            <pc:docMk/>
            <pc:sldMk cId="3376744061" sldId="308"/>
            <ac:spMk id="9" creationId="{EA259ACB-EC74-7C54-61D2-11A5045DC9D9}"/>
          </ac:spMkLst>
        </pc:spChg>
        <pc:spChg chg="add del mod">
          <ac:chgData name="Carlos Guerrero Navarro" userId="7d8983bac3345ee8" providerId="LiveId" clId="{C5A4D433-EB81-47B5-9A3A-1A27E0872B74}" dt="2023-04-30T22:20:20.242" v="4027"/>
          <ac:spMkLst>
            <pc:docMk/>
            <pc:sldMk cId="3376744061" sldId="308"/>
            <ac:spMk id="10" creationId="{B50AD53E-6329-1E2A-3A90-9EF4DC67E700}"/>
          </ac:spMkLst>
        </pc:spChg>
        <pc:spChg chg="add del mod">
          <ac:chgData name="Carlos Guerrero Navarro" userId="7d8983bac3345ee8" providerId="LiveId" clId="{C5A4D433-EB81-47B5-9A3A-1A27E0872B74}" dt="2023-04-30T22:20:29.864" v="4029"/>
          <ac:spMkLst>
            <pc:docMk/>
            <pc:sldMk cId="3376744061" sldId="308"/>
            <ac:spMk id="11" creationId="{A6E69E39-8FF2-09D0-3D79-CB5201998A1D}"/>
          </ac:spMkLst>
        </pc:spChg>
        <pc:spChg chg="add del mod">
          <ac:chgData name="Carlos Guerrero Navarro" userId="7d8983bac3345ee8" providerId="LiveId" clId="{C5A4D433-EB81-47B5-9A3A-1A27E0872B74}" dt="2023-04-30T22:20:29.864" v="4029"/>
          <ac:spMkLst>
            <pc:docMk/>
            <pc:sldMk cId="3376744061" sldId="308"/>
            <ac:spMk id="12" creationId="{5CE38F93-4325-4199-6733-9C367554572E}"/>
          </ac:spMkLst>
        </pc:spChg>
        <pc:spChg chg="add del mod">
          <ac:chgData name="Carlos Guerrero Navarro" userId="7d8983bac3345ee8" providerId="LiveId" clId="{C5A4D433-EB81-47B5-9A3A-1A27E0872B74}" dt="2023-04-30T22:20:29.864" v="4029"/>
          <ac:spMkLst>
            <pc:docMk/>
            <pc:sldMk cId="3376744061" sldId="308"/>
            <ac:spMk id="13" creationId="{F9133F78-4B80-BE00-FAB9-4C40D38692CF}"/>
          </ac:spMkLst>
        </pc:spChg>
        <pc:spChg chg="add del mod">
          <ac:chgData name="Carlos Guerrero Navarro" userId="7d8983bac3345ee8" providerId="LiveId" clId="{C5A4D433-EB81-47B5-9A3A-1A27E0872B74}" dt="2023-04-30T22:20:29.864" v="4029"/>
          <ac:spMkLst>
            <pc:docMk/>
            <pc:sldMk cId="3376744061" sldId="308"/>
            <ac:spMk id="14" creationId="{87D40E77-AF84-6476-1B9A-6B0C63C163D0}"/>
          </ac:spMkLst>
        </pc:spChg>
        <pc:spChg chg="add del mod">
          <ac:chgData name="Carlos Guerrero Navarro" userId="7d8983bac3345ee8" providerId="LiveId" clId="{C5A4D433-EB81-47B5-9A3A-1A27E0872B74}" dt="2023-04-30T22:20:29.864" v="4029"/>
          <ac:spMkLst>
            <pc:docMk/>
            <pc:sldMk cId="3376744061" sldId="308"/>
            <ac:spMk id="15" creationId="{B2B056C1-9DC6-8903-5A59-E66D018B631D}"/>
          </ac:spMkLst>
        </pc:spChg>
        <pc:spChg chg="add del mod">
          <ac:chgData name="Carlos Guerrero Navarro" userId="7d8983bac3345ee8" providerId="LiveId" clId="{C5A4D433-EB81-47B5-9A3A-1A27E0872B74}" dt="2023-04-30T22:20:29.864" v="4029"/>
          <ac:spMkLst>
            <pc:docMk/>
            <pc:sldMk cId="3376744061" sldId="308"/>
            <ac:spMk id="16" creationId="{F4EEC997-096B-513C-A970-FB625EFC2DB4}"/>
          </ac:spMkLst>
        </pc:spChg>
        <pc:spChg chg="add mod">
          <ac:chgData name="Carlos Guerrero Navarro" userId="7d8983bac3345ee8" providerId="LiveId" clId="{C5A4D433-EB81-47B5-9A3A-1A27E0872B74}" dt="2023-04-30T22:42:15.954" v="4279" actId="1076"/>
          <ac:spMkLst>
            <pc:docMk/>
            <pc:sldMk cId="3376744061" sldId="308"/>
            <ac:spMk id="23" creationId="{46FBF1B3-7E08-556B-938F-9F1D79A7E831}"/>
          </ac:spMkLst>
        </pc:spChg>
        <pc:picChg chg="add del mod">
          <ac:chgData name="Carlos Guerrero Navarro" userId="7d8983bac3345ee8" providerId="LiveId" clId="{C5A4D433-EB81-47B5-9A3A-1A27E0872B74}" dt="2023-04-30T22:21:12.724" v="4030" actId="478"/>
          <ac:picMkLst>
            <pc:docMk/>
            <pc:sldMk cId="3376744061" sldId="308"/>
            <ac:picMk id="4" creationId="{1FB76A5B-9F57-C325-58BD-D919D87BB57D}"/>
          </ac:picMkLst>
        </pc:picChg>
        <pc:picChg chg="add del mod">
          <ac:chgData name="Carlos Guerrero Navarro" userId="7d8983bac3345ee8" providerId="LiveId" clId="{C5A4D433-EB81-47B5-9A3A-1A27E0872B74}" dt="2023-04-30T22:27:42.501" v="4038" actId="478"/>
          <ac:picMkLst>
            <pc:docMk/>
            <pc:sldMk cId="3376744061" sldId="308"/>
            <ac:picMk id="18" creationId="{2193E994-2D7A-C085-E243-18F615C7996B}"/>
          </ac:picMkLst>
        </pc:picChg>
        <pc:picChg chg="add del mod">
          <ac:chgData name="Carlos Guerrero Navarro" userId="7d8983bac3345ee8" providerId="LiveId" clId="{C5A4D433-EB81-47B5-9A3A-1A27E0872B74}" dt="2023-04-30T22:29:40.776" v="4042" actId="478"/>
          <ac:picMkLst>
            <pc:docMk/>
            <pc:sldMk cId="3376744061" sldId="308"/>
            <ac:picMk id="20" creationId="{BEEC0108-D347-3903-FBBB-ABD5C6DD0024}"/>
          </ac:picMkLst>
        </pc:picChg>
        <pc:picChg chg="add mod">
          <ac:chgData name="Carlos Guerrero Navarro" userId="7d8983bac3345ee8" providerId="LiveId" clId="{C5A4D433-EB81-47B5-9A3A-1A27E0872B74}" dt="2023-04-30T22:30:08.567" v="4049" actId="1076"/>
          <ac:picMkLst>
            <pc:docMk/>
            <pc:sldMk cId="3376744061" sldId="308"/>
            <ac:picMk id="22" creationId="{1C4D1D9F-5F51-41C3-E7F0-D1163A68280F}"/>
          </ac:picMkLst>
        </pc:picChg>
      </pc:sldChg>
      <pc:sldMasterChg chg="delSldLayout">
        <pc:chgData name="Carlos Guerrero Navarro" userId="7d8983bac3345ee8" providerId="LiveId" clId="{C5A4D433-EB81-47B5-9A3A-1A27E0872B74}" dt="2023-04-30T22:47:57.319" v="4357" actId="47"/>
        <pc:sldMasterMkLst>
          <pc:docMk/>
          <pc:sldMasterMk cId="0" sldId="2147483674"/>
        </pc:sldMasterMkLst>
        <pc:sldLayoutChg chg="del">
          <pc:chgData name="Carlos Guerrero Navarro" userId="7d8983bac3345ee8" providerId="LiveId" clId="{C5A4D433-EB81-47B5-9A3A-1A27E0872B74}" dt="2023-04-30T22:06:29.429" v="2935" actId="2696"/>
          <pc:sldLayoutMkLst>
            <pc:docMk/>
            <pc:sldMasterMk cId="0" sldId="2147483674"/>
            <pc:sldLayoutMk cId="0" sldId="2147483650"/>
          </pc:sldLayoutMkLst>
        </pc:sldLayoutChg>
        <pc:sldLayoutChg chg="del">
          <pc:chgData name="Carlos Guerrero Navarro" userId="7d8983bac3345ee8" providerId="LiveId" clId="{C5A4D433-EB81-47B5-9A3A-1A27E0872B74}" dt="2023-04-30T22:45:50.886" v="4310" actId="47"/>
          <pc:sldLayoutMkLst>
            <pc:docMk/>
            <pc:sldMasterMk cId="0" sldId="2147483674"/>
            <pc:sldLayoutMk cId="0" sldId="2147483657"/>
          </pc:sldLayoutMkLst>
        </pc:sldLayoutChg>
        <pc:sldLayoutChg chg="del">
          <pc:chgData name="Carlos Guerrero Navarro" userId="7d8983bac3345ee8" providerId="LiveId" clId="{C5A4D433-EB81-47B5-9A3A-1A27E0872B74}" dt="2023-04-30T22:45:54.318" v="4314" actId="47"/>
          <pc:sldLayoutMkLst>
            <pc:docMk/>
            <pc:sldMasterMk cId="0" sldId="2147483674"/>
            <pc:sldLayoutMk cId="0" sldId="2147483661"/>
          </pc:sldLayoutMkLst>
        </pc:sldLayoutChg>
        <pc:sldLayoutChg chg="del">
          <pc:chgData name="Carlos Guerrero Navarro" userId="7d8983bac3345ee8" providerId="LiveId" clId="{C5A4D433-EB81-47B5-9A3A-1A27E0872B74}" dt="2023-04-30T22:47:57.319" v="4357" actId="47"/>
          <pc:sldLayoutMkLst>
            <pc:docMk/>
            <pc:sldMasterMk cId="0" sldId="2147483674"/>
            <pc:sldLayoutMk cId="0" sldId="2147483662"/>
          </pc:sldLayoutMkLst>
        </pc:sldLayoutChg>
        <pc:sldLayoutChg chg="del">
          <pc:chgData name="Carlos Guerrero Navarro" userId="7d8983bac3345ee8" providerId="LiveId" clId="{C5A4D433-EB81-47B5-9A3A-1A27E0872B74}" dt="2023-04-30T22:45:55.632" v="4315" actId="47"/>
          <pc:sldLayoutMkLst>
            <pc:docMk/>
            <pc:sldMasterMk cId="0" sldId="2147483674"/>
            <pc:sldLayoutMk cId="0" sldId="2147483664"/>
          </pc:sldLayoutMkLst>
        </pc:sldLayoutChg>
        <pc:sldLayoutChg chg="del">
          <pc:chgData name="Carlos Guerrero Navarro" userId="7d8983bac3345ee8" providerId="LiveId" clId="{C5A4D433-EB81-47B5-9A3A-1A27E0872B74}" dt="2023-04-30T22:45:42.573" v="4308" actId="2696"/>
          <pc:sldLayoutMkLst>
            <pc:docMk/>
            <pc:sldMasterMk cId="0" sldId="2147483674"/>
            <pc:sldLayoutMk cId="0" sldId="2147483666"/>
          </pc:sldLayoutMkLst>
        </pc:sldLayoutChg>
        <pc:sldLayoutChg chg="del">
          <pc:chgData name="Carlos Guerrero Navarro" userId="7d8983bac3345ee8" providerId="LiveId" clId="{C5A4D433-EB81-47B5-9A3A-1A27E0872B74}" dt="2023-04-30T22:45:49.011" v="4309" actId="47"/>
          <pc:sldLayoutMkLst>
            <pc:docMk/>
            <pc:sldMasterMk cId="0" sldId="2147483674"/>
            <pc:sldLayoutMk cId="0" sldId="2147483668"/>
          </pc:sldLayoutMkLst>
        </pc:sldLayoutChg>
      </pc:sldMasterChg>
      <pc:sldMasterChg chg="del delSldLayout">
        <pc:chgData name="Carlos Guerrero Navarro" userId="7d8983bac3345ee8" providerId="LiveId" clId="{C5A4D433-EB81-47B5-9A3A-1A27E0872B74}" dt="2023-04-30T22:48:17.907" v="4381" actId="47"/>
        <pc:sldMasterMkLst>
          <pc:docMk/>
          <pc:sldMasterMk cId="0" sldId="2147483675"/>
        </pc:sldMasterMkLst>
        <pc:sldLayoutChg chg="del">
          <pc:chgData name="Carlos Guerrero Navarro" userId="7d8983bac3345ee8" providerId="LiveId" clId="{C5A4D433-EB81-47B5-9A3A-1A27E0872B74}" dt="2023-04-30T22:48:17.907" v="4381" actId="47"/>
          <pc:sldLayoutMkLst>
            <pc:docMk/>
            <pc:sldMasterMk cId="0" sldId="2147483675"/>
            <pc:sldLayoutMk cId="0" sldId="2147483672"/>
          </pc:sldLayoutMkLst>
        </pc:sldLayoutChg>
        <pc:sldLayoutChg chg="del">
          <pc:chgData name="Carlos Guerrero Navarro" userId="7d8983bac3345ee8" providerId="LiveId" clId="{C5A4D433-EB81-47B5-9A3A-1A27E0872B74}" dt="2023-04-30T22:48:16.394" v="4380" actId="47"/>
          <pc:sldLayoutMkLst>
            <pc:docMk/>
            <pc:sldMasterMk cId="0" sldId="2147483675"/>
            <pc:sldLayoutMk cId="0" sldId="2147483673"/>
          </pc:sldLayoutMkLst>
        </pc:sldLayoutChg>
      </pc:sldMasterChg>
    </pc:docChg>
  </pc:docChgLst>
  <pc:docChgLst>
    <pc:chgData name="Carlos Guerrero Navarro" userId="7d8983bac3345ee8" providerId="LiveId" clId="{88EB3AEF-4FA8-9C47-8BBD-BBB471A9638C}"/>
    <pc:docChg chg="undo custSel modSld sldOrd">
      <pc:chgData name="Carlos Guerrero Navarro" userId="7d8983bac3345ee8" providerId="LiveId" clId="{88EB3AEF-4FA8-9C47-8BBD-BBB471A9638C}" dt="2023-04-30T17:52:21.729" v="599" actId="20577"/>
      <pc:docMkLst>
        <pc:docMk/>
      </pc:docMkLst>
      <pc:sldChg chg="addSp modSp mod">
        <pc:chgData name="Carlos Guerrero Navarro" userId="7d8983bac3345ee8" providerId="LiveId" clId="{88EB3AEF-4FA8-9C47-8BBD-BBB471A9638C}" dt="2023-04-30T17:23:27.856" v="368" actId="20577"/>
        <pc:sldMkLst>
          <pc:docMk/>
          <pc:sldMk cId="0" sldId="256"/>
        </pc:sldMkLst>
        <pc:spChg chg="add mod">
          <ac:chgData name="Carlos Guerrero Navarro" userId="7d8983bac3345ee8" providerId="LiveId" clId="{88EB3AEF-4FA8-9C47-8BBD-BBB471A9638C}" dt="2023-04-30T16:42:07.949" v="318" actId="6549"/>
          <ac:spMkLst>
            <pc:docMk/>
            <pc:sldMk cId="0" sldId="256"/>
            <ac:spMk id="2" creationId="{17C61B31-A25F-3B7D-A304-B1F66BE08191}"/>
          </ac:spMkLst>
        </pc:spChg>
        <pc:spChg chg="mod">
          <ac:chgData name="Carlos Guerrero Navarro" userId="7d8983bac3345ee8" providerId="LiveId" clId="{88EB3AEF-4FA8-9C47-8BBD-BBB471A9638C}" dt="2023-04-30T17:23:27.856" v="368" actId="20577"/>
          <ac:spMkLst>
            <pc:docMk/>
            <pc:sldMk cId="0" sldId="256"/>
            <ac:spMk id="196" creationId="{00000000-0000-0000-0000-000000000000}"/>
          </ac:spMkLst>
        </pc:spChg>
        <pc:spChg chg="mod">
          <ac:chgData name="Carlos Guerrero Navarro" userId="7d8983bac3345ee8" providerId="LiveId" clId="{88EB3AEF-4FA8-9C47-8BBD-BBB471A9638C}" dt="2023-04-30T17:12:07.152" v="334" actId="14100"/>
          <ac:spMkLst>
            <pc:docMk/>
            <pc:sldMk cId="0" sldId="256"/>
            <ac:spMk id="197" creationId="{00000000-0000-0000-0000-000000000000}"/>
          </ac:spMkLst>
        </pc:spChg>
      </pc:sldChg>
      <pc:sldChg chg="addSp modSp mod">
        <pc:chgData name="Carlos Guerrero Navarro" userId="7d8983bac3345ee8" providerId="LiveId" clId="{88EB3AEF-4FA8-9C47-8BBD-BBB471A9638C}" dt="2023-04-30T17:36:10.252" v="485" actId="790"/>
        <pc:sldMkLst>
          <pc:docMk/>
          <pc:sldMk cId="0" sldId="259"/>
        </pc:sldMkLst>
        <pc:spChg chg="add mod">
          <ac:chgData name="Carlos Guerrero Navarro" userId="7d8983bac3345ee8" providerId="LiveId" clId="{88EB3AEF-4FA8-9C47-8BBD-BBB471A9638C}" dt="2023-04-30T17:35:51.365" v="484" actId="1076"/>
          <ac:spMkLst>
            <pc:docMk/>
            <pc:sldMk cId="0" sldId="259"/>
            <ac:spMk id="2" creationId="{9953B333-0DE2-E202-A2F6-770F7A6B8274}"/>
          </ac:spMkLst>
        </pc:spChg>
        <pc:spChg chg="mod">
          <ac:chgData name="Carlos Guerrero Navarro" userId="7d8983bac3345ee8" providerId="LiveId" clId="{88EB3AEF-4FA8-9C47-8BBD-BBB471A9638C}" dt="2023-04-30T17:27:18.759" v="425" actId="14100"/>
          <ac:spMkLst>
            <pc:docMk/>
            <pc:sldMk cId="0" sldId="259"/>
            <ac:spMk id="485" creationId="{00000000-0000-0000-0000-000000000000}"/>
          </ac:spMkLst>
        </pc:spChg>
        <pc:spChg chg="mod">
          <ac:chgData name="Carlos Guerrero Navarro" userId="7d8983bac3345ee8" providerId="LiveId" clId="{88EB3AEF-4FA8-9C47-8BBD-BBB471A9638C}" dt="2023-04-30T17:36:10.252" v="485" actId="790"/>
          <ac:spMkLst>
            <pc:docMk/>
            <pc:sldMk cId="0" sldId="259"/>
            <ac:spMk id="486" creationId="{00000000-0000-0000-0000-000000000000}"/>
          </ac:spMkLst>
        </pc:spChg>
      </pc:sldChg>
      <pc:sldChg chg="modSp mod">
        <pc:chgData name="Carlos Guerrero Navarro" userId="7d8983bac3345ee8" providerId="LiveId" clId="{88EB3AEF-4FA8-9C47-8BBD-BBB471A9638C}" dt="2023-04-30T17:38:07.866" v="505" actId="20577"/>
        <pc:sldMkLst>
          <pc:docMk/>
          <pc:sldMk cId="0" sldId="260"/>
        </pc:sldMkLst>
        <pc:spChg chg="mod">
          <ac:chgData name="Carlos Guerrero Navarro" userId="7d8983bac3345ee8" providerId="LiveId" clId="{88EB3AEF-4FA8-9C47-8BBD-BBB471A9638C}" dt="2023-04-30T17:38:07.866" v="505" actId="20577"/>
          <ac:spMkLst>
            <pc:docMk/>
            <pc:sldMk cId="0" sldId="260"/>
            <ac:spMk id="663" creationId="{00000000-0000-0000-0000-000000000000}"/>
          </ac:spMkLst>
        </pc:spChg>
      </pc:sldChg>
      <pc:sldChg chg="addSp delSp modSp mod ord">
        <pc:chgData name="Carlos Guerrero Navarro" userId="7d8983bac3345ee8" providerId="LiveId" clId="{88EB3AEF-4FA8-9C47-8BBD-BBB471A9638C}" dt="2023-04-30T17:52:21.729" v="599" actId="20577"/>
        <pc:sldMkLst>
          <pc:docMk/>
          <pc:sldMk cId="0" sldId="264"/>
        </pc:sldMkLst>
        <pc:spChg chg="add del mod">
          <ac:chgData name="Carlos Guerrero Navarro" userId="7d8983bac3345ee8" providerId="LiveId" clId="{88EB3AEF-4FA8-9C47-8BBD-BBB471A9638C}" dt="2023-04-30T17:45:24.720" v="562"/>
          <ac:spMkLst>
            <pc:docMk/>
            <pc:sldMk cId="0" sldId="264"/>
            <ac:spMk id="2" creationId="{4C87A308-A0D6-8454-C57F-23627309C569}"/>
          </ac:spMkLst>
        </pc:spChg>
        <pc:spChg chg="add del mod">
          <ac:chgData name="Carlos Guerrero Navarro" userId="7d8983bac3345ee8" providerId="LiveId" clId="{88EB3AEF-4FA8-9C47-8BBD-BBB471A9638C}" dt="2023-04-30T17:45:33.881" v="566"/>
          <ac:spMkLst>
            <pc:docMk/>
            <pc:sldMk cId="0" sldId="264"/>
            <ac:spMk id="3" creationId="{5DAD6A9E-03C8-B672-C4D5-BAB421594F6C}"/>
          </ac:spMkLst>
        </pc:spChg>
        <pc:spChg chg="mod">
          <ac:chgData name="Carlos Guerrero Navarro" userId="7d8983bac3345ee8" providerId="LiveId" clId="{88EB3AEF-4FA8-9C47-8BBD-BBB471A9638C}" dt="2023-04-30T17:45:47.939" v="567"/>
          <ac:spMkLst>
            <pc:docMk/>
            <pc:sldMk cId="0" sldId="264"/>
            <ac:spMk id="5" creationId="{B98D782B-BE91-525E-4849-97B656F911B7}"/>
          </ac:spMkLst>
        </pc:spChg>
        <pc:spChg chg="mod">
          <ac:chgData name="Carlos Guerrero Navarro" userId="7d8983bac3345ee8" providerId="LiveId" clId="{88EB3AEF-4FA8-9C47-8BBD-BBB471A9638C}" dt="2023-04-30T17:45:47.939" v="567"/>
          <ac:spMkLst>
            <pc:docMk/>
            <pc:sldMk cId="0" sldId="264"/>
            <ac:spMk id="6" creationId="{4451F364-D573-5AD7-F7AD-12C2FAB83EB7}"/>
          </ac:spMkLst>
        </pc:spChg>
        <pc:spChg chg="mod">
          <ac:chgData name="Carlos Guerrero Navarro" userId="7d8983bac3345ee8" providerId="LiveId" clId="{88EB3AEF-4FA8-9C47-8BBD-BBB471A9638C}" dt="2023-04-30T17:45:47.939" v="567"/>
          <ac:spMkLst>
            <pc:docMk/>
            <pc:sldMk cId="0" sldId="264"/>
            <ac:spMk id="7" creationId="{EED32B8F-E1E3-0A81-A0E1-42A21F449645}"/>
          </ac:spMkLst>
        </pc:spChg>
        <pc:spChg chg="mod">
          <ac:chgData name="Carlos Guerrero Navarro" userId="7d8983bac3345ee8" providerId="LiveId" clId="{88EB3AEF-4FA8-9C47-8BBD-BBB471A9638C}" dt="2023-04-30T17:45:47.939" v="567"/>
          <ac:spMkLst>
            <pc:docMk/>
            <pc:sldMk cId="0" sldId="264"/>
            <ac:spMk id="8" creationId="{A9E15EA2-5B04-0624-41E1-4F010A951068}"/>
          </ac:spMkLst>
        </pc:spChg>
        <pc:spChg chg="mod">
          <ac:chgData name="Carlos Guerrero Navarro" userId="7d8983bac3345ee8" providerId="LiveId" clId="{88EB3AEF-4FA8-9C47-8BBD-BBB471A9638C}" dt="2023-04-30T17:45:47.939" v="567"/>
          <ac:spMkLst>
            <pc:docMk/>
            <pc:sldMk cId="0" sldId="264"/>
            <ac:spMk id="9" creationId="{B3D6A628-D690-225E-1525-3115281EF23A}"/>
          </ac:spMkLst>
        </pc:spChg>
        <pc:spChg chg="mod">
          <ac:chgData name="Carlos Guerrero Navarro" userId="7d8983bac3345ee8" providerId="LiveId" clId="{88EB3AEF-4FA8-9C47-8BBD-BBB471A9638C}" dt="2023-04-30T17:45:47.939" v="567"/>
          <ac:spMkLst>
            <pc:docMk/>
            <pc:sldMk cId="0" sldId="264"/>
            <ac:spMk id="10" creationId="{387D1186-E9F1-AE0A-7C6A-22D31F54E7CA}"/>
          </ac:spMkLst>
        </pc:spChg>
        <pc:spChg chg="mod">
          <ac:chgData name="Carlos Guerrero Navarro" userId="7d8983bac3345ee8" providerId="LiveId" clId="{88EB3AEF-4FA8-9C47-8BBD-BBB471A9638C}" dt="2023-04-30T17:45:47.939" v="567"/>
          <ac:spMkLst>
            <pc:docMk/>
            <pc:sldMk cId="0" sldId="264"/>
            <ac:spMk id="11" creationId="{C2D5ED8A-04C3-38F1-84CC-908385A468C6}"/>
          </ac:spMkLst>
        </pc:spChg>
        <pc:spChg chg="mod">
          <ac:chgData name="Carlos Guerrero Navarro" userId="7d8983bac3345ee8" providerId="LiveId" clId="{88EB3AEF-4FA8-9C47-8BBD-BBB471A9638C}" dt="2023-04-30T17:45:47.939" v="567"/>
          <ac:spMkLst>
            <pc:docMk/>
            <pc:sldMk cId="0" sldId="264"/>
            <ac:spMk id="12" creationId="{F6E321B5-9857-125B-54B9-6E628F315275}"/>
          </ac:spMkLst>
        </pc:spChg>
        <pc:spChg chg="mod">
          <ac:chgData name="Carlos Guerrero Navarro" userId="7d8983bac3345ee8" providerId="LiveId" clId="{88EB3AEF-4FA8-9C47-8BBD-BBB471A9638C}" dt="2023-04-30T17:45:47.939" v="567"/>
          <ac:spMkLst>
            <pc:docMk/>
            <pc:sldMk cId="0" sldId="264"/>
            <ac:spMk id="13" creationId="{72F3401D-E4BD-AF7D-7C04-64AA4D718B08}"/>
          </ac:spMkLst>
        </pc:spChg>
        <pc:spChg chg="mod">
          <ac:chgData name="Carlos Guerrero Navarro" userId="7d8983bac3345ee8" providerId="LiveId" clId="{88EB3AEF-4FA8-9C47-8BBD-BBB471A9638C}" dt="2023-04-30T17:45:47.939" v="567"/>
          <ac:spMkLst>
            <pc:docMk/>
            <pc:sldMk cId="0" sldId="264"/>
            <ac:spMk id="14" creationId="{F44C4AD1-2CAC-8E69-3B01-A6FED0B0F215}"/>
          </ac:spMkLst>
        </pc:spChg>
        <pc:spChg chg="add del mod">
          <ac:chgData name="Carlos Guerrero Navarro" userId="7d8983bac3345ee8" providerId="LiveId" clId="{88EB3AEF-4FA8-9C47-8BBD-BBB471A9638C}" dt="2023-04-30T17:46:22.072" v="572" actId="478"/>
          <ac:spMkLst>
            <pc:docMk/>
            <pc:sldMk cId="0" sldId="264"/>
            <ac:spMk id="16" creationId="{26C80255-AA19-4C1D-A9D8-0C91AAEC702F}"/>
          </ac:spMkLst>
        </pc:spChg>
        <pc:spChg chg="add del mod">
          <ac:chgData name="Carlos Guerrero Navarro" userId="7d8983bac3345ee8" providerId="LiveId" clId="{88EB3AEF-4FA8-9C47-8BBD-BBB471A9638C}" dt="2023-04-30T17:46:37.179" v="578" actId="478"/>
          <ac:spMkLst>
            <pc:docMk/>
            <pc:sldMk cId="0" sldId="264"/>
            <ac:spMk id="18" creationId="{1B158F83-75F9-B07C-AADA-514AE48FDC72}"/>
          </ac:spMkLst>
        </pc:spChg>
        <pc:spChg chg="add del mod">
          <ac:chgData name="Carlos Guerrero Navarro" userId="7d8983bac3345ee8" providerId="LiveId" clId="{88EB3AEF-4FA8-9C47-8BBD-BBB471A9638C}" dt="2023-04-30T17:50:20.324" v="585" actId="478"/>
          <ac:spMkLst>
            <pc:docMk/>
            <pc:sldMk cId="0" sldId="264"/>
            <ac:spMk id="20" creationId="{C8E57CF4-A2D3-76CE-33CF-B3A25FBECED3}"/>
          </ac:spMkLst>
        </pc:spChg>
        <pc:spChg chg="add del mod">
          <ac:chgData name="Carlos Guerrero Navarro" userId="7d8983bac3345ee8" providerId="LiveId" clId="{88EB3AEF-4FA8-9C47-8BBD-BBB471A9638C}" dt="2023-04-30T17:50:37.044" v="588" actId="478"/>
          <ac:spMkLst>
            <pc:docMk/>
            <pc:sldMk cId="0" sldId="264"/>
            <ac:spMk id="22" creationId="{05094E46-1BA5-096D-B829-E9041FFB6131}"/>
          </ac:spMkLst>
        </pc:spChg>
        <pc:spChg chg="mod">
          <ac:chgData name="Carlos Guerrero Navarro" userId="7d8983bac3345ee8" providerId="LiveId" clId="{88EB3AEF-4FA8-9C47-8BBD-BBB471A9638C}" dt="2023-04-30T17:51:44.993" v="590"/>
          <ac:spMkLst>
            <pc:docMk/>
            <pc:sldMk cId="0" sldId="264"/>
            <ac:spMk id="24" creationId="{4D899F20-4CFC-7E98-CE00-41856D94B8EE}"/>
          </ac:spMkLst>
        </pc:spChg>
        <pc:spChg chg="mod">
          <ac:chgData name="Carlos Guerrero Navarro" userId="7d8983bac3345ee8" providerId="LiveId" clId="{88EB3AEF-4FA8-9C47-8BBD-BBB471A9638C}" dt="2023-04-30T17:51:44.993" v="590"/>
          <ac:spMkLst>
            <pc:docMk/>
            <pc:sldMk cId="0" sldId="264"/>
            <ac:spMk id="25" creationId="{D9D676E4-0CD9-E19B-18AB-91B0B5F85F29}"/>
          </ac:spMkLst>
        </pc:spChg>
        <pc:spChg chg="mod">
          <ac:chgData name="Carlos Guerrero Navarro" userId="7d8983bac3345ee8" providerId="LiveId" clId="{88EB3AEF-4FA8-9C47-8BBD-BBB471A9638C}" dt="2023-04-30T17:51:44.993" v="590"/>
          <ac:spMkLst>
            <pc:docMk/>
            <pc:sldMk cId="0" sldId="264"/>
            <ac:spMk id="26" creationId="{A8745028-195F-107C-C910-88DDBCFB7BCF}"/>
          </ac:spMkLst>
        </pc:spChg>
        <pc:spChg chg="mod">
          <ac:chgData name="Carlos Guerrero Navarro" userId="7d8983bac3345ee8" providerId="LiveId" clId="{88EB3AEF-4FA8-9C47-8BBD-BBB471A9638C}" dt="2023-04-30T17:51:44.993" v="590"/>
          <ac:spMkLst>
            <pc:docMk/>
            <pc:sldMk cId="0" sldId="264"/>
            <ac:spMk id="27" creationId="{57895EDF-0376-EECF-869D-1B6355648D21}"/>
          </ac:spMkLst>
        </pc:spChg>
        <pc:spChg chg="mod">
          <ac:chgData name="Carlos Guerrero Navarro" userId="7d8983bac3345ee8" providerId="LiveId" clId="{88EB3AEF-4FA8-9C47-8BBD-BBB471A9638C}" dt="2023-04-30T17:51:44.993" v="590"/>
          <ac:spMkLst>
            <pc:docMk/>
            <pc:sldMk cId="0" sldId="264"/>
            <ac:spMk id="28" creationId="{89F2091F-21DD-AD61-8EBF-F125A916C710}"/>
          </ac:spMkLst>
        </pc:spChg>
        <pc:spChg chg="mod">
          <ac:chgData name="Carlos Guerrero Navarro" userId="7d8983bac3345ee8" providerId="LiveId" clId="{88EB3AEF-4FA8-9C47-8BBD-BBB471A9638C}" dt="2023-04-30T17:51:44.993" v="590"/>
          <ac:spMkLst>
            <pc:docMk/>
            <pc:sldMk cId="0" sldId="264"/>
            <ac:spMk id="29" creationId="{AEBCE206-0FC9-4B45-6A89-8AA5A12C3FB1}"/>
          </ac:spMkLst>
        </pc:spChg>
        <pc:spChg chg="mod">
          <ac:chgData name="Carlos Guerrero Navarro" userId="7d8983bac3345ee8" providerId="LiveId" clId="{88EB3AEF-4FA8-9C47-8BBD-BBB471A9638C}" dt="2023-04-30T17:51:44.993" v="590"/>
          <ac:spMkLst>
            <pc:docMk/>
            <pc:sldMk cId="0" sldId="264"/>
            <ac:spMk id="30" creationId="{4EE6A5B4-A057-1039-9A46-EEE29E3DAE63}"/>
          </ac:spMkLst>
        </pc:spChg>
        <pc:spChg chg="mod">
          <ac:chgData name="Carlos Guerrero Navarro" userId="7d8983bac3345ee8" providerId="LiveId" clId="{88EB3AEF-4FA8-9C47-8BBD-BBB471A9638C}" dt="2023-04-30T17:51:44.993" v="590"/>
          <ac:spMkLst>
            <pc:docMk/>
            <pc:sldMk cId="0" sldId="264"/>
            <ac:spMk id="31" creationId="{9D8D3C48-BAF4-9AFC-53BA-8F457E44EEC6}"/>
          </ac:spMkLst>
        </pc:spChg>
        <pc:spChg chg="mod">
          <ac:chgData name="Carlos Guerrero Navarro" userId="7d8983bac3345ee8" providerId="LiveId" clId="{88EB3AEF-4FA8-9C47-8BBD-BBB471A9638C}" dt="2023-04-30T17:51:44.993" v="590"/>
          <ac:spMkLst>
            <pc:docMk/>
            <pc:sldMk cId="0" sldId="264"/>
            <ac:spMk id="32" creationId="{59866F04-CF39-1938-89B4-EE83D0B38D2E}"/>
          </ac:spMkLst>
        </pc:spChg>
        <pc:spChg chg="mod">
          <ac:chgData name="Carlos Guerrero Navarro" userId="7d8983bac3345ee8" providerId="LiveId" clId="{88EB3AEF-4FA8-9C47-8BBD-BBB471A9638C}" dt="2023-04-30T17:51:44.993" v="590"/>
          <ac:spMkLst>
            <pc:docMk/>
            <pc:sldMk cId="0" sldId="264"/>
            <ac:spMk id="33" creationId="{A5550B8F-D2B5-228D-E2BB-3075BEA80EFF}"/>
          </ac:spMkLst>
        </pc:spChg>
        <pc:spChg chg="mod">
          <ac:chgData name="Carlos Guerrero Navarro" userId="7d8983bac3345ee8" providerId="LiveId" clId="{88EB3AEF-4FA8-9C47-8BBD-BBB471A9638C}" dt="2023-04-30T17:51:44.993" v="590"/>
          <ac:spMkLst>
            <pc:docMk/>
            <pc:sldMk cId="0" sldId="264"/>
            <ac:spMk id="34" creationId="{1DF34537-5418-5F07-C0FA-8B29CE40C5D8}"/>
          </ac:spMkLst>
        </pc:spChg>
        <pc:spChg chg="mod">
          <ac:chgData name="Carlos Guerrero Navarro" userId="7d8983bac3345ee8" providerId="LiveId" clId="{88EB3AEF-4FA8-9C47-8BBD-BBB471A9638C}" dt="2023-04-30T17:51:44.993" v="590"/>
          <ac:spMkLst>
            <pc:docMk/>
            <pc:sldMk cId="0" sldId="264"/>
            <ac:spMk id="35" creationId="{C8515D07-5488-C06E-55CF-EF75878A05D5}"/>
          </ac:spMkLst>
        </pc:spChg>
        <pc:spChg chg="mod">
          <ac:chgData name="Carlos Guerrero Navarro" userId="7d8983bac3345ee8" providerId="LiveId" clId="{88EB3AEF-4FA8-9C47-8BBD-BBB471A9638C}" dt="2023-04-30T17:51:44.993" v="590"/>
          <ac:spMkLst>
            <pc:docMk/>
            <pc:sldMk cId="0" sldId="264"/>
            <ac:spMk id="36" creationId="{E5EA6911-DD42-2162-0CCB-0E877D1801D7}"/>
          </ac:spMkLst>
        </pc:spChg>
        <pc:spChg chg="mod">
          <ac:chgData name="Carlos Guerrero Navarro" userId="7d8983bac3345ee8" providerId="LiveId" clId="{88EB3AEF-4FA8-9C47-8BBD-BBB471A9638C}" dt="2023-04-30T17:51:44.993" v="590"/>
          <ac:spMkLst>
            <pc:docMk/>
            <pc:sldMk cId="0" sldId="264"/>
            <ac:spMk id="37" creationId="{03BA2B8E-5A46-E8B0-1B6F-5F3D0859C7FB}"/>
          </ac:spMkLst>
        </pc:spChg>
        <pc:spChg chg="mod">
          <ac:chgData name="Carlos Guerrero Navarro" userId="7d8983bac3345ee8" providerId="LiveId" clId="{88EB3AEF-4FA8-9C47-8BBD-BBB471A9638C}" dt="2023-04-30T17:51:44.993" v="590"/>
          <ac:spMkLst>
            <pc:docMk/>
            <pc:sldMk cId="0" sldId="264"/>
            <ac:spMk id="38" creationId="{DE283EA1-CFB2-3CA0-0AD2-BC925DC49A77}"/>
          </ac:spMkLst>
        </pc:spChg>
        <pc:spChg chg="mod">
          <ac:chgData name="Carlos Guerrero Navarro" userId="7d8983bac3345ee8" providerId="LiveId" clId="{88EB3AEF-4FA8-9C47-8BBD-BBB471A9638C}" dt="2023-04-30T17:51:44.993" v="590"/>
          <ac:spMkLst>
            <pc:docMk/>
            <pc:sldMk cId="0" sldId="264"/>
            <ac:spMk id="39" creationId="{07949A82-95F1-51F7-9F75-D6E123BA0F2B}"/>
          </ac:spMkLst>
        </pc:spChg>
        <pc:spChg chg="mod">
          <ac:chgData name="Carlos Guerrero Navarro" userId="7d8983bac3345ee8" providerId="LiveId" clId="{88EB3AEF-4FA8-9C47-8BBD-BBB471A9638C}" dt="2023-04-30T17:38:18.115" v="530" actId="20577"/>
          <ac:spMkLst>
            <pc:docMk/>
            <pc:sldMk cId="0" sldId="264"/>
            <ac:spMk id="995" creationId="{00000000-0000-0000-0000-000000000000}"/>
          </ac:spMkLst>
        </pc:spChg>
        <pc:spChg chg="mod">
          <ac:chgData name="Carlos Guerrero Navarro" userId="7d8983bac3345ee8" providerId="LiveId" clId="{88EB3AEF-4FA8-9C47-8BBD-BBB471A9638C}" dt="2023-04-30T17:50:30.342" v="586" actId="1076"/>
          <ac:spMkLst>
            <pc:docMk/>
            <pc:sldMk cId="0" sldId="264"/>
            <ac:spMk id="996" creationId="{00000000-0000-0000-0000-000000000000}"/>
          </ac:spMkLst>
        </pc:spChg>
        <pc:spChg chg="mod">
          <ac:chgData name="Carlos Guerrero Navarro" userId="7d8983bac3345ee8" providerId="LiveId" clId="{88EB3AEF-4FA8-9C47-8BBD-BBB471A9638C}" dt="2023-04-30T17:52:21.729" v="599" actId="20577"/>
          <ac:spMkLst>
            <pc:docMk/>
            <pc:sldMk cId="0" sldId="264"/>
            <ac:spMk id="997" creationId="{00000000-0000-0000-0000-000000000000}"/>
          </ac:spMkLst>
        </pc:spChg>
        <pc:spChg chg="add del mod">
          <ac:chgData name="Carlos Guerrero Navarro" userId="7d8983bac3345ee8" providerId="LiveId" clId="{88EB3AEF-4FA8-9C47-8BBD-BBB471A9638C}" dt="2023-04-30T17:50:17.122" v="584" actId="478"/>
          <ac:spMkLst>
            <pc:docMk/>
            <pc:sldMk cId="0" sldId="264"/>
            <ac:spMk id="1000" creationId="{00000000-0000-0000-0000-000000000000}"/>
          </ac:spMkLst>
        </pc:spChg>
        <pc:spChg chg="del">
          <ac:chgData name="Carlos Guerrero Navarro" userId="7d8983bac3345ee8" providerId="LiveId" clId="{88EB3AEF-4FA8-9C47-8BBD-BBB471A9638C}" dt="2023-04-30T17:50:33.097" v="587" actId="478"/>
          <ac:spMkLst>
            <pc:docMk/>
            <pc:sldMk cId="0" sldId="264"/>
            <ac:spMk id="1001" creationId="{00000000-0000-0000-0000-000000000000}"/>
          </ac:spMkLst>
        </pc:spChg>
        <pc:grpChg chg="add mod">
          <ac:chgData name="Carlos Guerrero Navarro" userId="7d8983bac3345ee8" providerId="LiveId" clId="{88EB3AEF-4FA8-9C47-8BBD-BBB471A9638C}" dt="2023-04-30T17:46:05.080" v="570" actId="1076"/>
          <ac:grpSpMkLst>
            <pc:docMk/>
            <pc:sldMk cId="0" sldId="264"/>
            <ac:grpSpMk id="4" creationId="{2CBAD8EF-104B-D294-8945-3AA6DF092B8E}"/>
          </ac:grpSpMkLst>
        </pc:grpChg>
        <pc:grpChg chg="add mod">
          <ac:chgData name="Carlos Guerrero Navarro" userId="7d8983bac3345ee8" providerId="LiveId" clId="{88EB3AEF-4FA8-9C47-8BBD-BBB471A9638C}" dt="2023-04-30T17:52:05.420" v="593" actId="1076"/>
          <ac:grpSpMkLst>
            <pc:docMk/>
            <pc:sldMk cId="0" sldId="264"/>
            <ac:grpSpMk id="23" creationId="{4A619014-2F26-F38E-750E-2EDE843BD8CB}"/>
          </ac:grpSpMkLst>
        </pc:grpChg>
        <pc:grpChg chg="del">
          <ac:chgData name="Carlos Guerrero Navarro" userId="7d8983bac3345ee8" providerId="LiveId" clId="{88EB3AEF-4FA8-9C47-8BBD-BBB471A9638C}" dt="2023-04-30T17:51:47.167" v="591" actId="478"/>
          <ac:grpSpMkLst>
            <pc:docMk/>
            <pc:sldMk cId="0" sldId="264"/>
            <ac:grpSpMk id="1050" creationId="{00000000-0000-0000-0000-000000000000}"/>
          </ac:grpSpMkLst>
        </pc:grpChg>
        <pc:grpChg chg="del">
          <ac:chgData name="Carlos Guerrero Navarro" userId="7d8983bac3345ee8" providerId="LiveId" clId="{88EB3AEF-4FA8-9C47-8BBD-BBB471A9638C}" dt="2023-04-30T17:45:54.938" v="569" actId="478"/>
          <ac:grpSpMkLst>
            <pc:docMk/>
            <pc:sldMk cId="0" sldId="264"/>
            <ac:grpSpMk id="1066" creationId="{00000000-0000-0000-0000-000000000000}"/>
          </ac:grpSpMkLst>
        </pc:gr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Hoja1!$A$2</c:f>
              <c:strCache>
                <c:ptCount val="1"/>
                <c:pt idx="0">
                  <c:v>Vietnam</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Hoja1!$B$1</c:f>
              <c:strCache>
                <c:ptCount val="1"/>
                <c:pt idx="0">
                  <c:v>Proporción de usuarios atacados (%)</c:v>
                </c:pt>
              </c:strCache>
            </c:strRef>
          </c:cat>
          <c:val>
            <c:numRef>
              <c:f>Hoja1!$B$2</c:f>
              <c:numCache>
                <c:formatCode>0.00%</c:formatCode>
                <c:ptCount val="1"/>
                <c:pt idx="0">
                  <c:v>0.17030000000000001</c:v>
                </c:pt>
              </c:numCache>
            </c:numRef>
          </c:val>
          <c:extLst>
            <c:ext xmlns:c16="http://schemas.microsoft.com/office/drawing/2014/chart" uri="{C3380CC4-5D6E-409C-BE32-E72D297353CC}">
              <c16:uniqueId val="{00000000-040B-40A2-B2D7-96B10BEFD413}"/>
            </c:ext>
          </c:extLst>
        </c:ser>
        <c:ser>
          <c:idx val="1"/>
          <c:order val="1"/>
          <c:tx>
            <c:strRef>
              <c:f>Hoja1!$A$3</c:f>
              <c:strCache>
                <c:ptCount val="1"/>
                <c:pt idx="0">
                  <c:v>Macao</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Hoja1!$B$1</c:f>
              <c:strCache>
                <c:ptCount val="1"/>
                <c:pt idx="0">
                  <c:v>Proporción de usuarios atacados (%)</c:v>
                </c:pt>
              </c:strCache>
            </c:strRef>
          </c:cat>
          <c:val>
            <c:numRef>
              <c:f>Hoja1!$B$3</c:f>
              <c:numCache>
                <c:formatCode>0.00%</c:formatCode>
                <c:ptCount val="1"/>
                <c:pt idx="0">
                  <c:v>0.13880000000000001</c:v>
                </c:pt>
              </c:numCache>
            </c:numRef>
          </c:val>
          <c:extLst>
            <c:ext xmlns:c16="http://schemas.microsoft.com/office/drawing/2014/chart" uri="{C3380CC4-5D6E-409C-BE32-E72D297353CC}">
              <c16:uniqueId val="{00000001-040B-40A2-B2D7-96B10BEFD413}"/>
            </c:ext>
          </c:extLst>
        </c:ser>
        <c:ser>
          <c:idx val="2"/>
          <c:order val="2"/>
          <c:tx>
            <c:strRef>
              <c:f>Hoja1!$A$4</c:f>
              <c:strCache>
                <c:ptCount val="1"/>
                <c:pt idx="0">
                  <c:v>Madagascar</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Hoja1!$B$1</c:f>
              <c:strCache>
                <c:ptCount val="1"/>
                <c:pt idx="0">
                  <c:v>Proporción de usuarios atacados (%)</c:v>
                </c:pt>
              </c:strCache>
            </c:strRef>
          </c:cat>
          <c:val>
            <c:numRef>
              <c:f>Hoja1!$B$4</c:f>
              <c:numCache>
                <c:formatCode>0.00%</c:formatCode>
                <c:ptCount val="1"/>
                <c:pt idx="0">
                  <c:v>0.12039999999999999</c:v>
                </c:pt>
              </c:numCache>
            </c:numRef>
          </c:val>
          <c:extLst>
            <c:ext xmlns:c16="http://schemas.microsoft.com/office/drawing/2014/chart" uri="{C3380CC4-5D6E-409C-BE32-E72D297353CC}">
              <c16:uniqueId val="{00000002-040B-40A2-B2D7-96B10BEFD413}"/>
            </c:ext>
          </c:extLst>
        </c:ser>
        <c:ser>
          <c:idx val="3"/>
          <c:order val="3"/>
          <c:tx>
            <c:strRef>
              <c:f>Hoja1!$A$5</c:f>
              <c:strCache>
                <c:ptCount val="1"/>
                <c:pt idx="0">
                  <c:v>Argelia</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Hoja1!$B$1</c:f>
              <c:strCache>
                <c:ptCount val="1"/>
                <c:pt idx="0">
                  <c:v>Proporción de usuarios atacados (%)</c:v>
                </c:pt>
              </c:strCache>
            </c:strRef>
          </c:cat>
          <c:val>
            <c:numRef>
              <c:f>Hoja1!$B$5</c:f>
              <c:numCache>
                <c:formatCode>0.00%</c:formatCode>
                <c:ptCount val="1"/>
                <c:pt idx="0">
                  <c:v>0.1105</c:v>
                </c:pt>
              </c:numCache>
            </c:numRef>
          </c:val>
          <c:extLst>
            <c:ext xmlns:c16="http://schemas.microsoft.com/office/drawing/2014/chart" uri="{C3380CC4-5D6E-409C-BE32-E72D297353CC}">
              <c16:uniqueId val="{00000003-040B-40A2-B2D7-96B10BEFD413}"/>
            </c:ext>
          </c:extLst>
        </c:ser>
        <c:ser>
          <c:idx val="4"/>
          <c:order val="4"/>
          <c:tx>
            <c:strRef>
              <c:f>Hoja1!$A$6</c:f>
              <c:strCache>
                <c:ptCount val="1"/>
                <c:pt idx="0">
                  <c:v>Ecuador</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Hoja1!$B$1</c:f>
              <c:strCache>
                <c:ptCount val="1"/>
                <c:pt idx="0">
                  <c:v>Proporción de usuarios atacados (%)</c:v>
                </c:pt>
              </c:strCache>
            </c:strRef>
          </c:cat>
          <c:val>
            <c:numRef>
              <c:f>Hoja1!$B$6</c:f>
              <c:numCache>
                <c:formatCode>0.00%</c:formatCode>
                <c:ptCount val="1"/>
                <c:pt idx="0">
                  <c:v>0.1105</c:v>
                </c:pt>
              </c:numCache>
            </c:numRef>
          </c:val>
          <c:extLst>
            <c:ext xmlns:c16="http://schemas.microsoft.com/office/drawing/2014/chart" uri="{C3380CC4-5D6E-409C-BE32-E72D297353CC}">
              <c16:uniqueId val="{00000004-040B-40A2-B2D7-96B10BEFD413}"/>
            </c:ext>
          </c:extLst>
        </c:ser>
        <c:ser>
          <c:idx val="5"/>
          <c:order val="5"/>
          <c:tx>
            <c:strRef>
              <c:f>Hoja1!$A$7</c:f>
              <c:strCache>
                <c:ptCount val="1"/>
                <c:pt idx="0">
                  <c:v>Malawi</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Hoja1!$B$1</c:f>
              <c:strCache>
                <c:ptCount val="1"/>
                <c:pt idx="0">
                  <c:v>Proporción de usuarios atacados (%)</c:v>
                </c:pt>
              </c:strCache>
            </c:strRef>
          </c:cat>
          <c:val>
            <c:numRef>
              <c:f>Hoja1!$B$7</c:f>
              <c:numCache>
                <c:formatCode>0.00%</c:formatCode>
                <c:ptCount val="1"/>
                <c:pt idx="0">
                  <c:v>0.1091</c:v>
                </c:pt>
              </c:numCache>
            </c:numRef>
          </c:val>
          <c:extLst>
            <c:ext xmlns:c16="http://schemas.microsoft.com/office/drawing/2014/chart" uri="{C3380CC4-5D6E-409C-BE32-E72D297353CC}">
              <c16:uniqueId val="{00000005-040B-40A2-B2D7-96B10BEFD413}"/>
            </c:ext>
          </c:extLst>
        </c:ser>
        <c:ser>
          <c:idx val="6"/>
          <c:order val="6"/>
          <c:tx>
            <c:strRef>
              <c:f>Hoja1!$A$8</c:f>
              <c:strCache>
                <c:ptCount val="1"/>
                <c:pt idx="0">
                  <c:v>Brunei</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Hoja1!$B$1</c:f>
              <c:strCache>
                <c:ptCount val="1"/>
                <c:pt idx="0">
                  <c:v>Proporción de usuarios atacados (%)</c:v>
                </c:pt>
              </c:strCache>
            </c:strRef>
          </c:cat>
          <c:val>
            <c:numRef>
              <c:f>Hoja1!$B$8</c:f>
              <c:numCache>
                <c:formatCode>0.00%</c:formatCode>
                <c:ptCount val="1"/>
                <c:pt idx="0">
                  <c:v>0.10589999999999999</c:v>
                </c:pt>
              </c:numCache>
            </c:numRef>
          </c:val>
          <c:extLst>
            <c:ext xmlns:c16="http://schemas.microsoft.com/office/drawing/2014/chart" uri="{C3380CC4-5D6E-409C-BE32-E72D297353CC}">
              <c16:uniqueId val="{00000006-040B-40A2-B2D7-96B10BEFD413}"/>
            </c:ext>
          </c:extLst>
        </c:ser>
        <c:ser>
          <c:idx val="7"/>
          <c:order val="7"/>
          <c:tx>
            <c:strRef>
              <c:f>Hoja1!$A$9</c:f>
              <c:strCache>
                <c:ptCount val="1"/>
                <c:pt idx="0">
                  <c:v>Brasil</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Hoja1!$B$1</c:f>
              <c:strCache>
                <c:ptCount val="1"/>
                <c:pt idx="0">
                  <c:v>Proporción de usuarios atacados (%)</c:v>
                </c:pt>
              </c:strCache>
            </c:strRef>
          </c:cat>
          <c:val>
            <c:numRef>
              <c:f>Hoja1!$B$9</c:f>
              <c:numCache>
                <c:formatCode>0.00%</c:formatCode>
                <c:ptCount val="1"/>
                <c:pt idx="0">
                  <c:v>0.1057</c:v>
                </c:pt>
              </c:numCache>
            </c:numRef>
          </c:val>
          <c:extLst>
            <c:ext xmlns:c16="http://schemas.microsoft.com/office/drawing/2014/chart" uri="{C3380CC4-5D6E-409C-BE32-E72D297353CC}">
              <c16:uniqueId val="{00000007-040B-40A2-B2D7-96B10BEFD413}"/>
            </c:ext>
          </c:extLst>
        </c:ser>
        <c:ser>
          <c:idx val="8"/>
          <c:order val="8"/>
          <c:tx>
            <c:strRef>
              <c:f>Hoja1!$A$10</c:f>
              <c:strCache>
                <c:ptCount val="1"/>
                <c:pt idx="0">
                  <c:v>Marruecos</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Hoja1!$B$1</c:f>
              <c:strCache>
                <c:ptCount val="1"/>
                <c:pt idx="0">
                  <c:v>Proporción de usuarios atacados (%)</c:v>
                </c:pt>
              </c:strCache>
            </c:strRef>
          </c:cat>
          <c:val>
            <c:numRef>
              <c:f>Hoja1!$B$10</c:f>
              <c:numCache>
                <c:formatCode>0.00%</c:formatCode>
                <c:ptCount val="1"/>
                <c:pt idx="0">
                  <c:v>0.1043</c:v>
                </c:pt>
              </c:numCache>
            </c:numRef>
          </c:val>
          <c:extLst>
            <c:ext xmlns:c16="http://schemas.microsoft.com/office/drawing/2014/chart" uri="{C3380CC4-5D6E-409C-BE32-E72D297353CC}">
              <c16:uniqueId val="{00000008-040B-40A2-B2D7-96B10BEFD413}"/>
            </c:ext>
          </c:extLst>
        </c:ser>
        <c:ser>
          <c:idx val="9"/>
          <c:order val="9"/>
          <c:tx>
            <c:strRef>
              <c:f>Hoja1!$A$11</c:f>
              <c:strCache>
                <c:ptCount val="1"/>
                <c:pt idx="0">
                  <c:v>Portugal</c:v>
                </c:pt>
              </c:strCache>
            </c:strRef>
          </c:tx>
          <c:spPr>
            <a:solidFill>
              <a:schemeClr val="accent4">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EC"/>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Hoja1!$B$1</c:f>
              <c:strCache>
                <c:ptCount val="1"/>
                <c:pt idx="0">
                  <c:v>Proporción de usuarios atacados (%)</c:v>
                </c:pt>
              </c:strCache>
            </c:strRef>
          </c:cat>
          <c:val>
            <c:numRef>
              <c:f>Hoja1!$B$11</c:f>
              <c:numCache>
                <c:formatCode>0.00%</c:formatCode>
                <c:ptCount val="1"/>
                <c:pt idx="0">
                  <c:v>0.1033</c:v>
                </c:pt>
              </c:numCache>
            </c:numRef>
          </c:val>
          <c:extLst>
            <c:ext xmlns:c16="http://schemas.microsoft.com/office/drawing/2014/chart" uri="{C3380CC4-5D6E-409C-BE32-E72D297353CC}">
              <c16:uniqueId val="{00000009-040B-40A2-B2D7-96B10BEFD413}"/>
            </c:ext>
          </c:extLst>
        </c:ser>
        <c:dLbls>
          <c:dLblPos val="inEnd"/>
          <c:showLegendKey val="0"/>
          <c:showVal val="1"/>
          <c:showCatName val="0"/>
          <c:showSerName val="0"/>
          <c:showPercent val="0"/>
          <c:showBubbleSize val="0"/>
        </c:dLbls>
        <c:gapWidth val="65"/>
        <c:axId val="1141982895"/>
        <c:axId val="1141979535"/>
      </c:barChart>
      <c:catAx>
        <c:axId val="114198289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s-EC"/>
          </a:p>
        </c:txPr>
        <c:crossAx val="1141979535"/>
        <c:crosses val="autoZero"/>
        <c:auto val="1"/>
        <c:lblAlgn val="ctr"/>
        <c:lblOffset val="100"/>
        <c:noMultiLvlLbl val="0"/>
      </c:catAx>
      <c:valAx>
        <c:axId val="114197953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1141982895"/>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EC"/>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EC"/>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18680c3840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18680c3840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807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702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14400"/>
            <a:ext cx="4165800" cy="2436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Font typeface="Montserrat"/>
              <a:buNone/>
              <a:defRPr sz="71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50225" y="3440838"/>
            <a:ext cx="3859500" cy="309600"/>
          </a:xfrm>
          <a:prstGeom prst="rect">
            <a:avLst/>
          </a:prstGeom>
          <a:solidFill>
            <a:schemeClr val="accent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939021" y="-64041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1993232" y="3951756"/>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6858638" y="-30209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0"/>
        <p:cNvGrpSpPr/>
        <p:nvPr/>
      </p:nvGrpSpPr>
      <p:grpSpPr>
        <a:xfrm>
          <a:off x="0" y="0"/>
          <a:ext cx="0" cy="0"/>
          <a:chOff x="0" y="0"/>
          <a:chExt cx="0" cy="0"/>
        </a:xfrm>
      </p:grpSpPr>
      <p:sp>
        <p:nvSpPr>
          <p:cNvPr id="71" name="Google Shape;71;p13"/>
          <p:cNvSpPr txBox="1">
            <a:spLocks noGrp="1"/>
          </p:cNvSpPr>
          <p:nvPr>
            <p:ph type="subTitle" idx="1"/>
          </p:nvPr>
        </p:nvSpPr>
        <p:spPr>
          <a:xfrm>
            <a:off x="1418675" y="1784350"/>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2" name="Google Shape;72;p13"/>
          <p:cNvSpPr txBox="1">
            <a:spLocks noGrp="1"/>
          </p:cNvSpPr>
          <p:nvPr>
            <p:ph type="subTitle" idx="2"/>
          </p:nvPr>
        </p:nvSpPr>
        <p:spPr>
          <a:xfrm>
            <a:off x="5126625" y="1792075"/>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3" name="Google Shape;73;p13"/>
          <p:cNvSpPr txBox="1">
            <a:spLocks noGrp="1"/>
          </p:cNvSpPr>
          <p:nvPr>
            <p:ph type="subTitle" idx="3"/>
          </p:nvPr>
        </p:nvSpPr>
        <p:spPr>
          <a:xfrm>
            <a:off x="1418675" y="2821288"/>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4" name="Google Shape;74;p13"/>
          <p:cNvSpPr txBox="1">
            <a:spLocks noGrp="1"/>
          </p:cNvSpPr>
          <p:nvPr>
            <p:ph type="subTitle" idx="4"/>
          </p:nvPr>
        </p:nvSpPr>
        <p:spPr>
          <a:xfrm>
            <a:off x="5126625" y="2829013"/>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5" name="Google Shape;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13"/>
          <p:cNvSpPr txBox="1">
            <a:spLocks noGrp="1"/>
          </p:cNvSpPr>
          <p:nvPr>
            <p:ph type="title" idx="5" hasCustomPrompt="1"/>
          </p:nvPr>
        </p:nvSpPr>
        <p:spPr>
          <a:xfrm>
            <a:off x="683975" y="1473775"/>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title" idx="6" hasCustomPrompt="1"/>
          </p:nvPr>
        </p:nvSpPr>
        <p:spPr>
          <a:xfrm>
            <a:off x="4391800" y="1473775"/>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7" hasCustomPrompt="1"/>
          </p:nvPr>
        </p:nvSpPr>
        <p:spPr>
          <a:xfrm>
            <a:off x="683975" y="2503000"/>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8" hasCustomPrompt="1"/>
          </p:nvPr>
        </p:nvSpPr>
        <p:spPr>
          <a:xfrm>
            <a:off x="4391800" y="2502900"/>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9" hasCustomPrompt="1"/>
          </p:nvPr>
        </p:nvSpPr>
        <p:spPr>
          <a:xfrm>
            <a:off x="683975" y="3532225"/>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13" hasCustomPrompt="1"/>
          </p:nvPr>
        </p:nvSpPr>
        <p:spPr>
          <a:xfrm>
            <a:off x="4391800" y="3532225"/>
            <a:ext cx="734700" cy="394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14"/>
          </p:nvPr>
        </p:nvSpPr>
        <p:spPr>
          <a:xfrm>
            <a:off x="1418675" y="1473775"/>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5"/>
          </p:nvPr>
        </p:nvSpPr>
        <p:spPr>
          <a:xfrm>
            <a:off x="1418675" y="2503000"/>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6"/>
          </p:nvPr>
        </p:nvSpPr>
        <p:spPr>
          <a:xfrm>
            <a:off x="1418675" y="3532225"/>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17"/>
          </p:nvPr>
        </p:nvSpPr>
        <p:spPr>
          <a:xfrm>
            <a:off x="5126400" y="1473775"/>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txBox="1">
            <a:spLocks noGrp="1"/>
          </p:cNvSpPr>
          <p:nvPr>
            <p:ph type="subTitle" idx="18"/>
          </p:nvPr>
        </p:nvSpPr>
        <p:spPr>
          <a:xfrm>
            <a:off x="5126400" y="2503000"/>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7" name="Google Shape;87;p13"/>
          <p:cNvSpPr txBox="1">
            <a:spLocks noGrp="1"/>
          </p:cNvSpPr>
          <p:nvPr>
            <p:ph type="subTitle" idx="19"/>
          </p:nvPr>
        </p:nvSpPr>
        <p:spPr>
          <a:xfrm>
            <a:off x="5126400" y="3532225"/>
            <a:ext cx="297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8" name="Google Shape;88;p13"/>
          <p:cNvSpPr/>
          <p:nvPr/>
        </p:nvSpPr>
        <p:spPr>
          <a:xfrm>
            <a:off x="6463438" y="-31793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3"/>
          <p:cNvSpPr/>
          <p:nvPr/>
        </p:nvSpPr>
        <p:spPr>
          <a:xfrm>
            <a:off x="-3746112" y="24819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3"/>
          <p:cNvSpPr/>
          <p:nvPr/>
        </p:nvSpPr>
        <p:spPr>
          <a:xfrm>
            <a:off x="6580863" y="30830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3"/>
          <p:cNvSpPr txBox="1">
            <a:spLocks noGrp="1"/>
          </p:cNvSpPr>
          <p:nvPr>
            <p:ph type="subTitle" idx="20"/>
          </p:nvPr>
        </p:nvSpPr>
        <p:spPr>
          <a:xfrm>
            <a:off x="1418675" y="3850525"/>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2" name="Google Shape;92;p13"/>
          <p:cNvSpPr txBox="1">
            <a:spLocks noGrp="1"/>
          </p:cNvSpPr>
          <p:nvPr>
            <p:ph type="subTitle" idx="21"/>
          </p:nvPr>
        </p:nvSpPr>
        <p:spPr>
          <a:xfrm>
            <a:off x="5126625" y="3858250"/>
            <a:ext cx="29730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BLANK_1_1_1_1_1_1_1">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5" name="Google Shape;95;p14"/>
          <p:cNvSpPr/>
          <p:nvPr/>
        </p:nvSpPr>
        <p:spPr>
          <a:xfrm>
            <a:off x="6463438" y="-31793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4"/>
          <p:cNvSpPr/>
          <p:nvPr/>
        </p:nvSpPr>
        <p:spPr>
          <a:xfrm>
            <a:off x="-3746112" y="24819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4"/>
          <p:cNvSpPr/>
          <p:nvPr/>
        </p:nvSpPr>
        <p:spPr>
          <a:xfrm>
            <a:off x="6580863" y="30830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226275" y="2784600"/>
            <a:ext cx="3012300" cy="4044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2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1" name="Google Shape;111;p17"/>
          <p:cNvSpPr txBox="1">
            <a:spLocks noGrp="1"/>
          </p:cNvSpPr>
          <p:nvPr>
            <p:ph type="subTitle" idx="1"/>
          </p:nvPr>
        </p:nvSpPr>
        <p:spPr>
          <a:xfrm>
            <a:off x="1226400" y="1242463"/>
            <a:ext cx="6691200" cy="14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12" name="Google Shape;112;p17"/>
          <p:cNvSpPr/>
          <p:nvPr/>
        </p:nvSpPr>
        <p:spPr>
          <a:xfrm>
            <a:off x="-2920312" y="27208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7"/>
          <p:cNvSpPr/>
          <p:nvPr/>
        </p:nvSpPr>
        <p:spPr>
          <a:xfrm>
            <a:off x="6808238" y="-288601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7"/>
          <p:cNvSpPr/>
          <p:nvPr/>
        </p:nvSpPr>
        <p:spPr>
          <a:xfrm>
            <a:off x="-3701112" y="-38953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19"/>
          <p:cNvSpPr txBox="1">
            <a:spLocks noGrp="1"/>
          </p:cNvSpPr>
          <p:nvPr>
            <p:ph type="subTitle" idx="1"/>
          </p:nvPr>
        </p:nvSpPr>
        <p:spPr>
          <a:xfrm>
            <a:off x="1933575" y="1498950"/>
            <a:ext cx="6490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4" name="Google Shape;124;p19"/>
          <p:cNvSpPr txBox="1">
            <a:spLocks noGrp="1"/>
          </p:cNvSpPr>
          <p:nvPr>
            <p:ph type="subTitle" idx="2"/>
          </p:nvPr>
        </p:nvSpPr>
        <p:spPr>
          <a:xfrm>
            <a:off x="1933575" y="2675500"/>
            <a:ext cx="6490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5" name="Google Shape;125;p19"/>
          <p:cNvSpPr txBox="1">
            <a:spLocks noGrp="1"/>
          </p:cNvSpPr>
          <p:nvPr>
            <p:ph type="subTitle" idx="3"/>
          </p:nvPr>
        </p:nvSpPr>
        <p:spPr>
          <a:xfrm>
            <a:off x="1933575" y="3866125"/>
            <a:ext cx="6490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6" name="Google Shape;126;p19"/>
          <p:cNvSpPr txBox="1">
            <a:spLocks noGrp="1"/>
          </p:cNvSpPr>
          <p:nvPr>
            <p:ph type="subTitle" idx="4"/>
          </p:nvPr>
        </p:nvSpPr>
        <p:spPr>
          <a:xfrm>
            <a:off x="1933575" y="1187550"/>
            <a:ext cx="6490500" cy="38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7" name="Google Shape;127;p19"/>
          <p:cNvSpPr txBox="1">
            <a:spLocks noGrp="1"/>
          </p:cNvSpPr>
          <p:nvPr>
            <p:ph type="subTitle" idx="5"/>
          </p:nvPr>
        </p:nvSpPr>
        <p:spPr>
          <a:xfrm>
            <a:off x="1933585" y="2364100"/>
            <a:ext cx="6490500" cy="38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8" name="Google Shape;128;p19"/>
          <p:cNvSpPr txBox="1">
            <a:spLocks noGrp="1"/>
          </p:cNvSpPr>
          <p:nvPr>
            <p:ph type="subTitle" idx="6"/>
          </p:nvPr>
        </p:nvSpPr>
        <p:spPr>
          <a:xfrm>
            <a:off x="1933575" y="3554726"/>
            <a:ext cx="6490500" cy="38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19"/>
          <p:cNvSpPr/>
          <p:nvPr/>
        </p:nvSpPr>
        <p:spPr>
          <a:xfrm>
            <a:off x="6939413" y="-334408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19"/>
          <p:cNvSpPr/>
          <p:nvPr/>
        </p:nvSpPr>
        <p:spPr>
          <a:xfrm>
            <a:off x="-5143912" y="21298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19"/>
          <p:cNvSpPr/>
          <p:nvPr/>
        </p:nvSpPr>
        <p:spPr>
          <a:xfrm>
            <a:off x="7506513" y="31233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21"/>
          <p:cNvSpPr txBox="1">
            <a:spLocks noGrp="1"/>
          </p:cNvSpPr>
          <p:nvPr>
            <p:ph type="subTitle" idx="1"/>
          </p:nvPr>
        </p:nvSpPr>
        <p:spPr>
          <a:xfrm>
            <a:off x="1101000" y="201495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7" name="Google Shape;147;p21"/>
          <p:cNvSpPr txBox="1">
            <a:spLocks noGrp="1"/>
          </p:cNvSpPr>
          <p:nvPr>
            <p:ph type="subTitle" idx="2"/>
          </p:nvPr>
        </p:nvSpPr>
        <p:spPr>
          <a:xfrm>
            <a:off x="3731401" y="201495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8" name="Google Shape;148;p21"/>
          <p:cNvSpPr txBox="1">
            <a:spLocks noGrp="1"/>
          </p:cNvSpPr>
          <p:nvPr>
            <p:ph type="subTitle" idx="3"/>
          </p:nvPr>
        </p:nvSpPr>
        <p:spPr>
          <a:xfrm>
            <a:off x="1101000" y="336862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9" name="Google Shape;149;p21"/>
          <p:cNvSpPr txBox="1">
            <a:spLocks noGrp="1"/>
          </p:cNvSpPr>
          <p:nvPr>
            <p:ph type="subTitle" idx="4"/>
          </p:nvPr>
        </p:nvSpPr>
        <p:spPr>
          <a:xfrm>
            <a:off x="3731400" y="336862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50" name="Google Shape;150;p21"/>
          <p:cNvSpPr txBox="1">
            <a:spLocks noGrp="1"/>
          </p:cNvSpPr>
          <p:nvPr>
            <p:ph type="subTitle" idx="5"/>
          </p:nvPr>
        </p:nvSpPr>
        <p:spPr>
          <a:xfrm>
            <a:off x="6361799" y="201495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51" name="Google Shape;151;p21"/>
          <p:cNvSpPr txBox="1">
            <a:spLocks noGrp="1"/>
          </p:cNvSpPr>
          <p:nvPr>
            <p:ph type="subTitle" idx="6"/>
          </p:nvPr>
        </p:nvSpPr>
        <p:spPr>
          <a:xfrm>
            <a:off x="6361799" y="3368625"/>
            <a:ext cx="198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52" name="Google Shape;152;p21"/>
          <p:cNvSpPr txBox="1">
            <a:spLocks noGrp="1"/>
          </p:cNvSpPr>
          <p:nvPr>
            <p:ph type="subTitle" idx="7"/>
          </p:nvPr>
        </p:nvSpPr>
        <p:spPr>
          <a:xfrm>
            <a:off x="1104900" y="16410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1"/>
          <p:cNvSpPr txBox="1">
            <a:spLocks noGrp="1"/>
          </p:cNvSpPr>
          <p:nvPr>
            <p:ph type="subTitle" idx="8"/>
          </p:nvPr>
        </p:nvSpPr>
        <p:spPr>
          <a:xfrm>
            <a:off x="3735300" y="16410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1"/>
          <p:cNvSpPr txBox="1">
            <a:spLocks noGrp="1"/>
          </p:cNvSpPr>
          <p:nvPr>
            <p:ph type="subTitle" idx="9"/>
          </p:nvPr>
        </p:nvSpPr>
        <p:spPr>
          <a:xfrm>
            <a:off x="6361800" y="164107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5" name="Google Shape;155;p21"/>
          <p:cNvSpPr txBox="1">
            <a:spLocks noGrp="1"/>
          </p:cNvSpPr>
          <p:nvPr>
            <p:ph type="subTitle" idx="13"/>
          </p:nvPr>
        </p:nvSpPr>
        <p:spPr>
          <a:xfrm>
            <a:off x="1104900" y="2991527"/>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6" name="Google Shape;156;p21"/>
          <p:cNvSpPr txBox="1">
            <a:spLocks noGrp="1"/>
          </p:cNvSpPr>
          <p:nvPr>
            <p:ph type="subTitle" idx="14"/>
          </p:nvPr>
        </p:nvSpPr>
        <p:spPr>
          <a:xfrm>
            <a:off x="3735300" y="2991527"/>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7" name="Google Shape;157;p21"/>
          <p:cNvSpPr txBox="1">
            <a:spLocks noGrp="1"/>
          </p:cNvSpPr>
          <p:nvPr>
            <p:ph type="subTitle" idx="15"/>
          </p:nvPr>
        </p:nvSpPr>
        <p:spPr>
          <a:xfrm>
            <a:off x="6361800" y="2991525"/>
            <a:ext cx="198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8" name="Google Shape;158;p21"/>
          <p:cNvSpPr/>
          <p:nvPr/>
        </p:nvSpPr>
        <p:spPr>
          <a:xfrm>
            <a:off x="6939413" y="-334408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1"/>
          <p:cNvSpPr/>
          <p:nvPr/>
        </p:nvSpPr>
        <p:spPr>
          <a:xfrm>
            <a:off x="-4113337" y="29542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1"/>
          <p:cNvSpPr/>
          <p:nvPr/>
        </p:nvSpPr>
        <p:spPr>
          <a:xfrm>
            <a:off x="7372888" y="32728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1635900" y="540000"/>
            <a:ext cx="5872200" cy="130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7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23"/>
          <p:cNvSpPr txBox="1">
            <a:spLocks noGrp="1"/>
          </p:cNvSpPr>
          <p:nvPr>
            <p:ph type="subTitle" idx="1"/>
          </p:nvPr>
        </p:nvSpPr>
        <p:spPr>
          <a:xfrm>
            <a:off x="1635851" y="1841450"/>
            <a:ext cx="58722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75" name="Google Shape;175;p23"/>
          <p:cNvSpPr txBox="1"/>
          <p:nvPr/>
        </p:nvSpPr>
        <p:spPr>
          <a:xfrm>
            <a:off x="1635850" y="3459550"/>
            <a:ext cx="57534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Open Sans"/>
                <a:ea typeface="Open Sans"/>
                <a:cs typeface="Open Sans"/>
                <a:sym typeface="Open Sans"/>
              </a:rPr>
              <a:t>CREDITS: This presentation template was created by </a:t>
            </a:r>
            <a:r>
              <a:rPr lang="en" sz="1200"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lang="en" sz="1200"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Open Sans"/>
                <a:ea typeface="Open Sans"/>
                <a:cs typeface="Open Sans"/>
                <a:sym typeface="Open Sans"/>
              </a:rPr>
              <a:t> </a:t>
            </a:r>
            <a:endParaRPr sz="1200" u="sng" dirty="0">
              <a:solidFill>
                <a:schemeClr val="dk1"/>
              </a:solidFill>
              <a:latin typeface="Open Sans"/>
              <a:ea typeface="Open Sans"/>
              <a:cs typeface="Open Sans"/>
              <a:sym typeface="Open Sans"/>
            </a:endParaRPr>
          </a:p>
        </p:txBody>
      </p:sp>
      <p:sp>
        <p:nvSpPr>
          <p:cNvPr id="176" name="Google Shape;176;p23"/>
          <p:cNvSpPr/>
          <p:nvPr/>
        </p:nvSpPr>
        <p:spPr>
          <a:xfrm>
            <a:off x="7389113" y="-380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3"/>
          <p:cNvSpPr/>
          <p:nvPr/>
        </p:nvSpPr>
        <p:spPr>
          <a:xfrm>
            <a:off x="-4750412" y="-380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8"/>
        <p:cNvGrpSpPr/>
        <p:nvPr/>
      </p:nvGrpSpPr>
      <p:grpSpPr>
        <a:xfrm>
          <a:off x="0" y="0"/>
          <a:ext cx="0" cy="0"/>
          <a:chOff x="0" y="0"/>
          <a:chExt cx="0" cy="0"/>
        </a:xfrm>
      </p:grpSpPr>
      <p:sp>
        <p:nvSpPr>
          <p:cNvPr id="179" name="Google Shape;179;p24"/>
          <p:cNvSpPr/>
          <p:nvPr/>
        </p:nvSpPr>
        <p:spPr>
          <a:xfrm>
            <a:off x="7389113" y="-380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4"/>
          <p:cNvSpPr/>
          <p:nvPr/>
        </p:nvSpPr>
        <p:spPr>
          <a:xfrm>
            <a:off x="1573563" y="40251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4"/>
          <p:cNvSpPr/>
          <p:nvPr/>
        </p:nvSpPr>
        <p:spPr>
          <a:xfrm>
            <a:off x="-3548712" y="-37484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2"/>
        <p:cNvGrpSpPr/>
        <p:nvPr/>
      </p:nvGrpSpPr>
      <p:grpSpPr>
        <a:xfrm>
          <a:off x="0" y="0"/>
          <a:ext cx="0" cy="0"/>
          <a:chOff x="0" y="0"/>
          <a:chExt cx="0" cy="0"/>
        </a:xfrm>
      </p:grpSpPr>
      <p:sp>
        <p:nvSpPr>
          <p:cNvPr id="183" name="Google Shape;183;p25"/>
          <p:cNvSpPr/>
          <p:nvPr/>
        </p:nvSpPr>
        <p:spPr>
          <a:xfrm>
            <a:off x="7389113" y="-380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5"/>
          <p:cNvSpPr/>
          <p:nvPr/>
        </p:nvSpPr>
        <p:spPr>
          <a:xfrm>
            <a:off x="3812713" y="40064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5"/>
          <p:cNvSpPr/>
          <p:nvPr/>
        </p:nvSpPr>
        <p:spPr>
          <a:xfrm>
            <a:off x="-4204537" y="256616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83925" y="2081812"/>
            <a:ext cx="2840400" cy="1765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583925" y="1274173"/>
            <a:ext cx="1164300" cy="739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p:nvPr/>
        </p:nvSpPr>
        <p:spPr>
          <a:xfrm>
            <a:off x="-5444071" y="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3"/>
          <p:cNvSpPr/>
          <p:nvPr/>
        </p:nvSpPr>
        <p:spPr>
          <a:xfrm>
            <a:off x="5095856" y="3296781"/>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p:nvPr/>
        </p:nvSpPr>
        <p:spPr>
          <a:xfrm>
            <a:off x="6062863" y="-18466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a:off x="-2428771" y="-41176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724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5"/>
          <p:cNvSpPr txBox="1">
            <a:spLocks noGrp="1"/>
          </p:cNvSpPr>
          <p:nvPr>
            <p:ph type="subTitle" idx="1"/>
          </p:nvPr>
        </p:nvSpPr>
        <p:spPr>
          <a:xfrm>
            <a:off x="5980088" y="2053903"/>
            <a:ext cx="2264700" cy="19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2"/>
          </p:nvPr>
        </p:nvSpPr>
        <p:spPr>
          <a:xfrm>
            <a:off x="1935863" y="2053900"/>
            <a:ext cx="2264700" cy="19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935863" y="1695700"/>
            <a:ext cx="2264700" cy="35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5980088" y="1695700"/>
            <a:ext cx="2264700" cy="35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 name="Google Shape;33;p5"/>
          <p:cNvSpPr/>
          <p:nvPr/>
        </p:nvSpPr>
        <p:spPr>
          <a:xfrm>
            <a:off x="5792354" y="36122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5"/>
          <p:cNvSpPr/>
          <p:nvPr/>
        </p:nvSpPr>
        <p:spPr>
          <a:xfrm>
            <a:off x="-3884237" y="314108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a:off x="-5237946" y="-397331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5"/>
          <p:cNvSpPr/>
          <p:nvPr/>
        </p:nvSpPr>
        <p:spPr>
          <a:xfrm>
            <a:off x="5195354" y="-30895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p:nvPr/>
        </p:nvSpPr>
        <p:spPr>
          <a:xfrm>
            <a:off x="-5949846" y="7870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6"/>
          <p:cNvSpPr/>
          <p:nvPr/>
        </p:nvSpPr>
        <p:spPr>
          <a:xfrm>
            <a:off x="4496256" y="3933856"/>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6"/>
          <p:cNvSpPr/>
          <p:nvPr/>
        </p:nvSpPr>
        <p:spPr>
          <a:xfrm>
            <a:off x="6737438" y="-312081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p:nvPr/>
        </p:nvSpPr>
        <p:spPr>
          <a:xfrm>
            <a:off x="6479138" y="-27480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7"/>
          <p:cNvSpPr txBox="1">
            <a:spLocks noGrp="1"/>
          </p:cNvSpPr>
          <p:nvPr>
            <p:ph type="title"/>
          </p:nvPr>
        </p:nvSpPr>
        <p:spPr>
          <a:xfrm>
            <a:off x="1570100" y="1354938"/>
            <a:ext cx="371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7"/>
          <p:cNvSpPr txBox="1">
            <a:spLocks noGrp="1"/>
          </p:cNvSpPr>
          <p:nvPr>
            <p:ph type="subTitle" idx="1"/>
          </p:nvPr>
        </p:nvSpPr>
        <p:spPr>
          <a:xfrm>
            <a:off x="1570100" y="2134932"/>
            <a:ext cx="3711900" cy="172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46" name="Google Shape;46;p7"/>
          <p:cNvSpPr/>
          <p:nvPr/>
        </p:nvSpPr>
        <p:spPr>
          <a:xfrm>
            <a:off x="-601587" y="-3840438"/>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7"/>
          <p:cNvSpPr/>
          <p:nvPr/>
        </p:nvSpPr>
        <p:spPr>
          <a:xfrm>
            <a:off x="763588" y="392536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7"/>
          <p:cNvSpPr/>
          <p:nvPr/>
        </p:nvSpPr>
        <p:spPr>
          <a:xfrm>
            <a:off x="-5956612" y="-26261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p:nvPr/>
        </p:nvSpPr>
        <p:spPr>
          <a:xfrm>
            <a:off x="5352888" y="-25587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8"/>
          <p:cNvSpPr/>
          <p:nvPr/>
        </p:nvSpPr>
        <p:spPr>
          <a:xfrm>
            <a:off x="-4257037" y="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8"/>
          <p:cNvSpPr/>
          <p:nvPr/>
        </p:nvSpPr>
        <p:spPr>
          <a:xfrm>
            <a:off x="6826038" y="345026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6" name="Google Shape;5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7" name="Google Shape;57;p9"/>
          <p:cNvSpPr/>
          <p:nvPr/>
        </p:nvSpPr>
        <p:spPr>
          <a:xfrm>
            <a:off x="-4257037" y="37"/>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9"/>
          <p:cNvSpPr/>
          <p:nvPr/>
        </p:nvSpPr>
        <p:spPr>
          <a:xfrm>
            <a:off x="6781988" y="3153512"/>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9"/>
          <p:cNvSpPr/>
          <p:nvPr/>
        </p:nvSpPr>
        <p:spPr>
          <a:xfrm>
            <a:off x="5941288" y="-33122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20000" y="4014450"/>
            <a:ext cx="7704000" cy="572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2" name="Google Shape;62;p10"/>
          <p:cNvSpPr/>
          <p:nvPr/>
        </p:nvSpPr>
        <p:spPr>
          <a:xfrm>
            <a:off x="6875688" y="-2748863"/>
            <a:ext cx="6669840" cy="5143431"/>
          </a:xfrm>
          <a:custGeom>
            <a:avLst/>
            <a:gdLst/>
            <a:ahLst/>
            <a:cxnLst/>
            <a:rect l="l" t="t" r="r" b="b"/>
            <a:pathLst>
              <a:path w="197245" h="152105" extrusionOk="0">
                <a:moveTo>
                  <a:pt x="109179" y="98449"/>
                </a:moveTo>
                <a:lnTo>
                  <a:pt x="109179" y="125548"/>
                </a:lnTo>
                <a:lnTo>
                  <a:pt x="100373" y="145726"/>
                </a:lnTo>
                <a:cubicBezTo>
                  <a:pt x="99550" y="145822"/>
                  <a:pt x="98912" y="146522"/>
                  <a:pt x="98912" y="147370"/>
                </a:cubicBezTo>
                <a:cubicBezTo>
                  <a:pt x="98912" y="148283"/>
                  <a:pt x="99655" y="149026"/>
                  <a:pt x="100568" y="149026"/>
                </a:cubicBezTo>
                <a:cubicBezTo>
                  <a:pt x="101481" y="149026"/>
                  <a:pt x="102224" y="148283"/>
                  <a:pt x="102224" y="147370"/>
                </a:cubicBezTo>
                <a:cubicBezTo>
                  <a:pt x="102224" y="146601"/>
                  <a:pt x="101697" y="145955"/>
                  <a:pt x="100986" y="145769"/>
                </a:cubicBezTo>
                <a:lnTo>
                  <a:pt x="109735" y="125724"/>
                </a:lnTo>
                <a:cubicBezTo>
                  <a:pt x="109751" y="125688"/>
                  <a:pt x="109759" y="125649"/>
                  <a:pt x="109759" y="125609"/>
                </a:cubicBezTo>
                <a:lnTo>
                  <a:pt x="109759" y="98449"/>
                </a:lnTo>
                <a:cubicBezTo>
                  <a:pt x="109759" y="98288"/>
                  <a:pt x="109629" y="98158"/>
                  <a:pt x="109469" y="98158"/>
                </a:cubicBezTo>
                <a:cubicBezTo>
                  <a:pt x="109309" y="98158"/>
                  <a:pt x="109179" y="98288"/>
                  <a:pt x="109179" y="98449"/>
                </a:cubicBezTo>
                <a:close/>
                <a:moveTo>
                  <a:pt x="101645" y="147370"/>
                </a:moveTo>
                <a:cubicBezTo>
                  <a:pt x="101645" y="147963"/>
                  <a:pt x="101162" y="148446"/>
                  <a:pt x="100568" y="148446"/>
                </a:cubicBezTo>
                <a:cubicBezTo>
                  <a:pt x="99974" y="148446"/>
                  <a:pt x="99492" y="147963"/>
                  <a:pt x="99492" y="147370"/>
                </a:cubicBezTo>
                <a:cubicBezTo>
                  <a:pt x="99492" y="146776"/>
                  <a:pt x="99974" y="146293"/>
                  <a:pt x="100568" y="146293"/>
                </a:cubicBezTo>
                <a:cubicBezTo>
                  <a:pt x="101162" y="146293"/>
                  <a:pt x="101645" y="146776"/>
                  <a:pt x="101645" y="147370"/>
                </a:cubicBezTo>
                <a:close/>
                <a:moveTo>
                  <a:pt x="112077" y="54138"/>
                </a:moveTo>
                <a:cubicBezTo>
                  <a:pt x="112238" y="54138"/>
                  <a:pt x="112367" y="54008"/>
                  <a:pt x="112367" y="53848"/>
                </a:cubicBezTo>
                <a:lnTo>
                  <a:pt x="112367" y="37894"/>
                </a:lnTo>
                <a:lnTo>
                  <a:pt x="124329" y="18052"/>
                </a:lnTo>
                <a:cubicBezTo>
                  <a:pt x="124356" y="18006"/>
                  <a:pt x="124369" y="17955"/>
                  <a:pt x="124369" y="17901"/>
                </a:cubicBezTo>
                <a:lnTo>
                  <a:pt x="124369" y="3287"/>
                </a:lnTo>
                <a:cubicBezTo>
                  <a:pt x="125079" y="3161"/>
                  <a:pt x="125628" y="2582"/>
                  <a:pt x="125718" y="1862"/>
                </a:cubicBezTo>
                <a:cubicBezTo>
                  <a:pt x="125807" y="2582"/>
                  <a:pt x="126357" y="3161"/>
                  <a:pt x="127066" y="3287"/>
                </a:cubicBezTo>
                <a:lnTo>
                  <a:pt x="127066" y="17821"/>
                </a:lnTo>
                <a:lnTo>
                  <a:pt x="115106" y="37663"/>
                </a:lnTo>
                <a:cubicBezTo>
                  <a:pt x="115078" y="37708"/>
                  <a:pt x="115064" y="37760"/>
                  <a:pt x="115064" y="37812"/>
                </a:cubicBezTo>
                <a:lnTo>
                  <a:pt x="115064" y="53848"/>
                </a:lnTo>
                <a:cubicBezTo>
                  <a:pt x="115064" y="54008"/>
                  <a:pt x="115194" y="54138"/>
                  <a:pt x="115354" y="54138"/>
                </a:cubicBezTo>
                <a:cubicBezTo>
                  <a:pt x="115514" y="54138"/>
                  <a:pt x="115643" y="54008"/>
                  <a:pt x="115643" y="53848"/>
                </a:cubicBezTo>
                <a:lnTo>
                  <a:pt x="115643" y="37894"/>
                </a:lnTo>
                <a:lnTo>
                  <a:pt x="127605" y="18052"/>
                </a:lnTo>
                <a:cubicBezTo>
                  <a:pt x="127632" y="18006"/>
                  <a:pt x="127646" y="17955"/>
                  <a:pt x="127646" y="17901"/>
                </a:cubicBezTo>
                <a:lnTo>
                  <a:pt x="127646" y="3287"/>
                </a:lnTo>
                <a:cubicBezTo>
                  <a:pt x="128422" y="3149"/>
                  <a:pt x="129012" y="2472"/>
                  <a:pt x="129012" y="1657"/>
                </a:cubicBezTo>
                <a:cubicBezTo>
                  <a:pt x="129012" y="744"/>
                  <a:pt x="128269" y="1"/>
                  <a:pt x="127356" y="1"/>
                </a:cubicBezTo>
                <a:cubicBezTo>
                  <a:pt x="126522" y="1"/>
                  <a:pt x="125832" y="621"/>
                  <a:pt x="125718" y="1424"/>
                </a:cubicBezTo>
                <a:cubicBezTo>
                  <a:pt x="125604" y="621"/>
                  <a:pt x="124914" y="1"/>
                  <a:pt x="124080" y="1"/>
                </a:cubicBezTo>
                <a:cubicBezTo>
                  <a:pt x="123167" y="1"/>
                  <a:pt x="122423" y="744"/>
                  <a:pt x="122423" y="1657"/>
                </a:cubicBezTo>
                <a:cubicBezTo>
                  <a:pt x="122423" y="2472"/>
                  <a:pt x="123015" y="3149"/>
                  <a:pt x="123790" y="3287"/>
                </a:cubicBezTo>
                <a:lnTo>
                  <a:pt x="123790" y="17821"/>
                </a:lnTo>
                <a:lnTo>
                  <a:pt x="111829" y="37663"/>
                </a:lnTo>
                <a:cubicBezTo>
                  <a:pt x="111802" y="37708"/>
                  <a:pt x="111787" y="37760"/>
                  <a:pt x="111787" y="37812"/>
                </a:cubicBezTo>
                <a:lnTo>
                  <a:pt x="111787" y="53848"/>
                </a:lnTo>
                <a:cubicBezTo>
                  <a:pt x="111787" y="54008"/>
                  <a:pt x="111918" y="54138"/>
                  <a:pt x="112077" y="54138"/>
                </a:cubicBezTo>
                <a:close/>
                <a:moveTo>
                  <a:pt x="127356" y="581"/>
                </a:moveTo>
                <a:cubicBezTo>
                  <a:pt x="127950" y="581"/>
                  <a:pt x="128433" y="1064"/>
                  <a:pt x="128433" y="1657"/>
                </a:cubicBezTo>
                <a:cubicBezTo>
                  <a:pt x="128433" y="2251"/>
                  <a:pt x="127950" y="2734"/>
                  <a:pt x="127356" y="2734"/>
                </a:cubicBezTo>
                <a:cubicBezTo>
                  <a:pt x="126762" y="2734"/>
                  <a:pt x="126279" y="2251"/>
                  <a:pt x="126279" y="1657"/>
                </a:cubicBezTo>
                <a:cubicBezTo>
                  <a:pt x="126279" y="1064"/>
                  <a:pt x="126762" y="581"/>
                  <a:pt x="127356" y="581"/>
                </a:cubicBezTo>
                <a:close/>
                <a:moveTo>
                  <a:pt x="123003" y="1658"/>
                </a:moveTo>
                <a:cubicBezTo>
                  <a:pt x="123003" y="1064"/>
                  <a:pt x="123486" y="581"/>
                  <a:pt x="124080" y="581"/>
                </a:cubicBezTo>
                <a:cubicBezTo>
                  <a:pt x="124674" y="581"/>
                  <a:pt x="125156" y="1064"/>
                  <a:pt x="125156" y="1658"/>
                </a:cubicBezTo>
                <a:cubicBezTo>
                  <a:pt x="125156" y="2251"/>
                  <a:pt x="124674" y="2734"/>
                  <a:pt x="124080" y="2734"/>
                </a:cubicBezTo>
                <a:cubicBezTo>
                  <a:pt x="123486" y="2734"/>
                  <a:pt x="123003" y="2251"/>
                  <a:pt x="123003" y="1658"/>
                </a:cubicBezTo>
                <a:close/>
                <a:moveTo>
                  <a:pt x="96898" y="49110"/>
                </a:moveTo>
                <a:cubicBezTo>
                  <a:pt x="97058" y="49110"/>
                  <a:pt x="97188" y="48979"/>
                  <a:pt x="97188" y="48820"/>
                </a:cubicBezTo>
                <a:lnTo>
                  <a:pt x="97188" y="27998"/>
                </a:lnTo>
                <a:lnTo>
                  <a:pt x="104576" y="19093"/>
                </a:lnTo>
                <a:cubicBezTo>
                  <a:pt x="105447" y="19044"/>
                  <a:pt x="106140" y="18323"/>
                  <a:pt x="106140" y="17441"/>
                </a:cubicBezTo>
                <a:cubicBezTo>
                  <a:pt x="106140" y="16528"/>
                  <a:pt x="105397" y="15785"/>
                  <a:pt x="104484" y="15785"/>
                </a:cubicBezTo>
                <a:cubicBezTo>
                  <a:pt x="103569" y="15785"/>
                  <a:pt x="102826" y="16528"/>
                  <a:pt x="102826" y="17441"/>
                </a:cubicBezTo>
                <a:cubicBezTo>
                  <a:pt x="102826" y="18152"/>
                  <a:pt x="103277" y="18757"/>
                  <a:pt x="103907" y="18992"/>
                </a:cubicBezTo>
                <a:lnTo>
                  <a:pt x="96675" y="27709"/>
                </a:lnTo>
                <a:cubicBezTo>
                  <a:pt x="96632" y="27761"/>
                  <a:pt x="96608" y="27826"/>
                  <a:pt x="96608" y="27893"/>
                </a:cubicBezTo>
                <a:lnTo>
                  <a:pt x="96608" y="48820"/>
                </a:lnTo>
                <a:cubicBezTo>
                  <a:pt x="96608" y="48979"/>
                  <a:pt x="96738" y="49110"/>
                  <a:pt x="96898" y="49110"/>
                </a:cubicBezTo>
                <a:close/>
                <a:moveTo>
                  <a:pt x="103407" y="17441"/>
                </a:moveTo>
                <a:cubicBezTo>
                  <a:pt x="103407" y="16847"/>
                  <a:pt x="103890" y="16364"/>
                  <a:pt x="104484" y="16364"/>
                </a:cubicBezTo>
                <a:cubicBezTo>
                  <a:pt x="105076" y="16364"/>
                  <a:pt x="105560" y="16847"/>
                  <a:pt x="105560" y="17441"/>
                </a:cubicBezTo>
                <a:cubicBezTo>
                  <a:pt x="105560" y="17987"/>
                  <a:pt x="105149" y="18435"/>
                  <a:pt x="104622" y="18504"/>
                </a:cubicBezTo>
                <a:cubicBezTo>
                  <a:pt x="104532" y="18454"/>
                  <a:pt x="104426" y="18452"/>
                  <a:pt x="104339" y="18503"/>
                </a:cubicBezTo>
                <a:cubicBezTo>
                  <a:pt x="103814" y="18432"/>
                  <a:pt x="103407" y="17985"/>
                  <a:pt x="103407" y="17441"/>
                </a:cubicBezTo>
                <a:close/>
                <a:moveTo>
                  <a:pt x="124296" y="52349"/>
                </a:moveTo>
                <a:cubicBezTo>
                  <a:pt x="124457" y="52349"/>
                  <a:pt x="124586" y="52219"/>
                  <a:pt x="124586" y="52059"/>
                </a:cubicBezTo>
                <a:lnTo>
                  <a:pt x="124586" y="35039"/>
                </a:lnTo>
                <a:cubicBezTo>
                  <a:pt x="125362" y="34901"/>
                  <a:pt x="125953" y="34224"/>
                  <a:pt x="125953" y="33410"/>
                </a:cubicBezTo>
                <a:cubicBezTo>
                  <a:pt x="125953" y="32497"/>
                  <a:pt x="125209" y="31754"/>
                  <a:pt x="124296" y="31754"/>
                </a:cubicBezTo>
                <a:cubicBezTo>
                  <a:pt x="123383" y="31754"/>
                  <a:pt x="122640" y="32497"/>
                  <a:pt x="122640" y="33410"/>
                </a:cubicBezTo>
                <a:cubicBezTo>
                  <a:pt x="122640" y="34224"/>
                  <a:pt x="123231" y="34903"/>
                  <a:pt x="124006" y="35039"/>
                </a:cubicBezTo>
                <a:lnTo>
                  <a:pt x="124006" y="52059"/>
                </a:lnTo>
                <a:cubicBezTo>
                  <a:pt x="124006" y="52219"/>
                  <a:pt x="124136" y="52349"/>
                  <a:pt x="124296" y="52349"/>
                </a:cubicBezTo>
                <a:close/>
                <a:moveTo>
                  <a:pt x="123219" y="33410"/>
                </a:moveTo>
                <a:cubicBezTo>
                  <a:pt x="123219" y="32816"/>
                  <a:pt x="123702" y="32334"/>
                  <a:pt x="124296" y="32334"/>
                </a:cubicBezTo>
                <a:cubicBezTo>
                  <a:pt x="124890" y="32334"/>
                  <a:pt x="125373" y="32816"/>
                  <a:pt x="125373" y="33410"/>
                </a:cubicBezTo>
                <a:cubicBezTo>
                  <a:pt x="125373" y="34004"/>
                  <a:pt x="124890" y="34487"/>
                  <a:pt x="124296" y="34487"/>
                </a:cubicBezTo>
                <a:cubicBezTo>
                  <a:pt x="123702" y="34487"/>
                  <a:pt x="123219" y="34004"/>
                  <a:pt x="123219" y="33410"/>
                </a:cubicBezTo>
                <a:close/>
                <a:moveTo>
                  <a:pt x="138427" y="19108"/>
                </a:moveTo>
                <a:lnTo>
                  <a:pt x="129138" y="35388"/>
                </a:lnTo>
                <a:cubicBezTo>
                  <a:pt x="129113" y="35432"/>
                  <a:pt x="129100" y="35481"/>
                  <a:pt x="129100" y="35531"/>
                </a:cubicBezTo>
                <a:lnTo>
                  <a:pt x="129100" y="52059"/>
                </a:lnTo>
                <a:cubicBezTo>
                  <a:pt x="129100" y="52219"/>
                  <a:pt x="129230" y="52349"/>
                  <a:pt x="129389" y="52349"/>
                </a:cubicBezTo>
                <a:cubicBezTo>
                  <a:pt x="129550" y="52349"/>
                  <a:pt x="129679" y="52219"/>
                  <a:pt x="129679" y="52059"/>
                </a:cubicBezTo>
                <a:lnTo>
                  <a:pt x="129679" y="35608"/>
                </a:lnTo>
                <a:lnTo>
                  <a:pt x="138996" y="19281"/>
                </a:lnTo>
                <a:cubicBezTo>
                  <a:pt x="139059" y="19288"/>
                  <a:pt x="139121" y="19293"/>
                  <a:pt x="139186" y="19293"/>
                </a:cubicBezTo>
                <a:cubicBezTo>
                  <a:pt x="140099" y="19293"/>
                  <a:pt x="140842" y="18550"/>
                  <a:pt x="140842" y="17636"/>
                </a:cubicBezTo>
                <a:cubicBezTo>
                  <a:pt x="140842" y="16723"/>
                  <a:pt x="140099" y="15980"/>
                  <a:pt x="139186" y="15980"/>
                </a:cubicBezTo>
                <a:cubicBezTo>
                  <a:pt x="138272" y="15980"/>
                  <a:pt x="137530" y="16723"/>
                  <a:pt x="137530" y="17636"/>
                </a:cubicBezTo>
                <a:cubicBezTo>
                  <a:pt x="137530" y="18276"/>
                  <a:pt x="137895" y="18831"/>
                  <a:pt x="138427" y="19108"/>
                </a:cubicBezTo>
                <a:close/>
                <a:moveTo>
                  <a:pt x="139186" y="16560"/>
                </a:moveTo>
                <a:cubicBezTo>
                  <a:pt x="139780" y="16560"/>
                  <a:pt x="140263" y="17042"/>
                  <a:pt x="140263" y="17636"/>
                </a:cubicBezTo>
                <a:cubicBezTo>
                  <a:pt x="140263" y="18230"/>
                  <a:pt x="139780" y="18713"/>
                  <a:pt x="139186" y="18713"/>
                </a:cubicBezTo>
                <a:cubicBezTo>
                  <a:pt x="138592" y="18713"/>
                  <a:pt x="138109" y="18230"/>
                  <a:pt x="138109" y="17636"/>
                </a:cubicBezTo>
                <a:cubicBezTo>
                  <a:pt x="138110" y="17042"/>
                  <a:pt x="138592" y="16560"/>
                  <a:pt x="139186" y="16560"/>
                </a:cubicBezTo>
                <a:close/>
                <a:moveTo>
                  <a:pt x="97155" y="124665"/>
                </a:moveTo>
                <a:cubicBezTo>
                  <a:pt x="97155" y="125579"/>
                  <a:pt x="97898" y="126321"/>
                  <a:pt x="98811" y="126321"/>
                </a:cubicBezTo>
                <a:cubicBezTo>
                  <a:pt x="99725" y="126321"/>
                  <a:pt x="100468" y="125578"/>
                  <a:pt x="100468" y="124665"/>
                </a:cubicBezTo>
                <a:cubicBezTo>
                  <a:pt x="100468" y="123849"/>
                  <a:pt x="99874" y="123171"/>
                  <a:pt x="99096" y="123035"/>
                </a:cubicBezTo>
                <a:cubicBezTo>
                  <a:pt x="99096" y="123027"/>
                  <a:pt x="99101" y="123018"/>
                  <a:pt x="99101" y="123009"/>
                </a:cubicBezTo>
                <a:lnTo>
                  <a:pt x="99101" y="98449"/>
                </a:lnTo>
                <a:cubicBezTo>
                  <a:pt x="99101" y="98288"/>
                  <a:pt x="98971" y="98158"/>
                  <a:pt x="98811" y="98158"/>
                </a:cubicBezTo>
                <a:cubicBezTo>
                  <a:pt x="98651" y="98158"/>
                  <a:pt x="98521" y="98288"/>
                  <a:pt x="98521" y="98449"/>
                </a:cubicBezTo>
                <a:lnTo>
                  <a:pt x="98521" y="123009"/>
                </a:lnTo>
                <a:cubicBezTo>
                  <a:pt x="98521" y="123018"/>
                  <a:pt x="98525" y="123027"/>
                  <a:pt x="98526" y="123035"/>
                </a:cubicBezTo>
                <a:cubicBezTo>
                  <a:pt x="97749" y="123171"/>
                  <a:pt x="97155" y="123849"/>
                  <a:pt x="97155" y="124665"/>
                </a:cubicBezTo>
                <a:close/>
                <a:moveTo>
                  <a:pt x="98811" y="123589"/>
                </a:moveTo>
                <a:cubicBezTo>
                  <a:pt x="99405" y="123589"/>
                  <a:pt x="99888" y="124071"/>
                  <a:pt x="99888" y="124665"/>
                </a:cubicBezTo>
                <a:cubicBezTo>
                  <a:pt x="99888" y="125259"/>
                  <a:pt x="99405" y="125742"/>
                  <a:pt x="98811" y="125742"/>
                </a:cubicBezTo>
                <a:cubicBezTo>
                  <a:pt x="98218" y="125742"/>
                  <a:pt x="97734" y="125259"/>
                  <a:pt x="97734" y="124665"/>
                </a:cubicBezTo>
                <a:cubicBezTo>
                  <a:pt x="97734" y="124071"/>
                  <a:pt x="98218" y="123589"/>
                  <a:pt x="98811" y="123589"/>
                </a:cubicBezTo>
                <a:close/>
                <a:moveTo>
                  <a:pt x="116697" y="67570"/>
                </a:moveTo>
                <a:cubicBezTo>
                  <a:pt x="116697" y="67730"/>
                  <a:pt x="116828" y="67859"/>
                  <a:pt x="116988" y="67859"/>
                </a:cubicBezTo>
                <a:lnTo>
                  <a:pt x="136406" y="67859"/>
                </a:lnTo>
                <a:lnTo>
                  <a:pt x="156040" y="86530"/>
                </a:lnTo>
                <a:cubicBezTo>
                  <a:pt x="156094" y="86582"/>
                  <a:pt x="156165" y="86610"/>
                  <a:pt x="156239" y="86610"/>
                </a:cubicBezTo>
                <a:lnTo>
                  <a:pt x="171887" y="86610"/>
                </a:lnTo>
                <a:cubicBezTo>
                  <a:pt x="172024" y="87386"/>
                  <a:pt x="172703" y="87976"/>
                  <a:pt x="173517" y="87976"/>
                </a:cubicBezTo>
                <a:cubicBezTo>
                  <a:pt x="174430" y="87976"/>
                  <a:pt x="175173" y="87233"/>
                  <a:pt x="175173" y="86320"/>
                </a:cubicBezTo>
                <a:cubicBezTo>
                  <a:pt x="175173" y="85407"/>
                  <a:pt x="174430" y="84664"/>
                  <a:pt x="173517" y="84664"/>
                </a:cubicBezTo>
                <a:cubicBezTo>
                  <a:pt x="172703" y="84664"/>
                  <a:pt x="172025" y="85255"/>
                  <a:pt x="171888" y="86030"/>
                </a:cubicBezTo>
                <a:lnTo>
                  <a:pt x="156355" y="86030"/>
                </a:lnTo>
                <a:lnTo>
                  <a:pt x="136722" y="67359"/>
                </a:lnTo>
                <a:cubicBezTo>
                  <a:pt x="136668" y="67308"/>
                  <a:pt x="136597" y="67280"/>
                  <a:pt x="136522" y="67280"/>
                </a:cubicBezTo>
                <a:lnTo>
                  <a:pt x="116988" y="67280"/>
                </a:lnTo>
                <a:cubicBezTo>
                  <a:pt x="116828" y="67280"/>
                  <a:pt x="116697" y="67409"/>
                  <a:pt x="116697" y="67570"/>
                </a:cubicBezTo>
                <a:close/>
                <a:moveTo>
                  <a:pt x="173517" y="85244"/>
                </a:moveTo>
                <a:cubicBezTo>
                  <a:pt x="174111" y="85244"/>
                  <a:pt x="174593" y="85727"/>
                  <a:pt x="174593" y="86320"/>
                </a:cubicBezTo>
                <a:cubicBezTo>
                  <a:pt x="174593" y="86914"/>
                  <a:pt x="174111" y="87397"/>
                  <a:pt x="173517" y="87397"/>
                </a:cubicBezTo>
                <a:cubicBezTo>
                  <a:pt x="172923" y="87397"/>
                  <a:pt x="172440" y="86914"/>
                  <a:pt x="172440" y="86320"/>
                </a:cubicBezTo>
                <a:cubicBezTo>
                  <a:pt x="172440" y="85727"/>
                  <a:pt x="172923" y="85244"/>
                  <a:pt x="173517" y="85244"/>
                </a:cubicBezTo>
                <a:close/>
                <a:moveTo>
                  <a:pt x="105889" y="125609"/>
                </a:moveTo>
                <a:lnTo>
                  <a:pt x="105889" y="98449"/>
                </a:lnTo>
                <a:cubicBezTo>
                  <a:pt x="105889" y="98288"/>
                  <a:pt x="105759" y="98158"/>
                  <a:pt x="105599" y="98158"/>
                </a:cubicBezTo>
                <a:cubicBezTo>
                  <a:pt x="105440" y="98158"/>
                  <a:pt x="105309" y="98288"/>
                  <a:pt x="105309" y="98449"/>
                </a:cubicBezTo>
                <a:lnTo>
                  <a:pt x="105309" y="125548"/>
                </a:lnTo>
                <a:lnTo>
                  <a:pt x="96503" y="145726"/>
                </a:lnTo>
                <a:cubicBezTo>
                  <a:pt x="95680" y="145822"/>
                  <a:pt x="95042" y="146522"/>
                  <a:pt x="95042" y="147370"/>
                </a:cubicBezTo>
                <a:cubicBezTo>
                  <a:pt x="95042" y="148283"/>
                  <a:pt x="95785" y="149026"/>
                  <a:pt x="96698" y="149026"/>
                </a:cubicBezTo>
                <a:cubicBezTo>
                  <a:pt x="97611" y="149026"/>
                  <a:pt x="98354" y="148283"/>
                  <a:pt x="98354" y="147370"/>
                </a:cubicBezTo>
                <a:cubicBezTo>
                  <a:pt x="98354" y="146601"/>
                  <a:pt x="97827" y="145955"/>
                  <a:pt x="97116" y="145769"/>
                </a:cubicBezTo>
                <a:lnTo>
                  <a:pt x="105865" y="125724"/>
                </a:lnTo>
                <a:cubicBezTo>
                  <a:pt x="105881" y="125688"/>
                  <a:pt x="105889" y="125649"/>
                  <a:pt x="105889" y="125609"/>
                </a:cubicBezTo>
                <a:close/>
                <a:moveTo>
                  <a:pt x="97774" y="147370"/>
                </a:moveTo>
                <a:cubicBezTo>
                  <a:pt x="97774" y="147963"/>
                  <a:pt x="97292" y="148446"/>
                  <a:pt x="96698" y="148446"/>
                </a:cubicBezTo>
                <a:cubicBezTo>
                  <a:pt x="96104" y="148446"/>
                  <a:pt x="95621" y="147963"/>
                  <a:pt x="95621" y="147370"/>
                </a:cubicBezTo>
                <a:cubicBezTo>
                  <a:pt x="95621" y="146776"/>
                  <a:pt x="96104" y="146293"/>
                  <a:pt x="96698" y="146293"/>
                </a:cubicBezTo>
                <a:cubicBezTo>
                  <a:pt x="97292" y="146293"/>
                  <a:pt x="97774" y="146776"/>
                  <a:pt x="97774" y="147370"/>
                </a:cubicBezTo>
                <a:close/>
                <a:moveTo>
                  <a:pt x="104270" y="48353"/>
                </a:moveTo>
                <a:cubicBezTo>
                  <a:pt x="104429" y="48353"/>
                  <a:pt x="104560" y="48224"/>
                  <a:pt x="104560" y="48063"/>
                </a:cubicBezTo>
                <a:lnTo>
                  <a:pt x="104560" y="30596"/>
                </a:lnTo>
                <a:cubicBezTo>
                  <a:pt x="105335" y="30459"/>
                  <a:pt x="105926" y="29781"/>
                  <a:pt x="105926" y="28967"/>
                </a:cubicBezTo>
                <a:cubicBezTo>
                  <a:pt x="105926" y="28054"/>
                  <a:pt x="105183" y="27311"/>
                  <a:pt x="104270" y="27311"/>
                </a:cubicBezTo>
                <a:cubicBezTo>
                  <a:pt x="103356" y="27311"/>
                  <a:pt x="102613" y="28054"/>
                  <a:pt x="102613" y="28967"/>
                </a:cubicBezTo>
                <a:cubicBezTo>
                  <a:pt x="102613" y="29781"/>
                  <a:pt x="103204" y="30459"/>
                  <a:pt x="103980" y="30596"/>
                </a:cubicBezTo>
                <a:lnTo>
                  <a:pt x="103980" y="48063"/>
                </a:lnTo>
                <a:cubicBezTo>
                  <a:pt x="103980" y="48224"/>
                  <a:pt x="104110" y="48353"/>
                  <a:pt x="104270" y="48353"/>
                </a:cubicBezTo>
                <a:close/>
                <a:moveTo>
                  <a:pt x="103193" y="28967"/>
                </a:moveTo>
                <a:cubicBezTo>
                  <a:pt x="103193" y="28373"/>
                  <a:pt x="103676" y="27891"/>
                  <a:pt x="104270" y="27891"/>
                </a:cubicBezTo>
                <a:cubicBezTo>
                  <a:pt x="104863" y="27891"/>
                  <a:pt x="105347" y="28373"/>
                  <a:pt x="105347" y="28967"/>
                </a:cubicBezTo>
                <a:cubicBezTo>
                  <a:pt x="105347" y="29517"/>
                  <a:pt x="104930" y="29967"/>
                  <a:pt x="104398" y="30031"/>
                </a:cubicBezTo>
                <a:cubicBezTo>
                  <a:pt x="104358" y="30012"/>
                  <a:pt x="104317" y="29998"/>
                  <a:pt x="104270" y="29998"/>
                </a:cubicBezTo>
                <a:cubicBezTo>
                  <a:pt x="104223" y="29998"/>
                  <a:pt x="104181" y="30012"/>
                  <a:pt x="104142" y="30031"/>
                </a:cubicBezTo>
                <a:cubicBezTo>
                  <a:pt x="103609" y="29967"/>
                  <a:pt x="103193" y="29517"/>
                  <a:pt x="103193" y="28967"/>
                </a:cubicBezTo>
                <a:close/>
                <a:moveTo>
                  <a:pt x="173227" y="65359"/>
                </a:moveTo>
                <a:cubicBezTo>
                  <a:pt x="174140" y="65359"/>
                  <a:pt x="174883" y="64616"/>
                  <a:pt x="174883" y="63703"/>
                </a:cubicBezTo>
                <a:cubicBezTo>
                  <a:pt x="174883" y="62790"/>
                  <a:pt x="174140" y="62047"/>
                  <a:pt x="173227" y="62047"/>
                </a:cubicBezTo>
                <a:cubicBezTo>
                  <a:pt x="172413" y="62047"/>
                  <a:pt x="171735" y="62638"/>
                  <a:pt x="171598" y="63413"/>
                </a:cubicBezTo>
                <a:lnTo>
                  <a:pt x="116697" y="63413"/>
                </a:lnTo>
                <a:cubicBezTo>
                  <a:pt x="116538" y="63413"/>
                  <a:pt x="116407" y="63544"/>
                  <a:pt x="116407" y="63703"/>
                </a:cubicBezTo>
                <a:cubicBezTo>
                  <a:pt x="116407" y="63863"/>
                  <a:pt x="116538" y="63993"/>
                  <a:pt x="116697" y="63993"/>
                </a:cubicBezTo>
                <a:lnTo>
                  <a:pt x="171598" y="63993"/>
                </a:lnTo>
                <a:cubicBezTo>
                  <a:pt x="171735" y="64769"/>
                  <a:pt x="172413" y="65359"/>
                  <a:pt x="173227" y="65359"/>
                </a:cubicBezTo>
                <a:close/>
                <a:moveTo>
                  <a:pt x="173227" y="62626"/>
                </a:moveTo>
                <a:cubicBezTo>
                  <a:pt x="173821" y="62626"/>
                  <a:pt x="174304" y="63109"/>
                  <a:pt x="174304" y="63703"/>
                </a:cubicBezTo>
                <a:cubicBezTo>
                  <a:pt x="174304" y="64297"/>
                  <a:pt x="173821" y="64779"/>
                  <a:pt x="173227" y="64779"/>
                </a:cubicBezTo>
                <a:cubicBezTo>
                  <a:pt x="172633" y="64779"/>
                  <a:pt x="172150" y="64297"/>
                  <a:pt x="172150" y="63703"/>
                </a:cubicBezTo>
                <a:cubicBezTo>
                  <a:pt x="172150" y="63109"/>
                  <a:pt x="172633" y="62626"/>
                  <a:pt x="173227" y="62626"/>
                </a:cubicBezTo>
                <a:close/>
                <a:moveTo>
                  <a:pt x="135099" y="19228"/>
                </a:moveTo>
                <a:lnTo>
                  <a:pt x="126484" y="34714"/>
                </a:lnTo>
                <a:cubicBezTo>
                  <a:pt x="126460" y="34756"/>
                  <a:pt x="126447" y="34805"/>
                  <a:pt x="126447" y="34855"/>
                </a:cubicBezTo>
                <a:lnTo>
                  <a:pt x="126447" y="52059"/>
                </a:lnTo>
                <a:cubicBezTo>
                  <a:pt x="126447" y="52219"/>
                  <a:pt x="126577" y="52349"/>
                  <a:pt x="126737" y="52349"/>
                </a:cubicBezTo>
                <a:cubicBezTo>
                  <a:pt x="126897" y="52349"/>
                  <a:pt x="127027" y="52219"/>
                  <a:pt x="127027" y="52059"/>
                </a:cubicBezTo>
                <a:lnTo>
                  <a:pt x="127027" y="34930"/>
                </a:lnTo>
                <a:lnTo>
                  <a:pt x="135732" y="19283"/>
                </a:lnTo>
                <a:cubicBezTo>
                  <a:pt x="136563" y="19196"/>
                  <a:pt x="137212" y="18490"/>
                  <a:pt x="137212" y="17636"/>
                </a:cubicBezTo>
                <a:cubicBezTo>
                  <a:pt x="137212" y="16723"/>
                  <a:pt x="136469" y="15980"/>
                  <a:pt x="135556" y="15980"/>
                </a:cubicBezTo>
                <a:cubicBezTo>
                  <a:pt x="134643" y="15980"/>
                  <a:pt x="133899" y="16723"/>
                  <a:pt x="133899" y="17636"/>
                </a:cubicBezTo>
                <a:cubicBezTo>
                  <a:pt x="133899" y="18391"/>
                  <a:pt x="134407" y="19029"/>
                  <a:pt x="135099" y="19228"/>
                </a:cubicBezTo>
                <a:close/>
                <a:moveTo>
                  <a:pt x="135556" y="16560"/>
                </a:moveTo>
                <a:cubicBezTo>
                  <a:pt x="136149" y="16560"/>
                  <a:pt x="136632" y="17042"/>
                  <a:pt x="136632" y="17636"/>
                </a:cubicBezTo>
                <a:cubicBezTo>
                  <a:pt x="136632" y="18230"/>
                  <a:pt x="136149" y="18713"/>
                  <a:pt x="135556" y="18713"/>
                </a:cubicBezTo>
                <a:cubicBezTo>
                  <a:pt x="134962" y="18713"/>
                  <a:pt x="134479" y="18230"/>
                  <a:pt x="134479" y="17636"/>
                </a:cubicBezTo>
                <a:cubicBezTo>
                  <a:pt x="134479" y="17042"/>
                  <a:pt x="134962" y="16560"/>
                  <a:pt x="135556" y="16560"/>
                </a:cubicBezTo>
                <a:close/>
                <a:moveTo>
                  <a:pt x="177614" y="52022"/>
                </a:moveTo>
                <a:cubicBezTo>
                  <a:pt x="178527" y="52022"/>
                  <a:pt x="179270" y="51279"/>
                  <a:pt x="179270" y="50364"/>
                </a:cubicBezTo>
                <a:cubicBezTo>
                  <a:pt x="179270" y="49451"/>
                  <a:pt x="178527" y="48708"/>
                  <a:pt x="177614" y="48708"/>
                </a:cubicBezTo>
                <a:cubicBezTo>
                  <a:pt x="176799" y="48708"/>
                  <a:pt x="176122" y="49300"/>
                  <a:pt x="175984" y="50075"/>
                </a:cubicBezTo>
                <a:lnTo>
                  <a:pt x="145667" y="50075"/>
                </a:lnTo>
                <a:cubicBezTo>
                  <a:pt x="145598" y="50075"/>
                  <a:pt x="145531" y="50099"/>
                  <a:pt x="145479" y="50144"/>
                </a:cubicBezTo>
                <a:lnTo>
                  <a:pt x="135353" y="58774"/>
                </a:lnTo>
                <a:lnTo>
                  <a:pt x="116697" y="58774"/>
                </a:lnTo>
                <a:cubicBezTo>
                  <a:pt x="116538" y="58774"/>
                  <a:pt x="116407" y="58903"/>
                  <a:pt x="116407" y="59063"/>
                </a:cubicBezTo>
                <a:cubicBezTo>
                  <a:pt x="116407" y="59224"/>
                  <a:pt x="116538" y="59353"/>
                  <a:pt x="116697" y="59353"/>
                </a:cubicBezTo>
                <a:lnTo>
                  <a:pt x="135459" y="59353"/>
                </a:lnTo>
                <a:cubicBezTo>
                  <a:pt x="135528" y="59353"/>
                  <a:pt x="135595" y="59329"/>
                  <a:pt x="135647" y="59284"/>
                </a:cubicBezTo>
                <a:lnTo>
                  <a:pt x="145774" y="50654"/>
                </a:lnTo>
                <a:lnTo>
                  <a:pt x="175984" y="50654"/>
                </a:lnTo>
                <a:cubicBezTo>
                  <a:pt x="176122" y="51430"/>
                  <a:pt x="176799" y="52022"/>
                  <a:pt x="177614" y="52022"/>
                </a:cubicBezTo>
                <a:close/>
                <a:moveTo>
                  <a:pt x="177614" y="49288"/>
                </a:moveTo>
                <a:cubicBezTo>
                  <a:pt x="178207" y="49288"/>
                  <a:pt x="178690" y="49771"/>
                  <a:pt x="178690" y="50364"/>
                </a:cubicBezTo>
                <a:cubicBezTo>
                  <a:pt x="178690" y="50958"/>
                  <a:pt x="178207" y="51441"/>
                  <a:pt x="177614" y="51441"/>
                </a:cubicBezTo>
                <a:cubicBezTo>
                  <a:pt x="177020" y="51441"/>
                  <a:pt x="176537" y="50958"/>
                  <a:pt x="176537" y="50364"/>
                </a:cubicBezTo>
                <a:cubicBezTo>
                  <a:pt x="176537" y="49771"/>
                  <a:pt x="177020" y="49288"/>
                  <a:pt x="177614" y="49288"/>
                </a:cubicBezTo>
                <a:close/>
                <a:moveTo>
                  <a:pt x="177614" y="45035"/>
                </a:moveTo>
                <a:cubicBezTo>
                  <a:pt x="176799" y="45035"/>
                  <a:pt x="176122" y="45626"/>
                  <a:pt x="175984" y="46402"/>
                </a:cubicBezTo>
                <a:lnTo>
                  <a:pt x="144584" y="46402"/>
                </a:lnTo>
                <a:cubicBezTo>
                  <a:pt x="144514" y="46402"/>
                  <a:pt x="144446" y="46428"/>
                  <a:pt x="144393" y="46474"/>
                </a:cubicBezTo>
                <a:lnTo>
                  <a:pt x="134963" y="54714"/>
                </a:lnTo>
                <a:lnTo>
                  <a:pt x="116697" y="54714"/>
                </a:lnTo>
                <a:cubicBezTo>
                  <a:pt x="116538" y="54714"/>
                  <a:pt x="116407" y="54844"/>
                  <a:pt x="116407" y="55004"/>
                </a:cubicBezTo>
                <a:cubicBezTo>
                  <a:pt x="116407" y="55164"/>
                  <a:pt x="116538" y="55294"/>
                  <a:pt x="116697" y="55294"/>
                </a:cubicBezTo>
                <a:lnTo>
                  <a:pt x="135072" y="55294"/>
                </a:lnTo>
                <a:cubicBezTo>
                  <a:pt x="135142" y="55294"/>
                  <a:pt x="135210" y="55268"/>
                  <a:pt x="135263" y="55222"/>
                </a:cubicBezTo>
                <a:lnTo>
                  <a:pt x="144692" y="46982"/>
                </a:lnTo>
                <a:lnTo>
                  <a:pt x="175984" y="46982"/>
                </a:lnTo>
                <a:cubicBezTo>
                  <a:pt x="176122" y="47757"/>
                  <a:pt x="176799" y="48348"/>
                  <a:pt x="177614" y="48348"/>
                </a:cubicBezTo>
                <a:cubicBezTo>
                  <a:pt x="178527" y="48348"/>
                  <a:pt x="179270" y="47605"/>
                  <a:pt x="179270" y="46692"/>
                </a:cubicBezTo>
                <a:cubicBezTo>
                  <a:pt x="179270" y="45778"/>
                  <a:pt x="178527" y="45035"/>
                  <a:pt x="177614" y="45035"/>
                </a:cubicBezTo>
                <a:close/>
                <a:moveTo>
                  <a:pt x="177614" y="47769"/>
                </a:moveTo>
                <a:cubicBezTo>
                  <a:pt x="177020" y="47769"/>
                  <a:pt x="176537" y="47285"/>
                  <a:pt x="176537" y="46692"/>
                </a:cubicBezTo>
                <a:cubicBezTo>
                  <a:pt x="176537" y="46098"/>
                  <a:pt x="177020" y="45616"/>
                  <a:pt x="177614" y="45616"/>
                </a:cubicBezTo>
                <a:cubicBezTo>
                  <a:pt x="178207" y="45616"/>
                  <a:pt x="178690" y="46099"/>
                  <a:pt x="178690" y="46692"/>
                </a:cubicBezTo>
                <a:cubicBezTo>
                  <a:pt x="178690" y="47285"/>
                  <a:pt x="178207" y="47769"/>
                  <a:pt x="177614" y="47769"/>
                </a:cubicBezTo>
                <a:close/>
                <a:moveTo>
                  <a:pt x="138528" y="40780"/>
                </a:moveTo>
                <a:cubicBezTo>
                  <a:pt x="137614" y="40780"/>
                  <a:pt x="136871" y="41523"/>
                  <a:pt x="136871" y="42438"/>
                </a:cubicBezTo>
                <a:cubicBezTo>
                  <a:pt x="136871" y="43351"/>
                  <a:pt x="137614" y="44094"/>
                  <a:pt x="138528" y="44094"/>
                </a:cubicBezTo>
                <a:cubicBezTo>
                  <a:pt x="139343" y="44094"/>
                  <a:pt x="140020" y="43502"/>
                  <a:pt x="140158" y="42727"/>
                </a:cubicBezTo>
                <a:lnTo>
                  <a:pt x="186153" y="42727"/>
                </a:lnTo>
                <a:cubicBezTo>
                  <a:pt x="186291" y="43502"/>
                  <a:pt x="186968" y="44094"/>
                  <a:pt x="187784" y="44094"/>
                </a:cubicBezTo>
                <a:cubicBezTo>
                  <a:pt x="188697" y="44094"/>
                  <a:pt x="189440" y="43351"/>
                  <a:pt x="189440" y="42438"/>
                </a:cubicBezTo>
                <a:cubicBezTo>
                  <a:pt x="189440" y="41523"/>
                  <a:pt x="188697" y="40780"/>
                  <a:pt x="187784" y="40780"/>
                </a:cubicBezTo>
                <a:cubicBezTo>
                  <a:pt x="186968" y="40780"/>
                  <a:pt x="186291" y="41372"/>
                  <a:pt x="186153" y="42148"/>
                </a:cubicBezTo>
                <a:lnTo>
                  <a:pt x="140158" y="42148"/>
                </a:lnTo>
                <a:cubicBezTo>
                  <a:pt x="140020" y="41372"/>
                  <a:pt x="139343" y="40780"/>
                  <a:pt x="138528" y="40780"/>
                </a:cubicBezTo>
                <a:close/>
                <a:moveTo>
                  <a:pt x="138528" y="43514"/>
                </a:moveTo>
                <a:cubicBezTo>
                  <a:pt x="137935" y="43514"/>
                  <a:pt x="137451" y="43031"/>
                  <a:pt x="137451" y="42438"/>
                </a:cubicBezTo>
                <a:cubicBezTo>
                  <a:pt x="137451" y="41844"/>
                  <a:pt x="137935" y="41361"/>
                  <a:pt x="138528" y="41361"/>
                </a:cubicBezTo>
                <a:cubicBezTo>
                  <a:pt x="139121" y="41361"/>
                  <a:pt x="139604" y="41844"/>
                  <a:pt x="139604" y="42438"/>
                </a:cubicBezTo>
                <a:cubicBezTo>
                  <a:pt x="139604" y="43032"/>
                  <a:pt x="139121" y="43514"/>
                  <a:pt x="138528" y="43514"/>
                </a:cubicBezTo>
                <a:close/>
                <a:moveTo>
                  <a:pt x="187784" y="41361"/>
                </a:moveTo>
                <a:cubicBezTo>
                  <a:pt x="188376" y="41361"/>
                  <a:pt x="188860" y="41844"/>
                  <a:pt x="188860" y="42438"/>
                </a:cubicBezTo>
                <a:cubicBezTo>
                  <a:pt x="188860" y="43032"/>
                  <a:pt x="188376" y="43514"/>
                  <a:pt x="187784" y="43514"/>
                </a:cubicBezTo>
                <a:cubicBezTo>
                  <a:pt x="187190" y="43514"/>
                  <a:pt x="186706" y="43031"/>
                  <a:pt x="186706" y="42438"/>
                </a:cubicBezTo>
                <a:cubicBezTo>
                  <a:pt x="186706" y="41844"/>
                  <a:pt x="187190" y="41361"/>
                  <a:pt x="187784" y="41361"/>
                </a:cubicBezTo>
                <a:close/>
                <a:moveTo>
                  <a:pt x="107635" y="30596"/>
                </a:moveTo>
                <a:lnTo>
                  <a:pt x="107635" y="48063"/>
                </a:lnTo>
                <a:cubicBezTo>
                  <a:pt x="107635" y="48223"/>
                  <a:pt x="107766" y="48353"/>
                  <a:pt x="107926" y="48353"/>
                </a:cubicBezTo>
                <a:cubicBezTo>
                  <a:pt x="108085" y="48353"/>
                  <a:pt x="108216" y="48223"/>
                  <a:pt x="108216" y="48063"/>
                </a:cubicBezTo>
                <a:lnTo>
                  <a:pt x="108216" y="30596"/>
                </a:lnTo>
                <a:cubicBezTo>
                  <a:pt x="108991" y="30459"/>
                  <a:pt x="109582" y="29781"/>
                  <a:pt x="109582" y="28967"/>
                </a:cubicBezTo>
                <a:cubicBezTo>
                  <a:pt x="109582" y="28054"/>
                  <a:pt x="108839" y="27311"/>
                  <a:pt x="107926" y="27311"/>
                </a:cubicBezTo>
                <a:cubicBezTo>
                  <a:pt x="107012" y="27311"/>
                  <a:pt x="106269" y="28054"/>
                  <a:pt x="106269" y="28967"/>
                </a:cubicBezTo>
                <a:cubicBezTo>
                  <a:pt x="106269" y="29781"/>
                  <a:pt x="106860" y="30460"/>
                  <a:pt x="107635" y="30596"/>
                </a:cubicBezTo>
                <a:close/>
                <a:moveTo>
                  <a:pt x="107926" y="27891"/>
                </a:moveTo>
                <a:cubicBezTo>
                  <a:pt x="108519" y="27891"/>
                  <a:pt x="109003" y="28373"/>
                  <a:pt x="109003" y="28967"/>
                </a:cubicBezTo>
                <a:cubicBezTo>
                  <a:pt x="109003" y="29517"/>
                  <a:pt x="108586" y="29967"/>
                  <a:pt x="108054" y="30031"/>
                </a:cubicBezTo>
                <a:cubicBezTo>
                  <a:pt x="108014" y="30012"/>
                  <a:pt x="107973" y="29998"/>
                  <a:pt x="107926" y="29998"/>
                </a:cubicBezTo>
                <a:cubicBezTo>
                  <a:pt x="107879" y="29998"/>
                  <a:pt x="107837" y="30012"/>
                  <a:pt x="107798" y="30031"/>
                </a:cubicBezTo>
                <a:cubicBezTo>
                  <a:pt x="107265" y="29967"/>
                  <a:pt x="106850" y="29517"/>
                  <a:pt x="106850" y="28967"/>
                </a:cubicBezTo>
                <a:cubicBezTo>
                  <a:pt x="106850" y="28373"/>
                  <a:pt x="107332" y="27891"/>
                  <a:pt x="107926" y="27891"/>
                </a:cubicBezTo>
                <a:close/>
                <a:moveTo>
                  <a:pt x="51523" y="68546"/>
                </a:moveTo>
                <a:lnTo>
                  <a:pt x="38219" y="68546"/>
                </a:lnTo>
                <a:cubicBezTo>
                  <a:pt x="38044" y="67816"/>
                  <a:pt x="37388" y="67272"/>
                  <a:pt x="36606" y="67272"/>
                </a:cubicBezTo>
                <a:cubicBezTo>
                  <a:pt x="35690" y="67272"/>
                  <a:pt x="34945" y="68017"/>
                  <a:pt x="34945" y="68932"/>
                </a:cubicBezTo>
                <a:cubicBezTo>
                  <a:pt x="34945" y="69848"/>
                  <a:pt x="35690" y="70592"/>
                  <a:pt x="36606" y="70592"/>
                </a:cubicBezTo>
                <a:cubicBezTo>
                  <a:pt x="37456" y="70592"/>
                  <a:pt x="38158" y="69951"/>
                  <a:pt x="38254" y="69125"/>
                </a:cubicBezTo>
                <a:lnTo>
                  <a:pt x="51385" y="69125"/>
                </a:lnTo>
                <a:lnTo>
                  <a:pt x="55904" y="74626"/>
                </a:lnTo>
                <a:cubicBezTo>
                  <a:pt x="55961" y="74696"/>
                  <a:pt x="56045" y="74731"/>
                  <a:pt x="56128" y="74731"/>
                </a:cubicBezTo>
                <a:cubicBezTo>
                  <a:pt x="56193" y="74731"/>
                  <a:pt x="56259" y="74711"/>
                  <a:pt x="56312" y="74666"/>
                </a:cubicBezTo>
                <a:cubicBezTo>
                  <a:pt x="56436" y="74565"/>
                  <a:pt x="56454" y="74382"/>
                  <a:pt x="56353" y="74258"/>
                </a:cubicBezTo>
                <a:lnTo>
                  <a:pt x="51746" y="68651"/>
                </a:lnTo>
                <a:cubicBezTo>
                  <a:pt x="51691" y="68584"/>
                  <a:pt x="51609" y="68546"/>
                  <a:pt x="51523" y="68546"/>
                </a:cubicBezTo>
                <a:close/>
                <a:moveTo>
                  <a:pt x="36606" y="70013"/>
                </a:moveTo>
                <a:cubicBezTo>
                  <a:pt x="36011" y="70013"/>
                  <a:pt x="35525" y="69528"/>
                  <a:pt x="35525" y="68932"/>
                </a:cubicBezTo>
                <a:cubicBezTo>
                  <a:pt x="35525" y="68337"/>
                  <a:pt x="36010" y="67852"/>
                  <a:pt x="36606" y="67852"/>
                </a:cubicBezTo>
                <a:cubicBezTo>
                  <a:pt x="37160" y="67852"/>
                  <a:pt x="37613" y="68273"/>
                  <a:pt x="37674" y="68811"/>
                </a:cubicBezTo>
                <a:cubicBezTo>
                  <a:pt x="37673" y="68819"/>
                  <a:pt x="37669" y="68826"/>
                  <a:pt x="37669" y="68836"/>
                </a:cubicBezTo>
                <a:cubicBezTo>
                  <a:pt x="37669" y="68861"/>
                  <a:pt x="37677" y="68885"/>
                  <a:pt x="37684" y="68909"/>
                </a:cubicBezTo>
                <a:cubicBezTo>
                  <a:pt x="37684" y="68916"/>
                  <a:pt x="37687" y="68925"/>
                  <a:pt x="37687" y="68932"/>
                </a:cubicBezTo>
                <a:cubicBezTo>
                  <a:pt x="37687" y="69528"/>
                  <a:pt x="37202" y="70013"/>
                  <a:pt x="36606" y="70013"/>
                </a:cubicBezTo>
                <a:close/>
                <a:moveTo>
                  <a:pt x="89938" y="45357"/>
                </a:moveTo>
                <a:cubicBezTo>
                  <a:pt x="90098" y="45355"/>
                  <a:pt x="90226" y="45223"/>
                  <a:pt x="90224" y="45064"/>
                </a:cubicBezTo>
                <a:lnTo>
                  <a:pt x="90113" y="33997"/>
                </a:lnTo>
                <a:cubicBezTo>
                  <a:pt x="90111" y="33899"/>
                  <a:pt x="90060" y="33807"/>
                  <a:pt x="89977" y="33755"/>
                </a:cubicBezTo>
                <a:lnTo>
                  <a:pt x="72737" y="22844"/>
                </a:lnTo>
                <a:cubicBezTo>
                  <a:pt x="73028" y="22545"/>
                  <a:pt x="73207" y="22139"/>
                  <a:pt x="73207" y="21690"/>
                </a:cubicBezTo>
                <a:cubicBezTo>
                  <a:pt x="73207" y="20777"/>
                  <a:pt x="72464" y="20033"/>
                  <a:pt x="71551" y="20033"/>
                </a:cubicBezTo>
                <a:cubicBezTo>
                  <a:pt x="70638" y="20033"/>
                  <a:pt x="69895" y="20777"/>
                  <a:pt x="69895" y="21690"/>
                </a:cubicBezTo>
                <a:cubicBezTo>
                  <a:pt x="69895" y="22603"/>
                  <a:pt x="70638" y="23346"/>
                  <a:pt x="71551" y="23346"/>
                </a:cubicBezTo>
                <a:cubicBezTo>
                  <a:pt x="71790" y="23346"/>
                  <a:pt x="72016" y="23294"/>
                  <a:pt x="72221" y="23203"/>
                </a:cubicBezTo>
                <a:lnTo>
                  <a:pt x="89534" y="34160"/>
                </a:lnTo>
                <a:lnTo>
                  <a:pt x="89645" y="45069"/>
                </a:lnTo>
                <a:cubicBezTo>
                  <a:pt x="89647" y="45228"/>
                  <a:pt x="89776" y="45356"/>
                  <a:pt x="89935" y="45356"/>
                </a:cubicBezTo>
                <a:lnTo>
                  <a:pt x="89938" y="45356"/>
                </a:lnTo>
                <a:close/>
                <a:moveTo>
                  <a:pt x="71551" y="22766"/>
                </a:moveTo>
                <a:cubicBezTo>
                  <a:pt x="70957" y="22766"/>
                  <a:pt x="70475" y="22283"/>
                  <a:pt x="70475" y="21690"/>
                </a:cubicBezTo>
                <a:cubicBezTo>
                  <a:pt x="70475" y="21096"/>
                  <a:pt x="70957" y="20613"/>
                  <a:pt x="71551" y="20613"/>
                </a:cubicBezTo>
                <a:cubicBezTo>
                  <a:pt x="72145" y="20613"/>
                  <a:pt x="72628" y="21096"/>
                  <a:pt x="72628" y="21690"/>
                </a:cubicBezTo>
                <a:cubicBezTo>
                  <a:pt x="72628" y="22284"/>
                  <a:pt x="72145" y="22766"/>
                  <a:pt x="71551" y="22766"/>
                </a:cubicBezTo>
                <a:close/>
                <a:moveTo>
                  <a:pt x="122497" y="117475"/>
                </a:moveTo>
                <a:cubicBezTo>
                  <a:pt x="122337" y="117475"/>
                  <a:pt x="122207" y="117605"/>
                  <a:pt x="122207" y="117764"/>
                </a:cubicBezTo>
                <a:lnTo>
                  <a:pt x="122207" y="137009"/>
                </a:lnTo>
                <a:lnTo>
                  <a:pt x="116926" y="148809"/>
                </a:lnTo>
                <a:cubicBezTo>
                  <a:pt x="116850" y="148799"/>
                  <a:pt x="116774" y="148791"/>
                  <a:pt x="116694" y="148791"/>
                </a:cubicBezTo>
                <a:cubicBezTo>
                  <a:pt x="115781" y="148791"/>
                  <a:pt x="115038" y="149534"/>
                  <a:pt x="115038" y="150449"/>
                </a:cubicBezTo>
                <a:cubicBezTo>
                  <a:pt x="115038" y="151362"/>
                  <a:pt x="115781" y="152105"/>
                  <a:pt x="116694" y="152105"/>
                </a:cubicBezTo>
                <a:cubicBezTo>
                  <a:pt x="117607" y="152105"/>
                  <a:pt x="118351" y="151362"/>
                  <a:pt x="118351" y="150449"/>
                </a:cubicBezTo>
                <a:cubicBezTo>
                  <a:pt x="118351" y="149818"/>
                  <a:pt x="117998" y="149270"/>
                  <a:pt x="117480" y="148990"/>
                </a:cubicBezTo>
                <a:lnTo>
                  <a:pt x="122761" y="137191"/>
                </a:lnTo>
                <a:cubicBezTo>
                  <a:pt x="122778" y="137153"/>
                  <a:pt x="122787" y="137113"/>
                  <a:pt x="122787" y="137072"/>
                </a:cubicBezTo>
                <a:lnTo>
                  <a:pt x="122787" y="117764"/>
                </a:lnTo>
                <a:cubicBezTo>
                  <a:pt x="122787" y="117605"/>
                  <a:pt x="122657" y="117475"/>
                  <a:pt x="122497" y="117475"/>
                </a:cubicBezTo>
                <a:close/>
                <a:moveTo>
                  <a:pt x="117771" y="150448"/>
                </a:moveTo>
                <a:cubicBezTo>
                  <a:pt x="117771" y="151041"/>
                  <a:pt x="117288" y="151525"/>
                  <a:pt x="116694" y="151525"/>
                </a:cubicBezTo>
                <a:cubicBezTo>
                  <a:pt x="116100" y="151525"/>
                  <a:pt x="115618" y="151041"/>
                  <a:pt x="115618" y="150448"/>
                </a:cubicBezTo>
                <a:cubicBezTo>
                  <a:pt x="115618" y="149855"/>
                  <a:pt x="116100" y="149372"/>
                  <a:pt x="116694" y="149372"/>
                </a:cubicBezTo>
                <a:cubicBezTo>
                  <a:pt x="117288" y="149372"/>
                  <a:pt x="117771" y="149855"/>
                  <a:pt x="117771" y="150448"/>
                </a:cubicBezTo>
                <a:close/>
                <a:moveTo>
                  <a:pt x="127681" y="100214"/>
                </a:moveTo>
                <a:lnTo>
                  <a:pt x="117659" y="113167"/>
                </a:lnTo>
                <a:cubicBezTo>
                  <a:pt x="117620" y="113218"/>
                  <a:pt x="117598" y="113281"/>
                  <a:pt x="117598" y="113345"/>
                </a:cubicBezTo>
                <a:lnTo>
                  <a:pt x="117598" y="136866"/>
                </a:lnTo>
                <a:lnTo>
                  <a:pt x="111987" y="149397"/>
                </a:lnTo>
                <a:lnTo>
                  <a:pt x="93209" y="149397"/>
                </a:lnTo>
                <a:cubicBezTo>
                  <a:pt x="93186" y="149266"/>
                  <a:pt x="93142" y="149143"/>
                  <a:pt x="93091" y="149025"/>
                </a:cubicBezTo>
                <a:cubicBezTo>
                  <a:pt x="93991" y="149009"/>
                  <a:pt x="94719" y="148274"/>
                  <a:pt x="94719" y="147370"/>
                </a:cubicBezTo>
                <a:cubicBezTo>
                  <a:pt x="94719" y="146601"/>
                  <a:pt x="94192" y="145955"/>
                  <a:pt x="93481" y="145769"/>
                </a:cubicBezTo>
                <a:lnTo>
                  <a:pt x="102229" y="125724"/>
                </a:lnTo>
                <a:cubicBezTo>
                  <a:pt x="102246" y="125688"/>
                  <a:pt x="102254" y="125649"/>
                  <a:pt x="102254" y="125609"/>
                </a:cubicBezTo>
                <a:lnTo>
                  <a:pt x="102254" y="98449"/>
                </a:lnTo>
                <a:cubicBezTo>
                  <a:pt x="102254" y="98288"/>
                  <a:pt x="102124" y="98158"/>
                  <a:pt x="101964" y="98158"/>
                </a:cubicBezTo>
                <a:cubicBezTo>
                  <a:pt x="101804" y="98158"/>
                  <a:pt x="101674" y="98288"/>
                  <a:pt x="101674" y="98449"/>
                </a:cubicBezTo>
                <a:lnTo>
                  <a:pt x="101674" y="125548"/>
                </a:lnTo>
                <a:lnTo>
                  <a:pt x="92867" y="145726"/>
                </a:lnTo>
                <a:cubicBezTo>
                  <a:pt x="92045" y="145822"/>
                  <a:pt x="91406" y="146522"/>
                  <a:pt x="91406" y="147370"/>
                </a:cubicBezTo>
                <a:cubicBezTo>
                  <a:pt x="91406" y="147606"/>
                  <a:pt x="91456" y="147829"/>
                  <a:pt x="91545" y="148033"/>
                </a:cubicBezTo>
                <a:cubicBezTo>
                  <a:pt x="90648" y="148051"/>
                  <a:pt x="89924" y="148785"/>
                  <a:pt x="89924" y="149687"/>
                </a:cubicBezTo>
                <a:cubicBezTo>
                  <a:pt x="89924" y="150600"/>
                  <a:pt x="90667" y="151343"/>
                  <a:pt x="91580" y="151343"/>
                </a:cubicBezTo>
                <a:cubicBezTo>
                  <a:pt x="92394" y="151343"/>
                  <a:pt x="93071" y="150752"/>
                  <a:pt x="93209" y="149977"/>
                </a:cubicBezTo>
                <a:lnTo>
                  <a:pt x="112176" y="149977"/>
                </a:lnTo>
                <a:cubicBezTo>
                  <a:pt x="112290" y="149977"/>
                  <a:pt x="112393" y="149910"/>
                  <a:pt x="112440" y="149805"/>
                </a:cubicBezTo>
                <a:lnTo>
                  <a:pt x="118153" y="137047"/>
                </a:lnTo>
                <a:cubicBezTo>
                  <a:pt x="118170" y="137009"/>
                  <a:pt x="118178" y="136969"/>
                  <a:pt x="118178" y="136928"/>
                </a:cubicBezTo>
                <a:lnTo>
                  <a:pt x="118178" y="113444"/>
                </a:lnTo>
                <a:lnTo>
                  <a:pt x="128140" y="100570"/>
                </a:lnTo>
                <a:cubicBezTo>
                  <a:pt x="128238" y="100443"/>
                  <a:pt x="128215" y="100261"/>
                  <a:pt x="128088" y="100163"/>
                </a:cubicBezTo>
                <a:cubicBezTo>
                  <a:pt x="127962" y="100065"/>
                  <a:pt x="127779" y="100089"/>
                  <a:pt x="127681" y="100214"/>
                </a:cubicBezTo>
                <a:close/>
                <a:moveTo>
                  <a:pt x="91580" y="150764"/>
                </a:moveTo>
                <a:cubicBezTo>
                  <a:pt x="90986" y="150764"/>
                  <a:pt x="90503" y="150281"/>
                  <a:pt x="90503" y="149687"/>
                </a:cubicBezTo>
                <a:cubicBezTo>
                  <a:pt x="90503" y="149093"/>
                  <a:pt x="90986" y="148610"/>
                  <a:pt x="91580" y="148610"/>
                </a:cubicBezTo>
                <a:cubicBezTo>
                  <a:pt x="92174" y="148610"/>
                  <a:pt x="92657" y="149093"/>
                  <a:pt x="92657" y="149687"/>
                </a:cubicBezTo>
                <a:cubicBezTo>
                  <a:pt x="92657" y="150281"/>
                  <a:pt x="92174" y="150764"/>
                  <a:pt x="91580" y="150764"/>
                </a:cubicBezTo>
                <a:close/>
                <a:moveTo>
                  <a:pt x="91986" y="147370"/>
                </a:moveTo>
                <a:cubicBezTo>
                  <a:pt x="91986" y="146776"/>
                  <a:pt x="92469" y="146293"/>
                  <a:pt x="93062" y="146293"/>
                </a:cubicBezTo>
                <a:cubicBezTo>
                  <a:pt x="93656" y="146293"/>
                  <a:pt x="94139" y="146776"/>
                  <a:pt x="94139" y="147370"/>
                </a:cubicBezTo>
                <a:cubicBezTo>
                  <a:pt x="94139" y="147963"/>
                  <a:pt x="93656" y="148446"/>
                  <a:pt x="93062" y="148446"/>
                </a:cubicBezTo>
                <a:cubicBezTo>
                  <a:pt x="92469" y="148446"/>
                  <a:pt x="91986" y="147963"/>
                  <a:pt x="91986" y="147370"/>
                </a:cubicBezTo>
                <a:close/>
                <a:moveTo>
                  <a:pt x="136318" y="77893"/>
                </a:moveTo>
                <a:cubicBezTo>
                  <a:pt x="136209" y="77776"/>
                  <a:pt x="136025" y="77771"/>
                  <a:pt x="135909" y="77879"/>
                </a:cubicBezTo>
                <a:cubicBezTo>
                  <a:pt x="135792" y="77989"/>
                  <a:pt x="135786" y="78172"/>
                  <a:pt x="135895" y="78289"/>
                </a:cubicBezTo>
                <a:lnTo>
                  <a:pt x="157547" y="101390"/>
                </a:lnTo>
                <a:cubicBezTo>
                  <a:pt x="157601" y="101448"/>
                  <a:pt x="157677" y="101481"/>
                  <a:pt x="157758" y="101481"/>
                </a:cubicBezTo>
                <a:lnTo>
                  <a:pt x="186706" y="101481"/>
                </a:lnTo>
                <a:cubicBezTo>
                  <a:pt x="186844" y="102257"/>
                  <a:pt x="187522" y="102848"/>
                  <a:pt x="188336" y="102848"/>
                </a:cubicBezTo>
                <a:cubicBezTo>
                  <a:pt x="189249" y="102848"/>
                  <a:pt x="189992" y="102104"/>
                  <a:pt x="189992" y="101191"/>
                </a:cubicBezTo>
                <a:cubicBezTo>
                  <a:pt x="189992" y="100278"/>
                  <a:pt x="189249" y="99535"/>
                  <a:pt x="188336" y="99535"/>
                </a:cubicBezTo>
                <a:cubicBezTo>
                  <a:pt x="187522" y="99535"/>
                  <a:pt x="186844" y="100126"/>
                  <a:pt x="186706" y="100902"/>
                </a:cubicBezTo>
                <a:lnTo>
                  <a:pt x="157883" y="100902"/>
                </a:lnTo>
                <a:close/>
                <a:moveTo>
                  <a:pt x="188336" y="100115"/>
                </a:moveTo>
                <a:cubicBezTo>
                  <a:pt x="188929" y="100115"/>
                  <a:pt x="189413" y="100598"/>
                  <a:pt x="189413" y="101191"/>
                </a:cubicBezTo>
                <a:cubicBezTo>
                  <a:pt x="189413" y="101785"/>
                  <a:pt x="188929" y="102268"/>
                  <a:pt x="188336" y="102268"/>
                </a:cubicBezTo>
                <a:cubicBezTo>
                  <a:pt x="187743" y="102268"/>
                  <a:pt x="187260" y="101785"/>
                  <a:pt x="187260" y="101191"/>
                </a:cubicBezTo>
                <a:cubicBezTo>
                  <a:pt x="187260" y="100598"/>
                  <a:pt x="187742" y="100115"/>
                  <a:pt x="188336" y="100115"/>
                </a:cubicBezTo>
                <a:close/>
                <a:moveTo>
                  <a:pt x="154597" y="91056"/>
                </a:moveTo>
                <a:lnTo>
                  <a:pt x="172470" y="91056"/>
                </a:lnTo>
                <a:cubicBezTo>
                  <a:pt x="172477" y="91056"/>
                  <a:pt x="172484" y="91053"/>
                  <a:pt x="172491" y="91052"/>
                </a:cubicBezTo>
                <a:cubicBezTo>
                  <a:pt x="172627" y="91830"/>
                  <a:pt x="173305" y="92424"/>
                  <a:pt x="174121" y="92424"/>
                </a:cubicBezTo>
                <a:cubicBezTo>
                  <a:pt x="175034" y="92424"/>
                  <a:pt x="175777" y="91680"/>
                  <a:pt x="175777" y="90766"/>
                </a:cubicBezTo>
                <a:cubicBezTo>
                  <a:pt x="175777" y="89853"/>
                  <a:pt x="175034" y="89110"/>
                  <a:pt x="174121" y="89110"/>
                </a:cubicBezTo>
                <a:cubicBezTo>
                  <a:pt x="173305" y="89110"/>
                  <a:pt x="172627" y="89704"/>
                  <a:pt x="172491" y="90481"/>
                </a:cubicBezTo>
                <a:cubicBezTo>
                  <a:pt x="172484" y="90480"/>
                  <a:pt x="172477" y="90477"/>
                  <a:pt x="172470" y="90477"/>
                </a:cubicBezTo>
                <a:lnTo>
                  <a:pt x="154715" y="90477"/>
                </a:lnTo>
                <a:lnTo>
                  <a:pt x="135855" y="72001"/>
                </a:lnTo>
                <a:cubicBezTo>
                  <a:pt x="135800" y="71949"/>
                  <a:pt x="135728" y="71919"/>
                  <a:pt x="135652" y="71919"/>
                </a:cubicBezTo>
                <a:lnTo>
                  <a:pt x="116697" y="71919"/>
                </a:lnTo>
                <a:cubicBezTo>
                  <a:pt x="116538" y="71919"/>
                  <a:pt x="116407" y="72048"/>
                  <a:pt x="116407" y="72209"/>
                </a:cubicBezTo>
                <a:cubicBezTo>
                  <a:pt x="116407" y="72369"/>
                  <a:pt x="116538" y="72499"/>
                  <a:pt x="116697" y="72499"/>
                </a:cubicBezTo>
                <a:lnTo>
                  <a:pt x="135533" y="72499"/>
                </a:lnTo>
                <a:lnTo>
                  <a:pt x="154394" y="90974"/>
                </a:lnTo>
                <a:cubicBezTo>
                  <a:pt x="154448" y="91027"/>
                  <a:pt x="154520" y="91056"/>
                  <a:pt x="154597" y="91056"/>
                </a:cubicBezTo>
                <a:close/>
                <a:moveTo>
                  <a:pt x="174121" y="89690"/>
                </a:moveTo>
                <a:cubicBezTo>
                  <a:pt x="174714" y="89690"/>
                  <a:pt x="175197" y="90173"/>
                  <a:pt x="175197" y="90766"/>
                </a:cubicBezTo>
                <a:cubicBezTo>
                  <a:pt x="175197" y="91360"/>
                  <a:pt x="174714" y="91843"/>
                  <a:pt x="174121" y="91843"/>
                </a:cubicBezTo>
                <a:cubicBezTo>
                  <a:pt x="173527" y="91843"/>
                  <a:pt x="173044" y="91360"/>
                  <a:pt x="173044" y="90766"/>
                </a:cubicBezTo>
                <a:cubicBezTo>
                  <a:pt x="173044" y="90173"/>
                  <a:pt x="173527" y="89690"/>
                  <a:pt x="174121" y="89690"/>
                </a:cubicBezTo>
                <a:close/>
                <a:moveTo>
                  <a:pt x="59851" y="132775"/>
                </a:moveTo>
                <a:lnTo>
                  <a:pt x="59851" y="107277"/>
                </a:lnTo>
                <a:lnTo>
                  <a:pt x="73794" y="96539"/>
                </a:lnTo>
                <a:cubicBezTo>
                  <a:pt x="73921" y="96442"/>
                  <a:pt x="73944" y="96259"/>
                  <a:pt x="73847" y="96133"/>
                </a:cubicBezTo>
                <a:cubicBezTo>
                  <a:pt x="73749" y="96005"/>
                  <a:pt x="73567" y="95981"/>
                  <a:pt x="73440" y="96079"/>
                </a:cubicBezTo>
                <a:lnTo>
                  <a:pt x="59383" y="106904"/>
                </a:lnTo>
                <a:cubicBezTo>
                  <a:pt x="59312" y="106960"/>
                  <a:pt x="59271" y="107044"/>
                  <a:pt x="59271" y="107135"/>
                </a:cubicBezTo>
                <a:lnTo>
                  <a:pt x="59271" y="132775"/>
                </a:lnTo>
                <a:cubicBezTo>
                  <a:pt x="58495" y="132913"/>
                  <a:pt x="57903" y="133590"/>
                  <a:pt x="57903" y="134404"/>
                </a:cubicBezTo>
                <a:cubicBezTo>
                  <a:pt x="57903" y="135319"/>
                  <a:pt x="58648" y="136062"/>
                  <a:pt x="59561" y="136062"/>
                </a:cubicBezTo>
                <a:cubicBezTo>
                  <a:pt x="60474" y="136062"/>
                  <a:pt x="61217" y="135319"/>
                  <a:pt x="61217" y="134404"/>
                </a:cubicBezTo>
                <a:cubicBezTo>
                  <a:pt x="61217" y="133590"/>
                  <a:pt x="60626" y="132913"/>
                  <a:pt x="59851" y="132775"/>
                </a:cubicBezTo>
                <a:close/>
                <a:moveTo>
                  <a:pt x="59561" y="135482"/>
                </a:moveTo>
                <a:cubicBezTo>
                  <a:pt x="58967" y="135482"/>
                  <a:pt x="58484" y="134998"/>
                  <a:pt x="58484" y="134404"/>
                </a:cubicBezTo>
                <a:cubicBezTo>
                  <a:pt x="58484" y="133812"/>
                  <a:pt x="58967" y="133328"/>
                  <a:pt x="59561" y="133328"/>
                </a:cubicBezTo>
                <a:cubicBezTo>
                  <a:pt x="60155" y="133328"/>
                  <a:pt x="60638" y="133812"/>
                  <a:pt x="60638" y="134404"/>
                </a:cubicBezTo>
                <a:cubicBezTo>
                  <a:pt x="60638" y="134998"/>
                  <a:pt x="60155" y="135482"/>
                  <a:pt x="59561" y="135482"/>
                </a:cubicBezTo>
                <a:close/>
                <a:moveTo>
                  <a:pt x="88976" y="98932"/>
                </a:moveTo>
                <a:cubicBezTo>
                  <a:pt x="88816" y="98932"/>
                  <a:pt x="88686" y="99061"/>
                  <a:pt x="88686" y="99222"/>
                </a:cubicBezTo>
                <a:lnTo>
                  <a:pt x="88686" y="125058"/>
                </a:lnTo>
                <a:lnTo>
                  <a:pt x="78461" y="145728"/>
                </a:lnTo>
                <a:cubicBezTo>
                  <a:pt x="78391" y="145719"/>
                  <a:pt x="78321" y="145712"/>
                  <a:pt x="78248" y="145712"/>
                </a:cubicBezTo>
                <a:cubicBezTo>
                  <a:pt x="77335" y="145712"/>
                  <a:pt x="76592" y="146456"/>
                  <a:pt x="76592" y="147370"/>
                </a:cubicBezTo>
                <a:cubicBezTo>
                  <a:pt x="76592" y="148283"/>
                  <a:pt x="77335" y="149026"/>
                  <a:pt x="78248" y="149026"/>
                </a:cubicBezTo>
                <a:cubicBezTo>
                  <a:pt x="79163" y="149026"/>
                  <a:pt x="79906" y="148283"/>
                  <a:pt x="79906" y="147370"/>
                </a:cubicBezTo>
                <a:cubicBezTo>
                  <a:pt x="79906" y="146735"/>
                  <a:pt x="79547" y="146183"/>
                  <a:pt x="79021" y="145904"/>
                </a:cubicBezTo>
                <a:lnTo>
                  <a:pt x="89236" y="125254"/>
                </a:lnTo>
                <a:cubicBezTo>
                  <a:pt x="89256" y="125214"/>
                  <a:pt x="89266" y="125169"/>
                  <a:pt x="89266" y="125125"/>
                </a:cubicBezTo>
                <a:lnTo>
                  <a:pt x="89266" y="99222"/>
                </a:lnTo>
                <a:cubicBezTo>
                  <a:pt x="89266" y="99061"/>
                  <a:pt x="89136" y="98932"/>
                  <a:pt x="88976" y="98932"/>
                </a:cubicBezTo>
                <a:close/>
                <a:moveTo>
                  <a:pt x="79325" y="147370"/>
                </a:moveTo>
                <a:cubicBezTo>
                  <a:pt x="79325" y="147963"/>
                  <a:pt x="78842" y="148446"/>
                  <a:pt x="78248" y="148446"/>
                </a:cubicBezTo>
                <a:cubicBezTo>
                  <a:pt x="77656" y="148446"/>
                  <a:pt x="77172" y="147963"/>
                  <a:pt x="77172" y="147370"/>
                </a:cubicBezTo>
                <a:cubicBezTo>
                  <a:pt x="77172" y="146776"/>
                  <a:pt x="77656" y="146293"/>
                  <a:pt x="78248" y="146293"/>
                </a:cubicBezTo>
                <a:cubicBezTo>
                  <a:pt x="78842" y="146293"/>
                  <a:pt x="79325" y="146776"/>
                  <a:pt x="79325" y="147370"/>
                </a:cubicBezTo>
                <a:close/>
                <a:moveTo>
                  <a:pt x="63654" y="132775"/>
                </a:moveTo>
                <a:lnTo>
                  <a:pt x="63654" y="107857"/>
                </a:lnTo>
                <a:lnTo>
                  <a:pt x="78338" y="96539"/>
                </a:lnTo>
                <a:cubicBezTo>
                  <a:pt x="78464" y="96442"/>
                  <a:pt x="78488" y="96259"/>
                  <a:pt x="78390" y="96133"/>
                </a:cubicBezTo>
                <a:cubicBezTo>
                  <a:pt x="78292" y="96005"/>
                  <a:pt x="78111" y="95981"/>
                  <a:pt x="77984" y="96079"/>
                </a:cubicBezTo>
                <a:lnTo>
                  <a:pt x="63186" y="107484"/>
                </a:lnTo>
                <a:cubicBezTo>
                  <a:pt x="63115" y="107540"/>
                  <a:pt x="63074" y="107624"/>
                  <a:pt x="63074" y="107714"/>
                </a:cubicBezTo>
                <a:lnTo>
                  <a:pt x="63074" y="132775"/>
                </a:lnTo>
                <a:cubicBezTo>
                  <a:pt x="62298" y="132913"/>
                  <a:pt x="61706" y="133590"/>
                  <a:pt x="61706" y="134404"/>
                </a:cubicBezTo>
                <a:cubicBezTo>
                  <a:pt x="61706" y="135318"/>
                  <a:pt x="62451" y="136062"/>
                  <a:pt x="63364" y="136062"/>
                </a:cubicBezTo>
                <a:cubicBezTo>
                  <a:pt x="64277" y="136062"/>
                  <a:pt x="65020" y="135318"/>
                  <a:pt x="65020" y="134404"/>
                </a:cubicBezTo>
                <a:cubicBezTo>
                  <a:pt x="65020" y="133590"/>
                  <a:pt x="64429" y="132913"/>
                  <a:pt x="63654" y="132775"/>
                </a:cubicBezTo>
                <a:close/>
                <a:moveTo>
                  <a:pt x="63364" y="135482"/>
                </a:moveTo>
                <a:cubicBezTo>
                  <a:pt x="62770" y="135482"/>
                  <a:pt x="62287" y="134998"/>
                  <a:pt x="62287" y="134404"/>
                </a:cubicBezTo>
                <a:cubicBezTo>
                  <a:pt x="62287" y="133812"/>
                  <a:pt x="62770" y="133328"/>
                  <a:pt x="63364" y="133328"/>
                </a:cubicBezTo>
                <a:cubicBezTo>
                  <a:pt x="63958" y="133328"/>
                  <a:pt x="64440" y="133812"/>
                  <a:pt x="64440" y="134404"/>
                </a:cubicBezTo>
                <a:cubicBezTo>
                  <a:pt x="64440" y="134998"/>
                  <a:pt x="63958" y="135482"/>
                  <a:pt x="63364" y="135482"/>
                </a:cubicBezTo>
                <a:close/>
                <a:moveTo>
                  <a:pt x="156212" y="116616"/>
                </a:moveTo>
                <a:lnTo>
                  <a:pt x="187899" y="116616"/>
                </a:lnTo>
                <a:cubicBezTo>
                  <a:pt x="188075" y="117345"/>
                  <a:pt x="188729" y="117888"/>
                  <a:pt x="189510" y="117888"/>
                </a:cubicBezTo>
                <a:cubicBezTo>
                  <a:pt x="190423" y="117888"/>
                  <a:pt x="191166" y="117145"/>
                  <a:pt x="191166" y="116231"/>
                </a:cubicBezTo>
                <a:cubicBezTo>
                  <a:pt x="191166" y="115318"/>
                  <a:pt x="190423" y="114575"/>
                  <a:pt x="189510" y="114575"/>
                </a:cubicBezTo>
                <a:cubicBezTo>
                  <a:pt x="188662" y="114575"/>
                  <a:pt x="187962" y="115215"/>
                  <a:pt x="187865" y="116037"/>
                </a:cubicBezTo>
                <a:lnTo>
                  <a:pt x="156332" y="116037"/>
                </a:lnTo>
                <a:lnTo>
                  <a:pt x="150907" y="110612"/>
                </a:lnTo>
                <a:cubicBezTo>
                  <a:pt x="150902" y="110607"/>
                  <a:pt x="150895" y="110605"/>
                  <a:pt x="150889" y="110600"/>
                </a:cubicBezTo>
                <a:cubicBezTo>
                  <a:pt x="150954" y="110422"/>
                  <a:pt x="150992" y="110231"/>
                  <a:pt x="150992" y="110031"/>
                </a:cubicBezTo>
                <a:cubicBezTo>
                  <a:pt x="150992" y="109117"/>
                  <a:pt x="150249" y="108374"/>
                  <a:pt x="149335" y="108374"/>
                </a:cubicBezTo>
                <a:cubicBezTo>
                  <a:pt x="148422" y="108374"/>
                  <a:pt x="147679" y="109117"/>
                  <a:pt x="147679" y="110031"/>
                </a:cubicBezTo>
                <a:cubicBezTo>
                  <a:pt x="147679" y="110944"/>
                  <a:pt x="148422" y="111687"/>
                  <a:pt x="149335" y="111687"/>
                </a:cubicBezTo>
                <a:cubicBezTo>
                  <a:pt x="149835" y="111687"/>
                  <a:pt x="150283" y="111464"/>
                  <a:pt x="150588" y="111112"/>
                </a:cubicBezTo>
                <a:lnTo>
                  <a:pt x="156006" y="116532"/>
                </a:lnTo>
                <a:cubicBezTo>
                  <a:pt x="156061" y="116586"/>
                  <a:pt x="156135" y="116616"/>
                  <a:pt x="156212" y="116616"/>
                </a:cubicBezTo>
                <a:close/>
                <a:moveTo>
                  <a:pt x="189510" y="115154"/>
                </a:moveTo>
                <a:cubicBezTo>
                  <a:pt x="190103" y="115154"/>
                  <a:pt x="190586" y="115637"/>
                  <a:pt x="190586" y="116231"/>
                </a:cubicBezTo>
                <a:cubicBezTo>
                  <a:pt x="190586" y="116825"/>
                  <a:pt x="190103" y="117308"/>
                  <a:pt x="189510" y="117308"/>
                </a:cubicBezTo>
                <a:cubicBezTo>
                  <a:pt x="188916" y="117308"/>
                  <a:pt x="188433" y="116825"/>
                  <a:pt x="188433" y="116231"/>
                </a:cubicBezTo>
                <a:cubicBezTo>
                  <a:pt x="188433" y="115637"/>
                  <a:pt x="188916" y="115154"/>
                  <a:pt x="189510" y="115154"/>
                </a:cubicBezTo>
                <a:close/>
                <a:moveTo>
                  <a:pt x="149335" y="111107"/>
                </a:moveTo>
                <a:cubicBezTo>
                  <a:pt x="148742" y="111107"/>
                  <a:pt x="148258" y="110624"/>
                  <a:pt x="148258" y="110031"/>
                </a:cubicBezTo>
                <a:cubicBezTo>
                  <a:pt x="148258" y="109437"/>
                  <a:pt x="148742" y="108954"/>
                  <a:pt x="149335" y="108954"/>
                </a:cubicBezTo>
                <a:cubicBezTo>
                  <a:pt x="149929" y="108954"/>
                  <a:pt x="150413" y="109437"/>
                  <a:pt x="150413" y="110031"/>
                </a:cubicBezTo>
                <a:cubicBezTo>
                  <a:pt x="150413" y="110624"/>
                  <a:pt x="149929" y="111107"/>
                  <a:pt x="149335" y="111107"/>
                </a:cubicBezTo>
                <a:close/>
                <a:moveTo>
                  <a:pt x="192500" y="129247"/>
                </a:moveTo>
                <a:cubicBezTo>
                  <a:pt x="191668" y="129247"/>
                  <a:pt x="190980" y="129864"/>
                  <a:pt x="190862" y="130664"/>
                </a:cubicBezTo>
                <a:lnTo>
                  <a:pt x="158645" y="130664"/>
                </a:lnTo>
                <a:lnTo>
                  <a:pt x="153966" y="125984"/>
                </a:lnTo>
                <a:cubicBezTo>
                  <a:pt x="154051" y="125785"/>
                  <a:pt x="154098" y="125567"/>
                  <a:pt x="154098" y="125337"/>
                </a:cubicBezTo>
                <a:cubicBezTo>
                  <a:pt x="154098" y="124424"/>
                  <a:pt x="153355" y="123681"/>
                  <a:pt x="152441" y="123681"/>
                </a:cubicBezTo>
                <a:cubicBezTo>
                  <a:pt x="151527" y="123681"/>
                  <a:pt x="150784" y="124424"/>
                  <a:pt x="150784" y="125337"/>
                </a:cubicBezTo>
                <a:cubicBezTo>
                  <a:pt x="150784" y="126251"/>
                  <a:pt x="151527" y="126995"/>
                  <a:pt x="152441" y="126995"/>
                </a:cubicBezTo>
                <a:cubicBezTo>
                  <a:pt x="152912" y="126995"/>
                  <a:pt x="153338" y="126795"/>
                  <a:pt x="153639" y="126478"/>
                </a:cubicBezTo>
                <a:lnTo>
                  <a:pt x="158320" y="131159"/>
                </a:lnTo>
                <a:cubicBezTo>
                  <a:pt x="158375" y="131213"/>
                  <a:pt x="158448" y="131243"/>
                  <a:pt x="158525" y="131243"/>
                </a:cubicBezTo>
                <a:lnTo>
                  <a:pt x="190878" y="131243"/>
                </a:lnTo>
                <a:cubicBezTo>
                  <a:pt x="191036" y="131995"/>
                  <a:pt x="191702" y="132560"/>
                  <a:pt x="192500" y="132560"/>
                </a:cubicBezTo>
                <a:cubicBezTo>
                  <a:pt x="193413" y="132560"/>
                  <a:pt x="194156" y="131817"/>
                  <a:pt x="194156" y="130904"/>
                </a:cubicBezTo>
                <a:cubicBezTo>
                  <a:pt x="194156" y="129991"/>
                  <a:pt x="193413" y="129247"/>
                  <a:pt x="192500" y="129247"/>
                </a:cubicBezTo>
                <a:close/>
                <a:moveTo>
                  <a:pt x="152441" y="126414"/>
                </a:moveTo>
                <a:cubicBezTo>
                  <a:pt x="151848" y="126414"/>
                  <a:pt x="151364" y="125931"/>
                  <a:pt x="151364" y="125337"/>
                </a:cubicBezTo>
                <a:cubicBezTo>
                  <a:pt x="151364" y="124744"/>
                  <a:pt x="151848" y="124261"/>
                  <a:pt x="152441" y="124261"/>
                </a:cubicBezTo>
                <a:cubicBezTo>
                  <a:pt x="153034" y="124261"/>
                  <a:pt x="153517" y="124744"/>
                  <a:pt x="153517" y="125337"/>
                </a:cubicBezTo>
                <a:cubicBezTo>
                  <a:pt x="153517" y="125931"/>
                  <a:pt x="153034" y="126414"/>
                  <a:pt x="152441" y="126414"/>
                </a:cubicBezTo>
                <a:close/>
                <a:moveTo>
                  <a:pt x="192500" y="131980"/>
                </a:moveTo>
                <a:cubicBezTo>
                  <a:pt x="191906" y="131980"/>
                  <a:pt x="191423" y="131497"/>
                  <a:pt x="191423" y="130904"/>
                </a:cubicBezTo>
                <a:cubicBezTo>
                  <a:pt x="191423" y="130310"/>
                  <a:pt x="191906" y="129827"/>
                  <a:pt x="192500" y="129827"/>
                </a:cubicBezTo>
                <a:cubicBezTo>
                  <a:pt x="193094" y="129827"/>
                  <a:pt x="193576" y="130310"/>
                  <a:pt x="193576" y="130904"/>
                </a:cubicBezTo>
                <a:cubicBezTo>
                  <a:pt x="193577" y="131497"/>
                  <a:pt x="193094" y="131980"/>
                  <a:pt x="192500" y="131980"/>
                </a:cubicBezTo>
                <a:close/>
                <a:moveTo>
                  <a:pt x="194848" y="92036"/>
                </a:moveTo>
                <a:cubicBezTo>
                  <a:pt x="194494" y="92036"/>
                  <a:pt x="194166" y="92149"/>
                  <a:pt x="193897" y="92340"/>
                </a:cubicBezTo>
                <a:lnTo>
                  <a:pt x="176922" y="75365"/>
                </a:lnTo>
                <a:cubicBezTo>
                  <a:pt x="176868" y="75311"/>
                  <a:pt x="176795" y="75280"/>
                  <a:pt x="176718" y="75280"/>
                </a:cubicBezTo>
                <a:lnTo>
                  <a:pt x="171981" y="75280"/>
                </a:lnTo>
                <a:cubicBezTo>
                  <a:pt x="171843" y="74505"/>
                  <a:pt x="171166" y="73913"/>
                  <a:pt x="170351" y="73913"/>
                </a:cubicBezTo>
                <a:cubicBezTo>
                  <a:pt x="169438" y="73913"/>
                  <a:pt x="168695" y="74657"/>
                  <a:pt x="168695" y="75571"/>
                </a:cubicBezTo>
                <a:cubicBezTo>
                  <a:pt x="168695" y="76484"/>
                  <a:pt x="169438" y="77227"/>
                  <a:pt x="170351" y="77227"/>
                </a:cubicBezTo>
                <a:cubicBezTo>
                  <a:pt x="171166" y="77227"/>
                  <a:pt x="171843" y="76635"/>
                  <a:pt x="171981" y="75861"/>
                </a:cubicBezTo>
                <a:lnTo>
                  <a:pt x="176598" y="75861"/>
                </a:lnTo>
                <a:lnTo>
                  <a:pt x="193488" y="92751"/>
                </a:lnTo>
                <a:cubicBezTo>
                  <a:pt x="193301" y="93018"/>
                  <a:pt x="193192" y="93343"/>
                  <a:pt x="193192" y="93694"/>
                </a:cubicBezTo>
                <a:cubicBezTo>
                  <a:pt x="193192" y="94607"/>
                  <a:pt x="193935" y="95350"/>
                  <a:pt x="194848" y="95350"/>
                </a:cubicBezTo>
                <a:cubicBezTo>
                  <a:pt x="195762" y="95350"/>
                  <a:pt x="196504" y="94607"/>
                  <a:pt x="196504" y="93694"/>
                </a:cubicBezTo>
                <a:cubicBezTo>
                  <a:pt x="196505" y="92780"/>
                  <a:pt x="195762" y="92036"/>
                  <a:pt x="194848" y="92036"/>
                </a:cubicBezTo>
                <a:close/>
                <a:moveTo>
                  <a:pt x="171419" y="75659"/>
                </a:moveTo>
                <a:cubicBezTo>
                  <a:pt x="171373" y="76210"/>
                  <a:pt x="170915" y="76647"/>
                  <a:pt x="170351" y="76647"/>
                </a:cubicBezTo>
                <a:cubicBezTo>
                  <a:pt x="169758" y="76647"/>
                  <a:pt x="169275" y="76163"/>
                  <a:pt x="169275" y="75571"/>
                </a:cubicBezTo>
                <a:cubicBezTo>
                  <a:pt x="169275" y="74977"/>
                  <a:pt x="169758" y="74494"/>
                  <a:pt x="170351" y="74494"/>
                </a:cubicBezTo>
                <a:cubicBezTo>
                  <a:pt x="170915" y="74494"/>
                  <a:pt x="171373" y="74930"/>
                  <a:pt x="171419" y="75482"/>
                </a:cubicBezTo>
                <a:cubicBezTo>
                  <a:pt x="171410" y="75510"/>
                  <a:pt x="171401" y="75539"/>
                  <a:pt x="171401" y="75571"/>
                </a:cubicBezTo>
                <a:cubicBezTo>
                  <a:pt x="171401" y="75602"/>
                  <a:pt x="171410" y="75631"/>
                  <a:pt x="171419" y="75659"/>
                </a:cubicBezTo>
                <a:close/>
                <a:moveTo>
                  <a:pt x="194848" y="94770"/>
                </a:moveTo>
                <a:cubicBezTo>
                  <a:pt x="194255" y="94770"/>
                  <a:pt x="193772" y="94286"/>
                  <a:pt x="193772" y="93694"/>
                </a:cubicBezTo>
                <a:cubicBezTo>
                  <a:pt x="193772" y="93100"/>
                  <a:pt x="194255" y="92617"/>
                  <a:pt x="194848" y="92617"/>
                </a:cubicBezTo>
                <a:cubicBezTo>
                  <a:pt x="195442" y="92617"/>
                  <a:pt x="195925" y="93100"/>
                  <a:pt x="195925" y="93694"/>
                </a:cubicBezTo>
                <a:cubicBezTo>
                  <a:pt x="195925" y="94286"/>
                  <a:pt x="195442" y="94770"/>
                  <a:pt x="194848" y="94770"/>
                </a:cubicBezTo>
                <a:close/>
                <a:moveTo>
                  <a:pt x="195588" y="67566"/>
                </a:moveTo>
                <a:cubicBezTo>
                  <a:pt x="194774" y="67566"/>
                  <a:pt x="194097" y="68156"/>
                  <a:pt x="193959" y="68932"/>
                </a:cubicBezTo>
                <a:lnTo>
                  <a:pt x="148213" y="68932"/>
                </a:lnTo>
                <a:cubicBezTo>
                  <a:pt x="148075" y="68156"/>
                  <a:pt x="147397" y="67566"/>
                  <a:pt x="146583" y="67566"/>
                </a:cubicBezTo>
                <a:cubicBezTo>
                  <a:pt x="145669" y="67566"/>
                  <a:pt x="144927" y="68309"/>
                  <a:pt x="144927" y="69222"/>
                </a:cubicBezTo>
                <a:cubicBezTo>
                  <a:pt x="144927" y="70135"/>
                  <a:pt x="145669" y="70878"/>
                  <a:pt x="146583" y="70878"/>
                </a:cubicBezTo>
                <a:cubicBezTo>
                  <a:pt x="147397" y="70878"/>
                  <a:pt x="148075" y="70288"/>
                  <a:pt x="148213" y="69512"/>
                </a:cubicBezTo>
                <a:lnTo>
                  <a:pt x="193959" y="69512"/>
                </a:lnTo>
                <a:cubicBezTo>
                  <a:pt x="194096" y="70288"/>
                  <a:pt x="194774" y="70878"/>
                  <a:pt x="195588" y="70878"/>
                </a:cubicBezTo>
                <a:cubicBezTo>
                  <a:pt x="196501" y="70878"/>
                  <a:pt x="197244" y="70135"/>
                  <a:pt x="197244" y="69222"/>
                </a:cubicBezTo>
                <a:cubicBezTo>
                  <a:pt x="197244" y="68309"/>
                  <a:pt x="196501" y="67566"/>
                  <a:pt x="195588" y="67566"/>
                </a:cubicBezTo>
                <a:close/>
                <a:moveTo>
                  <a:pt x="147651" y="69310"/>
                </a:moveTo>
                <a:cubicBezTo>
                  <a:pt x="147605" y="69862"/>
                  <a:pt x="147146" y="70299"/>
                  <a:pt x="146583" y="70299"/>
                </a:cubicBezTo>
                <a:cubicBezTo>
                  <a:pt x="145990" y="70299"/>
                  <a:pt x="145506" y="69816"/>
                  <a:pt x="145506" y="69222"/>
                </a:cubicBezTo>
                <a:cubicBezTo>
                  <a:pt x="145506" y="68628"/>
                  <a:pt x="145990" y="68145"/>
                  <a:pt x="146583" y="68145"/>
                </a:cubicBezTo>
                <a:cubicBezTo>
                  <a:pt x="147146" y="68145"/>
                  <a:pt x="147605" y="68582"/>
                  <a:pt x="147651" y="69134"/>
                </a:cubicBezTo>
                <a:cubicBezTo>
                  <a:pt x="147642" y="69163"/>
                  <a:pt x="147633" y="69191"/>
                  <a:pt x="147633" y="69222"/>
                </a:cubicBezTo>
                <a:cubicBezTo>
                  <a:pt x="147633" y="69253"/>
                  <a:pt x="147642" y="69282"/>
                  <a:pt x="147651" y="69310"/>
                </a:cubicBezTo>
                <a:close/>
                <a:moveTo>
                  <a:pt x="195588" y="70299"/>
                </a:moveTo>
                <a:cubicBezTo>
                  <a:pt x="194994" y="70299"/>
                  <a:pt x="194511" y="69816"/>
                  <a:pt x="194511" y="69222"/>
                </a:cubicBezTo>
                <a:cubicBezTo>
                  <a:pt x="194511" y="68628"/>
                  <a:pt x="194994" y="68145"/>
                  <a:pt x="195588" y="68145"/>
                </a:cubicBezTo>
                <a:cubicBezTo>
                  <a:pt x="196181" y="68145"/>
                  <a:pt x="196664" y="68628"/>
                  <a:pt x="196664" y="69222"/>
                </a:cubicBezTo>
                <a:cubicBezTo>
                  <a:pt x="196664" y="69816"/>
                  <a:pt x="196181" y="70299"/>
                  <a:pt x="195588" y="70299"/>
                </a:cubicBezTo>
                <a:close/>
                <a:moveTo>
                  <a:pt x="156791" y="106217"/>
                </a:moveTo>
                <a:lnTo>
                  <a:pt x="186491" y="106217"/>
                </a:lnTo>
                <a:cubicBezTo>
                  <a:pt x="186629" y="106993"/>
                  <a:pt x="187307" y="107585"/>
                  <a:pt x="188121" y="107585"/>
                </a:cubicBezTo>
                <a:cubicBezTo>
                  <a:pt x="189035" y="107585"/>
                  <a:pt x="189778" y="106842"/>
                  <a:pt x="189778" y="105927"/>
                </a:cubicBezTo>
                <a:cubicBezTo>
                  <a:pt x="189778" y="105014"/>
                  <a:pt x="189035" y="104271"/>
                  <a:pt x="188121" y="104271"/>
                </a:cubicBezTo>
                <a:cubicBezTo>
                  <a:pt x="187307" y="104271"/>
                  <a:pt x="186629" y="104862"/>
                  <a:pt x="186491" y="105637"/>
                </a:cubicBezTo>
                <a:lnTo>
                  <a:pt x="156913" y="105637"/>
                </a:lnTo>
                <a:lnTo>
                  <a:pt x="136314" y="84654"/>
                </a:lnTo>
                <a:cubicBezTo>
                  <a:pt x="136201" y="84539"/>
                  <a:pt x="136017" y="84538"/>
                  <a:pt x="135904" y="84649"/>
                </a:cubicBezTo>
                <a:cubicBezTo>
                  <a:pt x="135790" y="84762"/>
                  <a:pt x="135788" y="84946"/>
                  <a:pt x="135900" y="85059"/>
                </a:cubicBezTo>
                <a:lnTo>
                  <a:pt x="156585" y="106131"/>
                </a:lnTo>
                <a:cubicBezTo>
                  <a:pt x="156639" y="106186"/>
                  <a:pt x="156714" y="106217"/>
                  <a:pt x="156791" y="106217"/>
                </a:cubicBezTo>
                <a:close/>
                <a:moveTo>
                  <a:pt x="188121" y="104851"/>
                </a:moveTo>
                <a:cubicBezTo>
                  <a:pt x="188714" y="104851"/>
                  <a:pt x="189198" y="105335"/>
                  <a:pt x="189198" y="105927"/>
                </a:cubicBezTo>
                <a:cubicBezTo>
                  <a:pt x="189198" y="106521"/>
                  <a:pt x="188714" y="107004"/>
                  <a:pt x="188121" y="107004"/>
                </a:cubicBezTo>
                <a:cubicBezTo>
                  <a:pt x="187528" y="107004"/>
                  <a:pt x="187045" y="106521"/>
                  <a:pt x="187045" y="105927"/>
                </a:cubicBezTo>
                <a:cubicBezTo>
                  <a:pt x="187045" y="105335"/>
                  <a:pt x="187528" y="104851"/>
                  <a:pt x="188121" y="104851"/>
                </a:cubicBezTo>
                <a:close/>
                <a:moveTo>
                  <a:pt x="192452" y="133030"/>
                </a:moveTo>
                <a:cubicBezTo>
                  <a:pt x="191638" y="133030"/>
                  <a:pt x="190960" y="133622"/>
                  <a:pt x="190823" y="134397"/>
                </a:cubicBezTo>
                <a:lnTo>
                  <a:pt x="158646" y="134397"/>
                </a:lnTo>
                <a:lnTo>
                  <a:pt x="153876" y="129628"/>
                </a:lnTo>
                <a:cubicBezTo>
                  <a:pt x="154016" y="129386"/>
                  <a:pt x="154098" y="129105"/>
                  <a:pt x="154098" y="128805"/>
                </a:cubicBezTo>
                <a:cubicBezTo>
                  <a:pt x="154098" y="127892"/>
                  <a:pt x="153355" y="127149"/>
                  <a:pt x="152441" y="127149"/>
                </a:cubicBezTo>
                <a:cubicBezTo>
                  <a:pt x="151528" y="127149"/>
                  <a:pt x="150784" y="127892"/>
                  <a:pt x="150784" y="128805"/>
                </a:cubicBezTo>
                <a:cubicBezTo>
                  <a:pt x="150784" y="129718"/>
                  <a:pt x="151528" y="130462"/>
                  <a:pt x="152441" y="130462"/>
                </a:cubicBezTo>
                <a:cubicBezTo>
                  <a:pt x="152845" y="130462"/>
                  <a:pt x="153216" y="130315"/>
                  <a:pt x="153504" y="130074"/>
                </a:cubicBezTo>
                <a:lnTo>
                  <a:pt x="158320" y="134892"/>
                </a:lnTo>
                <a:cubicBezTo>
                  <a:pt x="158375" y="134946"/>
                  <a:pt x="158449" y="134976"/>
                  <a:pt x="158526" y="134976"/>
                </a:cubicBezTo>
                <a:lnTo>
                  <a:pt x="190823" y="134976"/>
                </a:lnTo>
                <a:cubicBezTo>
                  <a:pt x="190960" y="135752"/>
                  <a:pt x="191638" y="136344"/>
                  <a:pt x="192452" y="136344"/>
                </a:cubicBezTo>
                <a:cubicBezTo>
                  <a:pt x="193365" y="136344"/>
                  <a:pt x="194108" y="135601"/>
                  <a:pt x="194108" y="134686"/>
                </a:cubicBezTo>
                <a:cubicBezTo>
                  <a:pt x="194108" y="133773"/>
                  <a:pt x="193365" y="133030"/>
                  <a:pt x="192452" y="133030"/>
                </a:cubicBezTo>
                <a:close/>
                <a:moveTo>
                  <a:pt x="152441" y="129882"/>
                </a:moveTo>
                <a:cubicBezTo>
                  <a:pt x="151848" y="129882"/>
                  <a:pt x="151364" y="129399"/>
                  <a:pt x="151364" y="128805"/>
                </a:cubicBezTo>
                <a:cubicBezTo>
                  <a:pt x="151364" y="128211"/>
                  <a:pt x="151848" y="127728"/>
                  <a:pt x="152441" y="127728"/>
                </a:cubicBezTo>
                <a:cubicBezTo>
                  <a:pt x="153034" y="127728"/>
                  <a:pt x="153517" y="128211"/>
                  <a:pt x="153517" y="128805"/>
                </a:cubicBezTo>
                <a:cubicBezTo>
                  <a:pt x="153517" y="129399"/>
                  <a:pt x="153034" y="129882"/>
                  <a:pt x="152441" y="129882"/>
                </a:cubicBezTo>
                <a:close/>
                <a:moveTo>
                  <a:pt x="192452" y="135763"/>
                </a:moveTo>
                <a:cubicBezTo>
                  <a:pt x="191858" y="135763"/>
                  <a:pt x="191375" y="135280"/>
                  <a:pt x="191375" y="134686"/>
                </a:cubicBezTo>
                <a:cubicBezTo>
                  <a:pt x="191375" y="134093"/>
                  <a:pt x="191858" y="133610"/>
                  <a:pt x="192452" y="133610"/>
                </a:cubicBezTo>
                <a:cubicBezTo>
                  <a:pt x="193045" y="133610"/>
                  <a:pt x="193528" y="134093"/>
                  <a:pt x="193528" y="134686"/>
                </a:cubicBezTo>
                <a:cubicBezTo>
                  <a:pt x="193528" y="135280"/>
                  <a:pt x="193045" y="135763"/>
                  <a:pt x="192452" y="135763"/>
                </a:cubicBezTo>
                <a:close/>
                <a:moveTo>
                  <a:pt x="52460" y="128820"/>
                </a:moveTo>
                <a:lnTo>
                  <a:pt x="52460" y="109714"/>
                </a:lnTo>
                <a:cubicBezTo>
                  <a:pt x="52460" y="109638"/>
                  <a:pt x="52429" y="109563"/>
                  <a:pt x="52375" y="109509"/>
                </a:cubicBezTo>
                <a:lnTo>
                  <a:pt x="45364" y="102498"/>
                </a:lnTo>
                <a:cubicBezTo>
                  <a:pt x="45519" y="102245"/>
                  <a:pt x="45611" y="101950"/>
                  <a:pt x="45611" y="101632"/>
                </a:cubicBezTo>
                <a:cubicBezTo>
                  <a:pt x="45611" y="100718"/>
                  <a:pt x="44868" y="99975"/>
                  <a:pt x="43955" y="99975"/>
                </a:cubicBezTo>
                <a:cubicBezTo>
                  <a:pt x="43042" y="99975"/>
                  <a:pt x="42299" y="100718"/>
                  <a:pt x="42299" y="101632"/>
                </a:cubicBezTo>
                <a:cubicBezTo>
                  <a:pt x="42299" y="102545"/>
                  <a:pt x="43042" y="103288"/>
                  <a:pt x="43955" y="103288"/>
                </a:cubicBezTo>
                <a:cubicBezTo>
                  <a:pt x="44341" y="103288"/>
                  <a:pt x="44696" y="103154"/>
                  <a:pt x="44978" y="102932"/>
                </a:cubicBezTo>
                <a:lnTo>
                  <a:pt x="51879" y="109834"/>
                </a:lnTo>
                <a:lnTo>
                  <a:pt x="51879" y="128820"/>
                </a:lnTo>
                <a:cubicBezTo>
                  <a:pt x="51105" y="128957"/>
                  <a:pt x="50513" y="129634"/>
                  <a:pt x="50513" y="130449"/>
                </a:cubicBezTo>
                <a:cubicBezTo>
                  <a:pt x="50513" y="131362"/>
                  <a:pt x="51256" y="132105"/>
                  <a:pt x="52170" y="132105"/>
                </a:cubicBezTo>
                <a:cubicBezTo>
                  <a:pt x="53083" y="132105"/>
                  <a:pt x="53827" y="131362"/>
                  <a:pt x="53827" y="130449"/>
                </a:cubicBezTo>
                <a:cubicBezTo>
                  <a:pt x="53827" y="129634"/>
                  <a:pt x="53235" y="128958"/>
                  <a:pt x="52460" y="128820"/>
                </a:cubicBezTo>
                <a:close/>
                <a:moveTo>
                  <a:pt x="43955" y="102709"/>
                </a:moveTo>
                <a:cubicBezTo>
                  <a:pt x="43361" y="102709"/>
                  <a:pt x="42879" y="102226"/>
                  <a:pt x="42879" y="101632"/>
                </a:cubicBezTo>
                <a:cubicBezTo>
                  <a:pt x="42879" y="101038"/>
                  <a:pt x="43361" y="100555"/>
                  <a:pt x="43955" y="100555"/>
                </a:cubicBezTo>
                <a:cubicBezTo>
                  <a:pt x="44549" y="100555"/>
                  <a:pt x="45032" y="101038"/>
                  <a:pt x="45032" y="101632"/>
                </a:cubicBezTo>
                <a:cubicBezTo>
                  <a:pt x="45032" y="102226"/>
                  <a:pt x="44549" y="102709"/>
                  <a:pt x="43955" y="102709"/>
                </a:cubicBezTo>
                <a:close/>
                <a:moveTo>
                  <a:pt x="52170" y="131526"/>
                </a:moveTo>
                <a:cubicBezTo>
                  <a:pt x="51577" y="131526"/>
                  <a:pt x="51094" y="131043"/>
                  <a:pt x="51094" y="130449"/>
                </a:cubicBezTo>
                <a:cubicBezTo>
                  <a:pt x="51094" y="129855"/>
                  <a:pt x="51577" y="129373"/>
                  <a:pt x="52170" y="129373"/>
                </a:cubicBezTo>
                <a:cubicBezTo>
                  <a:pt x="52763" y="129373"/>
                  <a:pt x="53247" y="129855"/>
                  <a:pt x="53247" y="130449"/>
                </a:cubicBezTo>
                <a:cubicBezTo>
                  <a:pt x="53247" y="131043"/>
                  <a:pt x="52763" y="131526"/>
                  <a:pt x="52170" y="131526"/>
                </a:cubicBezTo>
                <a:close/>
                <a:moveTo>
                  <a:pt x="178038" y="136177"/>
                </a:moveTo>
                <a:cubicBezTo>
                  <a:pt x="177224" y="136177"/>
                  <a:pt x="176547" y="136768"/>
                  <a:pt x="176409" y="137544"/>
                </a:cubicBezTo>
                <a:lnTo>
                  <a:pt x="166233" y="137544"/>
                </a:lnTo>
                <a:cubicBezTo>
                  <a:pt x="166156" y="137544"/>
                  <a:pt x="166082" y="137574"/>
                  <a:pt x="166028" y="137628"/>
                </a:cubicBezTo>
                <a:lnTo>
                  <a:pt x="161148" y="142508"/>
                </a:lnTo>
                <a:cubicBezTo>
                  <a:pt x="161038" y="142484"/>
                  <a:pt x="160924" y="142472"/>
                  <a:pt x="160807" y="142472"/>
                </a:cubicBezTo>
                <a:cubicBezTo>
                  <a:pt x="159893" y="142472"/>
                  <a:pt x="159151" y="143215"/>
                  <a:pt x="159151" y="144128"/>
                </a:cubicBezTo>
                <a:cubicBezTo>
                  <a:pt x="159151" y="145042"/>
                  <a:pt x="159894" y="145786"/>
                  <a:pt x="160807" y="145786"/>
                </a:cubicBezTo>
                <a:cubicBezTo>
                  <a:pt x="161720" y="145786"/>
                  <a:pt x="162464" y="145042"/>
                  <a:pt x="162464" y="144128"/>
                </a:cubicBezTo>
                <a:cubicBezTo>
                  <a:pt x="162464" y="143554"/>
                  <a:pt x="162170" y="143048"/>
                  <a:pt x="161725" y="142751"/>
                </a:cubicBezTo>
                <a:lnTo>
                  <a:pt x="166353" y="138123"/>
                </a:lnTo>
                <a:lnTo>
                  <a:pt x="176409" y="138123"/>
                </a:lnTo>
                <a:cubicBezTo>
                  <a:pt x="176547" y="138898"/>
                  <a:pt x="177224" y="139490"/>
                  <a:pt x="178038" y="139490"/>
                </a:cubicBezTo>
                <a:cubicBezTo>
                  <a:pt x="178952" y="139490"/>
                  <a:pt x="179694" y="138747"/>
                  <a:pt x="179694" y="137834"/>
                </a:cubicBezTo>
                <a:cubicBezTo>
                  <a:pt x="179695" y="136920"/>
                  <a:pt x="178952" y="136177"/>
                  <a:pt x="178038" y="136177"/>
                </a:cubicBezTo>
                <a:close/>
                <a:moveTo>
                  <a:pt x="161883" y="144129"/>
                </a:moveTo>
                <a:cubicBezTo>
                  <a:pt x="161883" y="144722"/>
                  <a:pt x="161400" y="145205"/>
                  <a:pt x="160807" y="145205"/>
                </a:cubicBezTo>
                <a:cubicBezTo>
                  <a:pt x="160213" y="145205"/>
                  <a:pt x="159730" y="144722"/>
                  <a:pt x="159730" y="144129"/>
                </a:cubicBezTo>
                <a:cubicBezTo>
                  <a:pt x="159730" y="143535"/>
                  <a:pt x="160213" y="143052"/>
                  <a:pt x="160807" y="143052"/>
                </a:cubicBezTo>
                <a:cubicBezTo>
                  <a:pt x="161401" y="143052"/>
                  <a:pt x="161883" y="143535"/>
                  <a:pt x="161883" y="144129"/>
                </a:cubicBezTo>
                <a:close/>
                <a:moveTo>
                  <a:pt x="178038" y="138910"/>
                </a:moveTo>
                <a:cubicBezTo>
                  <a:pt x="177445" y="138910"/>
                  <a:pt x="176962" y="138427"/>
                  <a:pt x="176962" y="137834"/>
                </a:cubicBezTo>
                <a:cubicBezTo>
                  <a:pt x="176962" y="137240"/>
                  <a:pt x="177445" y="136757"/>
                  <a:pt x="178038" y="136757"/>
                </a:cubicBezTo>
                <a:cubicBezTo>
                  <a:pt x="178632" y="136757"/>
                  <a:pt x="179115" y="137240"/>
                  <a:pt x="179115" y="137834"/>
                </a:cubicBezTo>
                <a:cubicBezTo>
                  <a:pt x="179115" y="138427"/>
                  <a:pt x="178632" y="138910"/>
                  <a:pt x="178038" y="138910"/>
                </a:cubicBezTo>
                <a:close/>
                <a:moveTo>
                  <a:pt x="93223" y="7021"/>
                </a:moveTo>
                <a:lnTo>
                  <a:pt x="93223" y="48820"/>
                </a:lnTo>
                <a:cubicBezTo>
                  <a:pt x="93223" y="48979"/>
                  <a:pt x="93353" y="49109"/>
                  <a:pt x="93513" y="49109"/>
                </a:cubicBezTo>
                <a:cubicBezTo>
                  <a:pt x="93672" y="49109"/>
                  <a:pt x="93803" y="48979"/>
                  <a:pt x="93803" y="48820"/>
                </a:cubicBezTo>
                <a:lnTo>
                  <a:pt x="93803" y="7069"/>
                </a:lnTo>
                <a:cubicBezTo>
                  <a:pt x="94641" y="6989"/>
                  <a:pt x="95299" y="6280"/>
                  <a:pt x="95299" y="5421"/>
                </a:cubicBezTo>
                <a:cubicBezTo>
                  <a:pt x="95299" y="4508"/>
                  <a:pt x="94556" y="3764"/>
                  <a:pt x="93643" y="3764"/>
                </a:cubicBezTo>
                <a:cubicBezTo>
                  <a:pt x="92730" y="3764"/>
                  <a:pt x="91987" y="4508"/>
                  <a:pt x="91987" y="5421"/>
                </a:cubicBezTo>
                <a:cubicBezTo>
                  <a:pt x="91986" y="6188"/>
                  <a:pt x="92513" y="6835"/>
                  <a:pt x="93223" y="7021"/>
                </a:cubicBezTo>
                <a:close/>
                <a:moveTo>
                  <a:pt x="93643" y="4344"/>
                </a:moveTo>
                <a:cubicBezTo>
                  <a:pt x="94237" y="4344"/>
                  <a:pt x="94719" y="4828"/>
                  <a:pt x="94719" y="5421"/>
                </a:cubicBezTo>
                <a:cubicBezTo>
                  <a:pt x="94719" y="6014"/>
                  <a:pt x="94237" y="6497"/>
                  <a:pt x="93643" y="6497"/>
                </a:cubicBezTo>
                <a:cubicBezTo>
                  <a:pt x="93049" y="6497"/>
                  <a:pt x="92566" y="6014"/>
                  <a:pt x="92566" y="5421"/>
                </a:cubicBezTo>
                <a:cubicBezTo>
                  <a:pt x="92566" y="4828"/>
                  <a:pt x="93049" y="4344"/>
                  <a:pt x="93643" y="4344"/>
                </a:cubicBezTo>
                <a:close/>
                <a:moveTo>
                  <a:pt x="28690" y="69876"/>
                </a:moveTo>
                <a:cubicBezTo>
                  <a:pt x="29603" y="69876"/>
                  <a:pt x="30346" y="69133"/>
                  <a:pt x="30346" y="68220"/>
                </a:cubicBezTo>
                <a:cubicBezTo>
                  <a:pt x="30346" y="67307"/>
                  <a:pt x="29603" y="66563"/>
                  <a:pt x="28690" y="66563"/>
                </a:cubicBezTo>
                <a:cubicBezTo>
                  <a:pt x="27876" y="66563"/>
                  <a:pt x="27198" y="67155"/>
                  <a:pt x="27060" y="67930"/>
                </a:cubicBezTo>
                <a:lnTo>
                  <a:pt x="16030" y="67930"/>
                </a:lnTo>
                <a:cubicBezTo>
                  <a:pt x="15892" y="67155"/>
                  <a:pt x="15215" y="66563"/>
                  <a:pt x="14401" y="66563"/>
                </a:cubicBezTo>
                <a:cubicBezTo>
                  <a:pt x="13488" y="66563"/>
                  <a:pt x="12745" y="67307"/>
                  <a:pt x="12745" y="68220"/>
                </a:cubicBezTo>
                <a:cubicBezTo>
                  <a:pt x="12745" y="69133"/>
                  <a:pt x="13488" y="69876"/>
                  <a:pt x="14401" y="69876"/>
                </a:cubicBezTo>
                <a:cubicBezTo>
                  <a:pt x="15215" y="69876"/>
                  <a:pt x="15892" y="69286"/>
                  <a:pt x="16030" y="68510"/>
                </a:cubicBezTo>
                <a:lnTo>
                  <a:pt x="27060" y="68510"/>
                </a:lnTo>
                <a:cubicBezTo>
                  <a:pt x="27198" y="69286"/>
                  <a:pt x="27876" y="69876"/>
                  <a:pt x="28690" y="69876"/>
                </a:cubicBezTo>
                <a:close/>
                <a:moveTo>
                  <a:pt x="28690" y="67143"/>
                </a:moveTo>
                <a:cubicBezTo>
                  <a:pt x="29283" y="67143"/>
                  <a:pt x="29767" y="67626"/>
                  <a:pt x="29767" y="68220"/>
                </a:cubicBezTo>
                <a:cubicBezTo>
                  <a:pt x="29767" y="68814"/>
                  <a:pt x="29283" y="69296"/>
                  <a:pt x="28690" y="69296"/>
                </a:cubicBezTo>
                <a:cubicBezTo>
                  <a:pt x="28096" y="69296"/>
                  <a:pt x="27614" y="68813"/>
                  <a:pt x="27614" y="68220"/>
                </a:cubicBezTo>
                <a:cubicBezTo>
                  <a:pt x="27614" y="67626"/>
                  <a:pt x="28096" y="67143"/>
                  <a:pt x="28690" y="67143"/>
                </a:cubicBezTo>
                <a:close/>
                <a:moveTo>
                  <a:pt x="14401" y="69296"/>
                </a:moveTo>
                <a:cubicBezTo>
                  <a:pt x="13807" y="69296"/>
                  <a:pt x="13324" y="68813"/>
                  <a:pt x="13324" y="68220"/>
                </a:cubicBezTo>
                <a:cubicBezTo>
                  <a:pt x="13324" y="67626"/>
                  <a:pt x="13807" y="67143"/>
                  <a:pt x="14401" y="67143"/>
                </a:cubicBezTo>
                <a:cubicBezTo>
                  <a:pt x="14995" y="67143"/>
                  <a:pt x="15478" y="67626"/>
                  <a:pt x="15478" y="68220"/>
                </a:cubicBezTo>
                <a:cubicBezTo>
                  <a:pt x="15478" y="68814"/>
                  <a:pt x="14995" y="69296"/>
                  <a:pt x="14401" y="69296"/>
                </a:cubicBezTo>
                <a:close/>
                <a:moveTo>
                  <a:pt x="26337" y="81897"/>
                </a:moveTo>
                <a:cubicBezTo>
                  <a:pt x="27151" y="81897"/>
                  <a:pt x="27829" y="81307"/>
                  <a:pt x="27966" y="80531"/>
                </a:cubicBezTo>
                <a:lnTo>
                  <a:pt x="70508" y="80531"/>
                </a:lnTo>
                <a:cubicBezTo>
                  <a:pt x="70667" y="80531"/>
                  <a:pt x="70798" y="80401"/>
                  <a:pt x="70798" y="80241"/>
                </a:cubicBezTo>
                <a:cubicBezTo>
                  <a:pt x="70798" y="80080"/>
                  <a:pt x="70667" y="79951"/>
                  <a:pt x="70508" y="79951"/>
                </a:cubicBezTo>
                <a:lnTo>
                  <a:pt x="27966" y="79951"/>
                </a:lnTo>
                <a:cubicBezTo>
                  <a:pt x="27829" y="79175"/>
                  <a:pt x="27151" y="78585"/>
                  <a:pt x="26337" y="78585"/>
                </a:cubicBezTo>
                <a:cubicBezTo>
                  <a:pt x="25424" y="78585"/>
                  <a:pt x="24681" y="79328"/>
                  <a:pt x="24681" y="80241"/>
                </a:cubicBezTo>
                <a:cubicBezTo>
                  <a:pt x="24681" y="81154"/>
                  <a:pt x="25424" y="81897"/>
                  <a:pt x="26337" y="81897"/>
                </a:cubicBezTo>
                <a:close/>
                <a:moveTo>
                  <a:pt x="26337" y="79164"/>
                </a:moveTo>
                <a:cubicBezTo>
                  <a:pt x="26931" y="79164"/>
                  <a:pt x="27414" y="79647"/>
                  <a:pt x="27414" y="80241"/>
                </a:cubicBezTo>
                <a:cubicBezTo>
                  <a:pt x="27414" y="80834"/>
                  <a:pt x="26931" y="81317"/>
                  <a:pt x="26337" y="81317"/>
                </a:cubicBezTo>
                <a:cubicBezTo>
                  <a:pt x="25743" y="81317"/>
                  <a:pt x="25260" y="80834"/>
                  <a:pt x="25260" y="80241"/>
                </a:cubicBezTo>
                <a:cubicBezTo>
                  <a:pt x="25260" y="79647"/>
                  <a:pt x="25743" y="79164"/>
                  <a:pt x="26337" y="79164"/>
                </a:cubicBezTo>
                <a:close/>
                <a:moveTo>
                  <a:pt x="60019" y="74731"/>
                </a:moveTo>
                <a:cubicBezTo>
                  <a:pt x="60084" y="74731"/>
                  <a:pt x="60148" y="74711"/>
                  <a:pt x="60203" y="74667"/>
                </a:cubicBezTo>
                <a:cubicBezTo>
                  <a:pt x="60327" y="74566"/>
                  <a:pt x="60346" y="74383"/>
                  <a:pt x="60244" y="74259"/>
                </a:cubicBezTo>
                <a:lnTo>
                  <a:pt x="51747" y="63820"/>
                </a:lnTo>
                <a:cubicBezTo>
                  <a:pt x="51692" y="63752"/>
                  <a:pt x="51609" y="63713"/>
                  <a:pt x="51523" y="63713"/>
                </a:cubicBezTo>
                <a:lnTo>
                  <a:pt x="37327" y="63713"/>
                </a:lnTo>
                <a:cubicBezTo>
                  <a:pt x="37189" y="62937"/>
                  <a:pt x="36512" y="62346"/>
                  <a:pt x="35698" y="62346"/>
                </a:cubicBezTo>
                <a:cubicBezTo>
                  <a:pt x="34784" y="62346"/>
                  <a:pt x="34041" y="63090"/>
                  <a:pt x="34041" y="64003"/>
                </a:cubicBezTo>
                <a:cubicBezTo>
                  <a:pt x="34041" y="64916"/>
                  <a:pt x="34784" y="65659"/>
                  <a:pt x="35698" y="65659"/>
                </a:cubicBezTo>
                <a:cubicBezTo>
                  <a:pt x="36512" y="65659"/>
                  <a:pt x="37189" y="65068"/>
                  <a:pt x="37327" y="64293"/>
                </a:cubicBezTo>
                <a:lnTo>
                  <a:pt x="51385" y="64293"/>
                </a:lnTo>
                <a:lnTo>
                  <a:pt x="59795" y="74625"/>
                </a:lnTo>
                <a:cubicBezTo>
                  <a:pt x="59852" y="74695"/>
                  <a:pt x="59935" y="74731"/>
                  <a:pt x="60019" y="74731"/>
                </a:cubicBezTo>
                <a:close/>
                <a:moveTo>
                  <a:pt x="36765" y="64091"/>
                </a:moveTo>
                <a:cubicBezTo>
                  <a:pt x="36719" y="64642"/>
                  <a:pt x="36261" y="65080"/>
                  <a:pt x="35698" y="65080"/>
                </a:cubicBezTo>
                <a:cubicBezTo>
                  <a:pt x="35104" y="65080"/>
                  <a:pt x="34621" y="64597"/>
                  <a:pt x="34621" y="64003"/>
                </a:cubicBezTo>
                <a:cubicBezTo>
                  <a:pt x="34621" y="63409"/>
                  <a:pt x="35104" y="62926"/>
                  <a:pt x="35698" y="62926"/>
                </a:cubicBezTo>
                <a:cubicBezTo>
                  <a:pt x="36261" y="62926"/>
                  <a:pt x="36719" y="63363"/>
                  <a:pt x="36765" y="63914"/>
                </a:cubicBezTo>
                <a:cubicBezTo>
                  <a:pt x="36756" y="63943"/>
                  <a:pt x="36748" y="63971"/>
                  <a:pt x="36748" y="64003"/>
                </a:cubicBezTo>
                <a:cubicBezTo>
                  <a:pt x="36748" y="64034"/>
                  <a:pt x="36756" y="64063"/>
                  <a:pt x="36765" y="64091"/>
                </a:cubicBezTo>
                <a:close/>
                <a:moveTo>
                  <a:pt x="48095" y="47862"/>
                </a:moveTo>
                <a:lnTo>
                  <a:pt x="20272" y="47862"/>
                </a:lnTo>
                <a:cubicBezTo>
                  <a:pt x="20134" y="47086"/>
                  <a:pt x="19456" y="46494"/>
                  <a:pt x="18642" y="46494"/>
                </a:cubicBezTo>
                <a:cubicBezTo>
                  <a:pt x="17729" y="46494"/>
                  <a:pt x="16985" y="47237"/>
                  <a:pt x="16985" y="48151"/>
                </a:cubicBezTo>
                <a:cubicBezTo>
                  <a:pt x="16985" y="48772"/>
                  <a:pt x="17328" y="49312"/>
                  <a:pt x="17835" y="49596"/>
                </a:cubicBezTo>
                <a:cubicBezTo>
                  <a:pt x="17328" y="49880"/>
                  <a:pt x="16985" y="50421"/>
                  <a:pt x="16985" y="51042"/>
                </a:cubicBezTo>
                <a:cubicBezTo>
                  <a:pt x="16985" y="51955"/>
                  <a:pt x="17729" y="52698"/>
                  <a:pt x="18642" y="52698"/>
                </a:cubicBezTo>
                <a:cubicBezTo>
                  <a:pt x="19456" y="52698"/>
                  <a:pt x="20134" y="52106"/>
                  <a:pt x="20272" y="51331"/>
                </a:cubicBezTo>
                <a:lnTo>
                  <a:pt x="47952" y="51331"/>
                </a:lnTo>
                <a:lnTo>
                  <a:pt x="63736" y="71902"/>
                </a:lnTo>
                <a:cubicBezTo>
                  <a:pt x="63791" y="71973"/>
                  <a:pt x="63876" y="72016"/>
                  <a:pt x="63966" y="72016"/>
                </a:cubicBezTo>
                <a:lnTo>
                  <a:pt x="88738" y="72016"/>
                </a:lnTo>
                <a:cubicBezTo>
                  <a:pt x="88899" y="72016"/>
                  <a:pt x="89028" y="71885"/>
                  <a:pt x="89028" y="71726"/>
                </a:cubicBezTo>
                <a:cubicBezTo>
                  <a:pt x="89028" y="71565"/>
                  <a:pt x="88899" y="71436"/>
                  <a:pt x="88738" y="71436"/>
                </a:cubicBezTo>
                <a:lnTo>
                  <a:pt x="64109" y="71436"/>
                </a:lnTo>
                <a:lnTo>
                  <a:pt x="48326" y="50864"/>
                </a:lnTo>
                <a:cubicBezTo>
                  <a:pt x="48271" y="50793"/>
                  <a:pt x="48186" y="50751"/>
                  <a:pt x="48095" y="50751"/>
                </a:cubicBezTo>
                <a:lnTo>
                  <a:pt x="20272" y="50751"/>
                </a:lnTo>
                <a:cubicBezTo>
                  <a:pt x="20184" y="50255"/>
                  <a:pt x="19875" y="49835"/>
                  <a:pt x="19450" y="49596"/>
                </a:cubicBezTo>
                <a:cubicBezTo>
                  <a:pt x="19875" y="49357"/>
                  <a:pt x="20184" y="48938"/>
                  <a:pt x="20272" y="48441"/>
                </a:cubicBezTo>
                <a:lnTo>
                  <a:pt x="47952" y="48441"/>
                </a:lnTo>
                <a:lnTo>
                  <a:pt x="63736" y="69012"/>
                </a:lnTo>
                <a:cubicBezTo>
                  <a:pt x="63791" y="69083"/>
                  <a:pt x="63876" y="69125"/>
                  <a:pt x="63966" y="69125"/>
                </a:cubicBezTo>
                <a:lnTo>
                  <a:pt x="88738" y="69125"/>
                </a:lnTo>
                <a:cubicBezTo>
                  <a:pt x="88899" y="69125"/>
                  <a:pt x="89028" y="68996"/>
                  <a:pt x="89028" y="68836"/>
                </a:cubicBezTo>
                <a:cubicBezTo>
                  <a:pt x="89028" y="68675"/>
                  <a:pt x="88899" y="68546"/>
                  <a:pt x="88738" y="68546"/>
                </a:cubicBezTo>
                <a:lnTo>
                  <a:pt x="64109" y="68546"/>
                </a:lnTo>
                <a:lnTo>
                  <a:pt x="48326" y="47974"/>
                </a:lnTo>
                <a:cubicBezTo>
                  <a:pt x="48271" y="47903"/>
                  <a:pt x="48186" y="47862"/>
                  <a:pt x="48095" y="47862"/>
                </a:cubicBezTo>
                <a:close/>
                <a:moveTo>
                  <a:pt x="19718" y="51042"/>
                </a:moveTo>
                <a:cubicBezTo>
                  <a:pt x="19718" y="51635"/>
                  <a:pt x="19236" y="52118"/>
                  <a:pt x="18642" y="52118"/>
                </a:cubicBezTo>
                <a:cubicBezTo>
                  <a:pt x="18049" y="52118"/>
                  <a:pt x="17565" y="51635"/>
                  <a:pt x="17565" y="51042"/>
                </a:cubicBezTo>
                <a:cubicBezTo>
                  <a:pt x="17565" y="50448"/>
                  <a:pt x="18049" y="49965"/>
                  <a:pt x="18642" y="49965"/>
                </a:cubicBezTo>
                <a:cubicBezTo>
                  <a:pt x="19236" y="49965"/>
                  <a:pt x="19718" y="50448"/>
                  <a:pt x="19718" y="51042"/>
                </a:cubicBezTo>
                <a:close/>
                <a:moveTo>
                  <a:pt x="18642" y="49228"/>
                </a:moveTo>
                <a:cubicBezTo>
                  <a:pt x="18049" y="49228"/>
                  <a:pt x="17565" y="48745"/>
                  <a:pt x="17565" y="48151"/>
                </a:cubicBezTo>
                <a:cubicBezTo>
                  <a:pt x="17565" y="47558"/>
                  <a:pt x="18049" y="47075"/>
                  <a:pt x="18642" y="47075"/>
                </a:cubicBezTo>
                <a:cubicBezTo>
                  <a:pt x="19236" y="47075"/>
                  <a:pt x="19718" y="47558"/>
                  <a:pt x="19718" y="48151"/>
                </a:cubicBezTo>
                <a:cubicBezTo>
                  <a:pt x="19718" y="48745"/>
                  <a:pt x="19236" y="49228"/>
                  <a:pt x="18642" y="49228"/>
                </a:cubicBezTo>
                <a:close/>
                <a:moveTo>
                  <a:pt x="67447" y="25183"/>
                </a:moveTo>
                <a:cubicBezTo>
                  <a:pt x="67835" y="25183"/>
                  <a:pt x="68191" y="25047"/>
                  <a:pt x="68474" y="24824"/>
                </a:cubicBezTo>
                <a:lnTo>
                  <a:pt x="85735" y="34117"/>
                </a:lnTo>
                <a:lnTo>
                  <a:pt x="85735" y="45067"/>
                </a:lnTo>
                <a:cubicBezTo>
                  <a:pt x="85735" y="45226"/>
                  <a:pt x="85866" y="45357"/>
                  <a:pt x="86026" y="45357"/>
                </a:cubicBezTo>
                <a:cubicBezTo>
                  <a:pt x="86185" y="45357"/>
                  <a:pt x="86316" y="45226"/>
                  <a:pt x="86316" y="45067"/>
                </a:cubicBezTo>
                <a:lnTo>
                  <a:pt x="86316" y="33943"/>
                </a:lnTo>
                <a:cubicBezTo>
                  <a:pt x="86316" y="33837"/>
                  <a:pt x="86257" y="33739"/>
                  <a:pt x="86163" y="33688"/>
                </a:cubicBezTo>
                <a:lnTo>
                  <a:pt x="68866" y="24376"/>
                </a:lnTo>
                <a:cubicBezTo>
                  <a:pt x="69015" y="24127"/>
                  <a:pt x="69104" y="23837"/>
                  <a:pt x="69104" y="23526"/>
                </a:cubicBezTo>
                <a:cubicBezTo>
                  <a:pt x="69104" y="22612"/>
                  <a:pt x="68360" y="21869"/>
                  <a:pt x="67447" y="21869"/>
                </a:cubicBezTo>
                <a:cubicBezTo>
                  <a:pt x="66533" y="21869"/>
                  <a:pt x="65790" y="22612"/>
                  <a:pt x="65790" y="23526"/>
                </a:cubicBezTo>
                <a:cubicBezTo>
                  <a:pt x="65790" y="24439"/>
                  <a:pt x="66533" y="25183"/>
                  <a:pt x="67447" y="25183"/>
                </a:cubicBezTo>
                <a:close/>
                <a:moveTo>
                  <a:pt x="67447" y="22450"/>
                </a:moveTo>
                <a:cubicBezTo>
                  <a:pt x="68040" y="22450"/>
                  <a:pt x="68524" y="22932"/>
                  <a:pt x="68524" y="23526"/>
                </a:cubicBezTo>
                <a:cubicBezTo>
                  <a:pt x="68524" y="24120"/>
                  <a:pt x="68040" y="24603"/>
                  <a:pt x="67447" y="24603"/>
                </a:cubicBezTo>
                <a:cubicBezTo>
                  <a:pt x="66854" y="24603"/>
                  <a:pt x="66371" y="24120"/>
                  <a:pt x="66371" y="23526"/>
                </a:cubicBezTo>
                <a:cubicBezTo>
                  <a:pt x="66371" y="22932"/>
                  <a:pt x="66853" y="22450"/>
                  <a:pt x="67447" y="22450"/>
                </a:cubicBezTo>
                <a:close/>
                <a:moveTo>
                  <a:pt x="94979" y="98449"/>
                </a:moveTo>
                <a:lnTo>
                  <a:pt x="94979" y="123036"/>
                </a:lnTo>
                <a:cubicBezTo>
                  <a:pt x="94204" y="123174"/>
                  <a:pt x="93613" y="123851"/>
                  <a:pt x="93613" y="124665"/>
                </a:cubicBezTo>
                <a:cubicBezTo>
                  <a:pt x="93613" y="125579"/>
                  <a:pt x="94356" y="126321"/>
                  <a:pt x="95269" y="126321"/>
                </a:cubicBezTo>
                <a:cubicBezTo>
                  <a:pt x="96182" y="126321"/>
                  <a:pt x="96925" y="125578"/>
                  <a:pt x="96925" y="124665"/>
                </a:cubicBezTo>
                <a:cubicBezTo>
                  <a:pt x="96925" y="123851"/>
                  <a:pt x="96335" y="123174"/>
                  <a:pt x="95559" y="123036"/>
                </a:cubicBezTo>
                <a:lnTo>
                  <a:pt x="95559" y="98449"/>
                </a:lnTo>
                <a:cubicBezTo>
                  <a:pt x="95559" y="98288"/>
                  <a:pt x="95429" y="98158"/>
                  <a:pt x="95269" y="98158"/>
                </a:cubicBezTo>
                <a:cubicBezTo>
                  <a:pt x="95110" y="98158"/>
                  <a:pt x="94979" y="98288"/>
                  <a:pt x="94979" y="98449"/>
                </a:cubicBezTo>
                <a:close/>
                <a:moveTo>
                  <a:pt x="96346" y="124665"/>
                </a:moveTo>
                <a:cubicBezTo>
                  <a:pt x="96346" y="125259"/>
                  <a:pt x="95863" y="125742"/>
                  <a:pt x="95269" y="125742"/>
                </a:cubicBezTo>
                <a:cubicBezTo>
                  <a:pt x="94675" y="125742"/>
                  <a:pt x="94192" y="125259"/>
                  <a:pt x="94192" y="124665"/>
                </a:cubicBezTo>
                <a:cubicBezTo>
                  <a:pt x="94192" y="124072"/>
                  <a:pt x="94675" y="123589"/>
                  <a:pt x="95269" y="123589"/>
                </a:cubicBezTo>
                <a:cubicBezTo>
                  <a:pt x="95863" y="123589"/>
                  <a:pt x="96346" y="124071"/>
                  <a:pt x="96346" y="124665"/>
                </a:cubicBezTo>
                <a:close/>
                <a:moveTo>
                  <a:pt x="42545" y="93303"/>
                </a:moveTo>
                <a:cubicBezTo>
                  <a:pt x="43360" y="93303"/>
                  <a:pt x="44037" y="92712"/>
                  <a:pt x="44175" y="91936"/>
                </a:cubicBezTo>
                <a:lnTo>
                  <a:pt x="65951" y="91936"/>
                </a:lnTo>
                <a:cubicBezTo>
                  <a:pt x="66020" y="91936"/>
                  <a:pt x="66086" y="91912"/>
                  <a:pt x="66138" y="91868"/>
                </a:cubicBezTo>
                <a:lnTo>
                  <a:pt x="87717" y="73697"/>
                </a:lnTo>
                <a:cubicBezTo>
                  <a:pt x="87841" y="73594"/>
                  <a:pt x="87856" y="73411"/>
                  <a:pt x="87753" y="73288"/>
                </a:cubicBezTo>
                <a:cubicBezTo>
                  <a:pt x="87650" y="73166"/>
                  <a:pt x="87467" y="73150"/>
                  <a:pt x="87344" y="73254"/>
                </a:cubicBezTo>
                <a:lnTo>
                  <a:pt x="65846" y="91356"/>
                </a:lnTo>
                <a:lnTo>
                  <a:pt x="44175" y="91356"/>
                </a:lnTo>
                <a:cubicBezTo>
                  <a:pt x="44037" y="90580"/>
                  <a:pt x="43360" y="89990"/>
                  <a:pt x="42545" y="89990"/>
                </a:cubicBezTo>
                <a:cubicBezTo>
                  <a:pt x="41632" y="89990"/>
                  <a:pt x="40889" y="90733"/>
                  <a:pt x="40889" y="91646"/>
                </a:cubicBezTo>
                <a:cubicBezTo>
                  <a:pt x="40889" y="92560"/>
                  <a:pt x="41632" y="93303"/>
                  <a:pt x="42545" y="93303"/>
                </a:cubicBezTo>
                <a:close/>
                <a:moveTo>
                  <a:pt x="42545" y="90570"/>
                </a:moveTo>
                <a:cubicBezTo>
                  <a:pt x="43139" y="90570"/>
                  <a:pt x="43622" y="91053"/>
                  <a:pt x="43622" y="91646"/>
                </a:cubicBezTo>
                <a:cubicBezTo>
                  <a:pt x="43622" y="92240"/>
                  <a:pt x="43139" y="92723"/>
                  <a:pt x="42545" y="92723"/>
                </a:cubicBezTo>
                <a:cubicBezTo>
                  <a:pt x="41951" y="92723"/>
                  <a:pt x="41469" y="92240"/>
                  <a:pt x="41469" y="91646"/>
                </a:cubicBezTo>
                <a:cubicBezTo>
                  <a:pt x="41469" y="91053"/>
                  <a:pt x="41952" y="90570"/>
                  <a:pt x="42545" y="90570"/>
                </a:cubicBezTo>
                <a:close/>
                <a:moveTo>
                  <a:pt x="91764" y="126321"/>
                </a:moveTo>
                <a:cubicBezTo>
                  <a:pt x="92677" y="126321"/>
                  <a:pt x="93420" y="125579"/>
                  <a:pt x="93420" y="124665"/>
                </a:cubicBezTo>
                <a:cubicBezTo>
                  <a:pt x="93420" y="123851"/>
                  <a:pt x="92829" y="123174"/>
                  <a:pt x="92054" y="123036"/>
                </a:cubicBezTo>
                <a:lnTo>
                  <a:pt x="92054" y="98449"/>
                </a:lnTo>
                <a:cubicBezTo>
                  <a:pt x="92054" y="98288"/>
                  <a:pt x="91923" y="98158"/>
                  <a:pt x="91764" y="98158"/>
                </a:cubicBezTo>
                <a:cubicBezTo>
                  <a:pt x="91604" y="98158"/>
                  <a:pt x="91473" y="98288"/>
                  <a:pt x="91473" y="98449"/>
                </a:cubicBezTo>
                <a:lnTo>
                  <a:pt x="91473" y="123036"/>
                </a:lnTo>
                <a:cubicBezTo>
                  <a:pt x="90698" y="123174"/>
                  <a:pt x="90107" y="123851"/>
                  <a:pt x="90107" y="124665"/>
                </a:cubicBezTo>
                <a:cubicBezTo>
                  <a:pt x="90107" y="125579"/>
                  <a:pt x="90850" y="126321"/>
                  <a:pt x="91764" y="126321"/>
                </a:cubicBezTo>
                <a:close/>
                <a:moveTo>
                  <a:pt x="91764" y="123589"/>
                </a:moveTo>
                <a:cubicBezTo>
                  <a:pt x="92357" y="123589"/>
                  <a:pt x="92841" y="124071"/>
                  <a:pt x="92841" y="124665"/>
                </a:cubicBezTo>
                <a:cubicBezTo>
                  <a:pt x="92841" y="125259"/>
                  <a:pt x="92357" y="125742"/>
                  <a:pt x="91764" y="125742"/>
                </a:cubicBezTo>
                <a:cubicBezTo>
                  <a:pt x="91170" y="125742"/>
                  <a:pt x="90688" y="125259"/>
                  <a:pt x="90688" y="124665"/>
                </a:cubicBezTo>
                <a:cubicBezTo>
                  <a:pt x="90688" y="124071"/>
                  <a:pt x="91170" y="123589"/>
                  <a:pt x="91764" y="123589"/>
                </a:cubicBezTo>
                <a:close/>
                <a:moveTo>
                  <a:pt x="47197" y="58493"/>
                </a:moveTo>
                <a:cubicBezTo>
                  <a:pt x="47197" y="58334"/>
                  <a:pt x="47067" y="58203"/>
                  <a:pt x="46906" y="58203"/>
                </a:cubicBezTo>
                <a:lnTo>
                  <a:pt x="3286" y="58203"/>
                </a:lnTo>
                <a:cubicBezTo>
                  <a:pt x="3149" y="57428"/>
                  <a:pt x="2471" y="56837"/>
                  <a:pt x="1657" y="56837"/>
                </a:cubicBezTo>
                <a:cubicBezTo>
                  <a:pt x="744" y="56837"/>
                  <a:pt x="1" y="57580"/>
                  <a:pt x="1" y="58493"/>
                </a:cubicBezTo>
                <a:cubicBezTo>
                  <a:pt x="1" y="59406"/>
                  <a:pt x="744" y="60150"/>
                  <a:pt x="1657" y="60150"/>
                </a:cubicBezTo>
                <a:cubicBezTo>
                  <a:pt x="2471" y="60150"/>
                  <a:pt x="3148" y="59559"/>
                  <a:pt x="3286" y="58783"/>
                </a:cubicBezTo>
                <a:lnTo>
                  <a:pt x="46906" y="58783"/>
                </a:lnTo>
                <a:cubicBezTo>
                  <a:pt x="47067" y="58783"/>
                  <a:pt x="47197" y="58654"/>
                  <a:pt x="47197" y="58493"/>
                </a:cubicBezTo>
                <a:close/>
                <a:moveTo>
                  <a:pt x="1657" y="59570"/>
                </a:moveTo>
                <a:cubicBezTo>
                  <a:pt x="1063" y="59570"/>
                  <a:pt x="580" y="59087"/>
                  <a:pt x="580" y="58493"/>
                </a:cubicBezTo>
                <a:cubicBezTo>
                  <a:pt x="580" y="57899"/>
                  <a:pt x="1063" y="57416"/>
                  <a:pt x="1657" y="57416"/>
                </a:cubicBezTo>
                <a:cubicBezTo>
                  <a:pt x="2251" y="57416"/>
                  <a:pt x="2734" y="57899"/>
                  <a:pt x="2734" y="58493"/>
                </a:cubicBezTo>
                <a:cubicBezTo>
                  <a:pt x="2734" y="59087"/>
                  <a:pt x="2251" y="59570"/>
                  <a:pt x="1657" y="59570"/>
                </a:cubicBezTo>
                <a:close/>
                <a:moveTo>
                  <a:pt x="9887" y="95223"/>
                </a:moveTo>
                <a:lnTo>
                  <a:pt x="66444" y="95223"/>
                </a:lnTo>
                <a:cubicBezTo>
                  <a:pt x="66510" y="95223"/>
                  <a:pt x="66576" y="95200"/>
                  <a:pt x="66628" y="95156"/>
                </a:cubicBezTo>
                <a:lnTo>
                  <a:pt x="86686" y="78530"/>
                </a:lnTo>
                <a:cubicBezTo>
                  <a:pt x="86809" y="78428"/>
                  <a:pt x="86826" y="78247"/>
                  <a:pt x="86724" y="78123"/>
                </a:cubicBezTo>
                <a:cubicBezTo>
                  <a:pt x="86623" y="77999"/>
                  <a:pt x="86439" y="77982"/>
                  <a:pt x="86316" y="78085"/>
                </a:cubicBezTo>
                <a:lnTo>
                  <a:pt x="66338" y="94642"/>
                </a:lnTo>
                <a:lnTo>
                  <a:pt x="9887" y="94642"/>
                </a:lnTo>
                <a:cubicBezTo>
                  <a:pt x="9749" y="93867"/>
                  <a:pt x="9072" y="93276"/>
                  <a:pt x="8258" y="93276"/>
                </a:cubicBezTo>
                <a:cubicBezTo>
                  <a:pt x="7345" y="93276"/>
                  <a:pt x="6602" y="94019"/>
                  <a:pt x="6602" y="94932"/>
                </a:cubicBezTo>
                <a:cubicBezTo>
                  <a:pt x="6602" y="95847"/>
                  <a:pt x="7345" y="96590"/>
                  <a:pt x="8258" y="96590"/>
                </a:cubicBezTo>
                <a:cubicBezTo>
                  <a:pt x="9072" y="96590"/>
                  <a:pt x="9749" y="95998"/>
                  <a:pt x="9887" y="95223"/>
                </a:cubicBezTo>
                <a:close/>
                <a:moveTo>
                  <a:pt x="7181" y="94932"/>
                </a:moveTo>
                <a:cubicBezTo>
                  <a:pt x="7181" y="94340"/>
                  <a:pt x="7664" y="93856"/>
                  <a:pt x="8258" y="93856"/>
                </a:cubicBezTo>
                <a:cubicBezTo>
                  <a:pt x="8852" y="93856"/>
                  <a:pt x="9334" y="94340"/>
                  <a:pt x="9334" y="94932"/>
                </a:cubicBezTo>
                <a:cubicBezTo>
                  <a:pt x="9334" y="95526"/>
                  <a:pt x="8852" y="96010"/>
                  <a:pt x="8258" y="96010"/>
                </a:cubicBezTo>
                <a:cubicBezTo>
                  <a:pt x="7664" y="96010"/>
                  <a:pt x="7181" y="95526"/>
                  <a:pt x="7181" y="94932"/>
                </a:cubicBezTo>
                <a:close/>
                <a:moveTo>
                  <a:pt x="37011" y="107166"/>
                </a:moveTo>
                <a:cubicBezTo>
                  <a:pt x="36956" y="107112"/>
                  <a:pt x="36883" y="107081"/>
                  <a:pt x="36806" y="107081"/>
                </a:cubicBezTo>
                <a:lnTo>
                  <a:pt x="10691" y="107081"/>
                </a:lnTo>
                <a:cubicBezTo>
                  <a:pt x="10553" y="106305"/>
                  <a:pt x="9876" y="105714"/>
                  <a:pt x="9062" y="105714"/>
                </a:cubicBezTo>
                <a:cubicBezTo>
                  <a:pt x="8148" y="105714"/>
                  <a:pt x="7405" y="106458"/>
                  <a:pt x="7405" y="107371"/>
                </a:cubicBezTo>
                <a:cubicBezTo>
                  <a:pt x="7405" y="108284"/>
                  <a:pt x="8148" y="109027"/>
                  <a:pt x="9062" y="109027"/>
                </a:cubicBezTo>
                <a:cubicBezTo>
                  <a:pt x="9876" y="109027"/>
                  <a:pt x="10553" y="108436"/>
                  <a:pt x="10691" y="107661"/>
                </a:cubicBezTo>
                <a:lnTo>
                  <a:pt x="36686" y="107661"/>
                </a:lnTo>
                <a:lnTo>
                  <a:pt x="43937" y="114912"/>
                </a:lnTo>
                <a:cubicBezTo>
                  <a:pt x="43995" y="114969"/>
                  <a:pt x="44069" y="114998"/>
                  <a:pt x="44143" y="114998"/>
                </a:cubicBezTo>
                <a:cubicBezTo>
                  <a:pt x="44217" y="114998"/>
                  <a:pt x="44291" y="114969"/>
                  <a:pt x="44347" y="114912"/>
                </a:cubicBezTo>
                <a:cubicBezTo>
                  <a:pt x="44461" y="114798"/>
                  <a:pt x="44461" y="114616"/>
                  <a:pt x="44347" y="114502"/>
                </a:cubicBezTo>
                <a:close/>
                <a:moveTo>
                  <a:pt x="9062" y="108448"/>
                </a:moveTo>
                <a:cubicBezTo>
                  <a:pt x="8468" y="108448"/>
                  <a:pt x="7985" y="107965"/>
                  <a:pt x="7985" y="107371"/>
                </a:cubicBezTo>
                <a:cubicBezTo>
                  <a:pt x="7985" y="106778"/>
                  <a:pt x="8468" y="106295"/>
                  <a:pt x="9062" y="106295"/>
                </a:cubicBezTo>
                <a:cubicBezTo>
                  <a:pt x="9655" y="106295"/>
                  <a:pt x="10139" y="106778"/>
                  <a:pt x="10139" y="107371"/>
                </a:cubicBezTo>
                <a:cubicBezTo>
                  <a:pt x="10139" y="107965"/>
                  <a:pt x="9655" y="108448"/>
                  <a:pt x="9062" y="108448"/>
                </a:cubicBezTo>
                <a:close/>
                <a:moveTo>
                  <a:pt x="37721" y="103084"/>
                </a:moveTo>
                <a:cubicBezTo>
                  <a:pt x="37667" y="103029"/>
                  <a:pt x="37593" y="102999"/>
                  <a:pt x="37516" y="102999"/>
                </a:cubicBezTo>
                <a:lnTo>
                  <a:pt x="15244" y="102999"/>
                </a:lnTo>
                <a:cubicBezTo>
                  <a:pt x="15106" y="102223"/>
                  <a:pt x="14429" y="101633"/>
                  <a:pt x="13614" y="101633"/>
                </a:cubicBezTo>
                <a:cubicBezTo>
                  <a:pt x="12701" y="101633"/>
                  <a:pt x="11958" y="102376"/>
                  <a:pt x="11958" y="103289"/>
                </a:cubicBezTo>
                <a:cubicBezTo>
                  <a:pt x="11958" y="104202"/>
                  <a:pt x="12701" y="104945"/>
                  <a:pt x="13614" y="104945"/>
                </a:cubicBezTo>
                <a:cubicBezTo>
                  <a:pt x="14429" y="104945"/>
                  <a:pt x="15106" y="104355"/>
                  <a:pt x="15244" y="103579"/>
                </a:cubicBezTo>
                <a:lnTo>
                  <a:pt x="37396" y="103579"/>
                </a:lnTo>
                <a:lnTo>
                  <a:pt x="44296" y="110479"/>
                </a:lnTo>
                <a:cubicBezTo>
                  <a:pt x="44353" y="110535"/>
                  <a:pt x="44427" y="110564"/>
                  <a:pt x="44501" y="110564"/>
                </a:cubicBezTo>
                <a:cubicBezTo>
                  <a:pt x="44575" y="110564"/>
                  <a:pt x="44649" y="110535"/>
                  <a:pt x="44706" y="110479"/>
                </a:cubicBezTo>
                <a:cubicBezTo>
                  <a:pt x="44819" y="110366"/>
                  <a:pt x="44819" y="110182"/>
                  <a:pt x="44706" y="110069"/>
                </a:cubicBezTo>
                <a:close/>
                <a:moveTo>
                  <a:pt x="13614" y="104366"/>
                </a:moveTo>
                <a:cubicBezTo>
                  <a:pt x="13021" y="104366"/>
                  <a:pt x="12538" y="103883"/>
                  <a:pt x="12538" y="103289"/>
                </a:cubicBezTo>
                <a:cubicBezTo>
                  <a:pt x="12538" y="102695"/>
                  <a:pt x="13021" y="102212"/>
                  <a:pt x="13614" y="102212"/>
                </a:cubicBezTo>
                <a:cubicBezTo>
                  <a:pt x="14208" y="102212"/>
                  <a:pt x="14691" y="102695"/>
                  <a:pt x="14691" y="103289"/>
                </a:cubicBezTo>
                <a:cubicBezTo>
                  <a:pt x="14691" y="103883"/>
                  <a:pt x="14208" y="104366"/>
                  <a:pt x="13614" y="104366"/>
                </a:cubicBezTo>
                <a:close/>
                <a:moveTo>
                  <a:pt x="1657" y="56477"/>
                </a:moveTo>
                <a:cubicBezTo>
                  <a:pt x="2471" y="56477"/>
                  <a:pt x="3148" y="55886"/>
                  <a:pt x="3286" y="55111"/>
                </a:cubicBezTo>
                <a:lnTo>
                  <a:pt x="46906" y="55111"/>
                </a:lnTo>
                <a:cubicBezTo>
                  <a:pt x="47067" y="55111"/>
                  <a:pt x="47197" y="54980"/>
                  <a:pt x="47197" y="54821"/>
                </a:cubicBezTo>
                <a:cubicBezTo>
                  <a:pt x="47197" y="54660"/>
                  <a:pt x="47067" y="54531"/>
                  <a:pt x="46906" y="54531"/>
                </a:cubicBezTo>
                <a:lnTo>
                  <a:pt x="3286" y="54531"/>
                </a:lnTo>
                <a:cubicBezTo>
                  <a:pt x="3148" y="53755"/>
                  <a:pt x="2471" y="53164"/>
                  <a:pt x="1657" y="53164"/>
                </a:cubicBezTo>
                <a:cubicBezTo>
                  <a:pt x="744" y="53164"/>
                  <a:pt x="1" y="53907"/>
                  <a:pt x="1" y="54821"/>
                </a:cubicBezTo>
                <a:cubicBezTo>
                  <a:pt x="1" y="55734"/>
                  <a:pt x="744" y="56477"/>
                  <a:pt x="1657" y="56477"/>
                </a:cubicBezTo>
                <a:close/>
                <a:moveTo>
                  <a:pt x="1657" y="53744"/>
                </a:moveTo>
                <a:cubicBezTo>
                  <a:pt x="2251" y="53744"/>
                  <a:pt x="2734" y="54227"/>
                  <a:pt x="2734" y="54821"/>
                </a:cubicBezTo>
                <a:cubicBezTo>
                  <a:pt x="2734" y="55413"/>
                  <a:pt x="2251" y="55897"/>
                  <a:pt x="1657" y="55897"/>
                </a:cubicBezTo>
                <a:cubicBezTo>
                  <a:pt x="1063" y="55897"/>
                  <a:pt x="581" y="55413"/>
                  <a:pt x="581" y="54821"/>
                </a:cubicBezTo>
                <a:cubicBezTo>
                  <a:pt x="581" y="54227"/>
                  <a:pt x="1063" y="53744"/>
                  <a:pt x="1657" y="53744"/>
                </a:cubicBezTo>
                <a:close/>
                <a:moveTo>
                  <a:pt x="20776" y="27245"/>
                </a:moveTo>
                <a:cubicBezTo>
                  <a:pt x="21590" y="27245"/>
                  <a:pt x="22267" y="26655"/>
                  <a:pt x="22405" y="25879"/>
                </a:cubicBezTo>
                <a:lnTo>
                  <a:pt x="46732" y="25879"/>
                </a:lnTo>
                <a:cubicBezTo>
                  <a:pt x="46733" y="25879"/>
                  <a:pt x="46734" y="25878"/>
                  <a:pt x="46735" y="25878"/>
                </a:cubicBezTo>
                <a:cubicBezTo>
                  <a:pt x="46873" y="26653"/>
                  <a:pt x="47550" y="27245"/>
                  <a:pt x="48366" y="27245"/>
                </a:cubicBezTo>
                <a:cubicBezTo>
                  <a:pt x="49279" y="27245"/>
                  <a:pt x="50022" y="26502"/>
                  <a:pt x="50022" y="25589"/>
                </a:cubicBezTo>
                <a:cubicBezTo>
                  <a:pt x="50022" y="24676"/>
                  <a:pt x="49279" y="23933"/>
                  <a:pt x="48366" y="23933"/>
                </a:cubicBezTo>
                <a:cubicBezTo>
                  <a:pt x="47550" y="23933"/>
                  <a:pt x="46873" y="24524"/>
                  <a:pt x="46735" y="25300"/>
                </a:cubicBezTo>
                <a:cubicBezTo>
                  <a:pt x="46734" y="25300"/>
                  <a:pt x="46733" y="25299"/>
                  <a:pt x="46732" y="25299"/>
                </a:cubicBezTo>
                <a:lnTo>
                  <a:pt x="22405" y="25299"/>
                </a:lnTo>
                <a:cubicBezTo>
                  <a:pt x="22267" y="24523"/>
                  <a:pt x="21590" y="23933"/>
                  <a:pt x="20776" y="23933"/>
                </a:cubicBezTo>
                <a:cubicBezTo>
                  <a:pt x="19862" y="23933"/>
                  <a:pt x="19119" y="24676"/>
                  <a:pt x="19119" y="25589"/>
                </a:cubicBezTo>
                <a:cubicBezTo>
                  <a:pt x="19119" y="26502"/>
                  <a:pt x="19862" y="27245"/>
                  <a:pt x="20776" y="27245"/>
                </a:cubicBezTo>
                <a:close/>
                <a:moveTo>
                  <a:pt x="48366" y="24512"/>
                </a:moveTo>
                <a:cubicBezTo>
                  <a:pt x="48958" y="24512"/>
                  <a:pt x="49442" y="24995"/>
                  <a:pt x="49442" y="25589"/>
                </a:cubicBezTo>
                <a:cubicBezTo>
                  <a:pt x="49442" y="26183"/>
                  <a:pt x="48958" y="26665"/>
                  <a:pt x="48366" y="26665"/>
                </a:cubicBezTo>
                <a:cubicBezTo>
                  <a:pt x="47772" y="26665"/>
                  <a:pt x="47288" y="26183"/>
                  <a:pt x="47288" y="25589"/>
                </a:cubicBezTo>
                <a:cubicBezTo>
                  <a:pt x="47288" y="24995"/>
                  <a:pt x="47772" y="24512"/>
                  <a:pt x="48366" y="24512"/>
                </a:cubicBezTo>
                <a:close/>
                <a:moveTo>
                  <a:pt x="20776" y="24512"/>
                </a:moveTo>
                <a:cubicBezTo>
                  <a:pt x="21369" y="24512"/>
                  <a:pt x="21852" y="24995"/>
                  <a:pt x="21852" y="25589"/>
                </a:cubicBezTo>
                <a:cubicBezTo>
                  <a:pt x="21852" y="26183"/>
                  <a:pt x="21369" y="26665"/>
                  <a:pt x="20776" y="26665"/>
                </a:cubicBezTo>
                <a:cubicBezTo>
                  <a:pt x="20182" y="26665"/>
                  <a:pt x="19699" y="26183"/>
                  <a:pt x="19699" y="25589"/>
                </a:cubicBezTo>
                <a:cubicBezTo>
                  <a:pt x="19699" y="24995"/>
                  <a:pt x="20182" y="24512"/>
                  <a:pt x="20776" y="24512"/>
                </a:cubicBezTo>
                <a:close/>
                <a:moveTo>
                  <a:pt x="8510" y="37801"/>
                </a:moveTo>
                <a:cubicBezTo>
                  <a:pt x="9324" y="37801"/>
                  <a:pt x="10001" y="37209"/>
                  <a:pt x="10139" y="36435"/>
                </a:cubicBezTo>
                <a:lnTo>
                  <a:pt x="53979" y="36435"/>
                </a:lnTo>
                <a:cubicBezTo>
                  <a:pt x="54139" y="36435"/>
                  <a:pt x="54269" y="36304"/>
                  <a:pt x="54269" y="36144"/>
                </a:cubicBezTo>
                <a:cubicBezTo>
                  <a:pt x="54269" y="35984"/>
                  <a:pt x="54139" y="35854"/>
                  <a:pt x="53979" y="35854"/>
                </a:cubicBezTo>
                <a:lnTo>
                  <a:pt x="10139" y="35854"/>
                </a:lnTo>
                <a:cubicBezTo>
                  <a:pt x="10001" y="35079"/>
                  <a:pt x="9324" y="34488"/>
                  <a:pt x="8510" y="34488"/>
                </a:cubicBezTo>
                <a:cubicBezTo>
                  <a:pt x="7596" y="34488"/>
                  <a:pt x="6853" y="35231"/>
                  <a:pt x="6853" y="36144"/>
                </a:cubicBezTo>
                <a:cubicBezTo>
                  <a:pt x="6853" y="37058"/>
                  <a:pt x="7596" y="37801"/>
                  <a:pt x="8510" y="37801"/>
                </a:cubicBezTo>
                <a:close/>
                <a:moveTo>
                  <a:pt x="8510" y="35067"/>
                </a:moveTo>
                <a:cubicBezTo>
                  <a:pt x="9103" y="35067"/>
                  <a:pt x="9586" y="35551"/>
                  <a:pt x="9586" y="36144"/>
                </a:cubicBezTo>
                <a:cubicBezTo>
                  <a:pt x="9586" y="36738"/>
                  <a:pt x="9103" y="37220"/>
                  <a:pt x="8510" y="37220"/>
                </a:cubicBezTo>
                <a:cubicBezTo>
                  <a:pt x="7916" y="37220"/>
                  <a:pt x="7433" y="36737"/>
                  <a:pt x="7433" y="36144"/>
                </a:cubicBezTo>
                <a:cubicBezTo>
                  <a:pt x="7433" y="35551"/>
                  <a:pt x="7916" y="35067"/>
                  <a:pt x="8510" y="35067"/>
                </a:cubicBezTo>
                <a:close/>
                <a:moveTo>
                  <a:pt x="10760" y="38978"/>
                </a:moveTo>
                <a:cubicBezTo>
                  <a:pt x="9846" y="38978"/>
                  <a:pt x="9102" y="39721"/>
                  <a:pt x="9102" y="40634"/>
                </a:cubicBezTo>
                <a:cubicBezTo>
                  <a:pt x="9102" y="41547"/>
                  <a:pt x="9846" y="42291"/>
                  <a:pt x="10760" y="42291"/>
                </a:cubicBezTo>
                <a:cubicBezTo>
                  <a:pt x="11574" y="42291"/>
                  <a:pt x="12251" y="41700"/>
                  <a:pt x="12389" y="40924"/>
                </a:cubicBezTo>
                <a:lnTo>
                  <a:pt x="56009" y="40924"/>
                </a:lnTo>
                <a:cubicBezTo>
                  <a:pt x="56169" y="40924"/>
                  <a:pt x="56299" y="40795"/>
                  <a:pt x="56299" y="40634"/>
                </a:cubicBezTo>
                <a:cubicBezTo>
                  <a:pt x="56299" y="40475"/>
                  <a:pt x="56169" y="40344"/>
                  <a:pt x="56009" y="40344"/>
                </a:cubicBezTo>
                <a:lnTo>
                  <a:pt x="12389" y="40344"/>
                </a:lnTo>
                <a:cubicBezTo>
                  <a:pt x="12251" y="39569"/>
                  <a:pt x="11574" y="38978"/>
                  <a:pt x="10760" y="38978"/>
                </a:cubicBezTo>
                <a:close/>
                <a:moveTo>
                  <a:pt x="10760" y="41711"/>
                </a:moveTo>
                <a:cubicBezTo>
                  <a:pt x="10166" y="41711"/>
                  <a:pt x="9683" y="41228"/>
                  <a:pt x="9683" y="40634"/>
                </a:cubicBezTo>
                <a:cubicBezTo>
                  <a:pt x="9683" y="40040"/>
                  <a:pt x="10166" y="39557"/>
                  <a:pt x="10760" y="39557"/>
                </a:cubicBezTo>
                <a:cubicBezTo>
                  <a:pt x="11354" y="39557"/>
                  <a:pt x="11836" y="40040"/>
                  <a:pt x="11836" y="40634"/>
                </a:cubicBezTo>
                <a:cubicBezTo>
                  <a:pt x="11836" y="41228"/>
                  <a:pt x="11352" y="41711"/>
                  <a:pt x="10760" y="4171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3" r:id="rId12"/>
    <p:sldLayoutId id="2147483665" r:id="rId13"/>
    <p:sldLayoutId id="2147483667" r:id="rId14"/>
    <p:sldLayoutId id="2147483669" r:id="rId15"/>
    <p:sldLayoutId id="2147483670" r:id="rId16"/>
    <p:sldLayoutId id="2147483671"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ecurelist.lat/spam-phishing-scam-report-2022/97582/"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hyperlink" Target="https://marketsplash.com/es/estadisticas-de-spam" TargetMode="External"/><Relationship Id="rId4" Type="http://schemas.openxmlformats.org/officeDocument/2006/relationships/hyperlink" Target="https://www.interbel.es/phishing-202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ecurelist.lat/spam-phishing-scam-report-2022/97582/" TargetMode="Externa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shashwatwork/web-page-phishing-detection-dataset"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www.sciencedirect.com/science/article/pii/S095219762100195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subTitle" idx="1"/>
          </p:nvPr>
        </p:nvSpPr>
        <p:spPr>
          <a:xfrm>
            <a:off x="750225" y="3440838"/>
            <a:ext cx="3859500" cy="4370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_tradnl" dirty="0"/>
              <a:t>¿Se pueden mejorar sistemas de detección con la ayuda de Machine Learning?</a:t>
            </a:r>
          </a:p>
        </p:txBody>
      </p:sp>
      <p:sp>
        <p:nvSpPr>
          <p:cNvPr id="197" name="Google Shape;197;p29"/>
          <p:cNvSpPr txBox="1">
            <a:spLocks noGrp="1"/>
          </p:cNvSpPr>
          <p:nvPr>
            <p:ph type="ctrTitle"/>
          </p:nvPr>
        </p:nvSpPr>
        <p:spPr>
          <a:xfrm>
            <a:off x="713225" y="2361794"/>
            <a:ext cx="4165800" cy="10889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_tradnl" sz="6600" dirty="0">
                <a:latin typeface="Montserrat" panose="020B0604020202020204" pitchFamily="2" charset="0"/>
                <a:ea typeface="Montserrat Light"/>
                <a:cs typeface="Montserrat Light"/>
                <a:sym typeface="Montserrat Light"/>
              </a:rPr>
              <a:t>Phishing</a:t>
            </a:r>
          </a:p>
        </p:txBody>
      </p:sp>
      <p:grpSp>
        <p:nvGrpSpPr>
          <p:cNvPr id="198" name="Google Shape;198;p29"/>
          <p:cNvGrpSpPr/>
          <p:nvPr/>
        </p:nvGrpSpPr>
        <p:grpSpPr>
          <a:xfrm>
            <a:off x="4879002" y="912210"/>
            <a:ext cx="3937891" cy="3411025"/>
            <a:chOff x="4879002" y="912210"/>
            <a:chExt cx="3937891" cy="3411025"/>
          </a:xfrm>
        </p:grpSpPr>
        <p:sp>
          <p:nvSpPr>
            <p:cNvPr id="199" name="Google Shape;199;p29"/>
            <p:cNvSpPr/>
            <p:nvPr/>
          </p:nvSpPr>
          <p:spPr>
            <a:xfrm>
              <a:off x="5452246" y="1252165"/>
              <a:ext cx="80526" cy="29279"/>
            </a:xfrm>
            <a:custGeom>
              <a:avLst/>
              <a:gdLst/>
              <a:ahLst/>
              <a:cxnLst/>
              <a:rect l="l" t="t" r="r" b="b"/>
              <a:pathLst>
                <a:path w="127119" h="46225" extrusionOk="0">
                  <a:moveTo>
                    <a:pt x="119775" y="0"/>
                  </a:moveTo>
                  <a:cubicBezTo>
                    <a:pt x="119175" y="0"/>
                    <a:pt x="118566" y="81"/>
                    <a:pt x="117964" y="249"/>
                  </a:cubicBezTo>
                  <a:lnTo>
                    <a:pt x="5486" y="33359"/>
                  </a:lnTo>
                  <a:cubicBezTo>
                    <a:pt x="1977" y="34408"/>
                    <a:pt x="1" y="38038"/>
                    <a:pt x="1009" y="41506"/>
                  </a:cubicBezTo>
                  <a:cubicBezTo>
                    <a:pt x="1856" y="44369"/>
                    <a:pt x="4478" y="46224"/>
                    <a:pt x="7341" y="46224"/>
                  </a:cubicBezTo>
                  <a:cubicBezTo>
                    <a:pt x="7946" y="46224"/>
                    <a:pt x="8551" y="46144"/>
                    <a:pt x="9156" y="45942"/>
                  </a:cubicBezTo>
                  <a:lnTo>
                    <a:pt x="121634" y="12832"/>
                  </a:lnTo>
                  <a:cubicBezTo>
                    <a:pt x="125102" y="11824"/>
                    <a:pt x="127118" y="8154"/>
                    <a:pt x="126070" y="4685"/>
                  </a:cubicBezTo>
                  <a:cubicBezTo>
                    <a:pt x="125270" y="1820"/>
                    <a:pt x="122626" y="0"/>
                    <a:pt x="119775" y="0"/>
                  </a:cubicBezTo>
                  <a:close/>
                </a:path>
              </a:pathLst>
            </a:custGeom>
            <a:solidFill>
              <a:srgbClr val="B5B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9"/>
            <p:cNvSpPr/>
            <p:nvPr/>
          </p:nvSpPr>
          <p:spPr>
            <a:xfrm>
              <a:off x="7394541" y="1987380"/>
              <a:ext cx="208006" cy="1422423"/>
            </a:xfrm>
            <a:custGeom>
              <a:avLst/>
              <a:gdLst/>
              <a:ahLst/>
              <a:cxnLst/>
              <a:rect l="l" t="t" r="r" b="b"/>
              <a:pathLst>
                <a:path w="328360" h="2245687" extrusionOk="0">
                  <a:moveTo>
                    <a:pt x="259841" y="1"/>
                  </a:moveTo>
                  <a:lnTo>
                    <a:pt x="142362" y="1014963"/>
                  </a:lnTo>
                  <a:lnTo>
                    <a:pt x="0" y="2245686"/>
                  </a:lnTo>
                  <a:lnTo>
                    <a:pt x="78562" y="2245686"/>
                  </a:lnTo>
                  <a:lnTo>
                    <a:pt x="213422" y="1050412"/>
                  </a:lnTo>
                  <a:lnTo>
                    <a:pt x="328360" y="31619"/>
                  </a:lnTo>
                  <a:lnTo>
                    <a:pt x="25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9"/>
            <p:cNvSpPr/>
            <p:nvPr/>
          </p:nvSpPr>
          <p:spPr>
            <a:xfrm>
              <a:off x="7394541" y="2629134"/>
              <a:ext cx="135196" cy="779543"/>
            </a:xfrm>
            <a:custGeom>
              <a:avLst/>
              <a:gdLst/>
              <a:ahLst/>
              <a:cxnLst/>
              <a:rect l="l" t="t" r="r" b="b"/>
              <a:pathLst>
                <a:path w="213422" h="1230724" extrusionOk="0">
                  <a:moveTo>
                    <a:pt x="142362" y="0"/>
                  </a:moveTo>
                  <a:lnTo>
                    <a:pt x="0" y="1230723"/>
                  </a:lnTo>
                  <a:lnTo>
                    <a:pt x="78562" y="1230723"/>
                  </a:lnTo>
                  <a:lnTo>
                    <a:pt x="213422" y="35449"/>
                  </a:lnTo>
                  <a:lnTo>
                    <a:pt x="142362"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2" name="Google Shape;202;p29"/>
            <p:cNvGrpSpPr/>
            <p:nvPr/>
          </p:nvGrpSpPr>
          <p:grpSpPr>
            <a:xfrm>
              <a:off x="6694090" y="1346792"/>
              <a:ext cx="876827" cy="655685"/>
              <a:chOff x="13206793" y="306708"/>
              <a:chExt cx="1258336" cy="941072"/>
            </a:xfrm>
          </p:grpSpPr>
          <p:sp>
            <p:nvSpPr>
              <p:cNvPr id="203" name="Google Shape;203;p29"/>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9"/>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9"/>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9"/>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7" name="Google Shape;207;p29"/>
            <p:cNvGrpSpPr/>
            <p:nvPr/>
          </p:nvGrpSpPr>
          <p:grpSpPr>
            <a:xfrm>
              <a:off x="7777283" y="2401992"/>
              <a:ext cx="514258" cy="380498"/>
              <a:chOff x="14761284" y="1821185"/>
              <a:chExt cx="738013" cy="546111"/>
            </a:xfrm>
          </p:grpSpPr>
          <p:sp>
            <p:nvSpPr>
              <p:cNvPr id="208" name="Google Shape;208;p29"/>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9"/>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9"/>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9"/>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2" name="Google Shape;212;p29"/>
            <p:cNvGrpSpPr/>
            <p:nvPr/>
          </p:nvGrpSpPr>
          <p:grpSpPr>
            <a:xfrm>
              <a:off x="8203505" y="2869368"/>
              <a:ext cx="437190" cy="389715"/>
              <a:chOff x="15372958" y="2491987"/>
              <a:chExt cx="627412" cy="559339"/>
            </a:xfrm>
          </p:grpSpPr>
          <p:sp>
            <p:nvSpPr>
              <p:cNvPr id="213" name="Google Shape;213;p29"/>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9"/>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9"/>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9"/>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7" name="Google Shape;217;p29"/>
            <p:cNvGrpSpPr/>
            <p:nvPr/>
          </p:nvGrpSpPr>
          <p:grpSpPr>
            <a:xfrm>
              <a:off x="8395820" y="2613341"/>
              <a:ext cx="403526" cy="489121"/>
              <a:chOff x="15648948" y="2124524"/>
              <a:chExt cx="579101" cy="702011"/>
            </a:xfrm>
          </p:grpSpPr>
          <p:sp>
            <p:nvSpPr>
              <p:cNvPr id="218" name="Google Shape;218;p29"/>
              <p:cNvSpPr/>
              <p:nvPr/>
            </p:nvSpPr>
            <p:spPr>
              <a:xfrm>
                <a:off x="15648948" y="2124524"/>
                <a:ext cx="579101" cy="702011"/>
              </a:xfrm>
              <a:custGeom>
                <a:avLst/>
                <a:gdLst/>
                <a:ahLst/>
                <a:cxnLst/>
                <a:rect l="l" t="t" r="r" b="b"/>
                <a:pathLst>
                  <a:path w="638128" h="773566" extrusionOk="0">
                    <a:moveTo>
                      <a:pt x="112097" y="1"/>
                    </a:moveTo>
                    <a:cubicBezTo>
                      <a:pt x="110935" y="1"/>
                      <a:pt x="109792" y="297"/>
                      <a:pt x="108768" y="901"/>
                    </a:cubicBezTo>
                    <a:cubicBezTo>
                      <a:pt x="107236" y="1828"/>
                      <a:pt x="106107" y="3361"/>
                      <a:pt x="105744" y="5135"/>
                    </a:cubicBezTo>
                    <a:lnTo>
                      <a:pt x="807" y="479365"/>
                    </a:lnTo>
                    <a:cubicBezTo>
                      <a:pt x="1" y="482914"/>
                      <a:pt x="2259" y="486423"/>
                      <a:pt x="5808" y="487189"/>
                    </a:cubicBezTo>
                    <a:cubicBezTo>
                      <a:pt x="6306" y="487300"/>
                      <a:pt x="6799" y="487353"/>
                      <a:pt x="7282" y="487353"/>
                    </a:cubicBezTo>
                    <a:cubicBezTo>
                      <a:pt x="10318" y="487353"/>
                      <a:pt x="12936" y="485256"/>
                      <a:pt x="13632" y="482228"/>
                    </a:cubicBezTo>
                    <a:lnTo>
                      <a:pt x="116995" y="14814"/>
                    </a:lnTo>
                    <a:lnTo>
                      <a:pt x="622763" y="162419"/>
                    </a:lnTo>
                    <a:lnTo>
                      <a:pt x="455316" y="758805"/>
                    </a:lnTo>
                    <a:lnTo>
                      <a:pt x="354655" y="728639"/>
                    </a:lnTo>
                    <a:cubicBezTo>
                      <a:pt x="354028" y="728461"/>
                      <a:pt x="353399" y="728376"/>
                      <a:pt x="352784" y="728376"/>
                    </a:cubicBezTo>
                    <a:cubicBezTo>
                      <a:pt x="349917" y="728376"/>
                      <a:pt x="347331" y="730220"/>
                      <a:pt x="346468" y="733075"/>
                    </a:cubicBezTo>
                    <a:cubicBezTo>
                      <a:pt x="345419" y="736544"/>
                      <a:pt x="347436" y="740173"/>
                      <a:pt x="350904" y="741222"/>
                    </a:cubicBezTo>
                    <a:lnTo>
                      <a:pt x="457897" y="773284"/>
                    </a:lnTo>
                    <a:cubicBezTo>
                      <a:pt x="458543" y="773445"/>
                      <a:pt x="459147" y="773566"/>
                      <a:pt x="459793" y="773566"/>
                    </a:cubicBezTo>
                    <a:cubicBezTo>
                      <a:pt x="460882" y="773566"/>
                      <a:pt x="461971" y="773284"/>
                      <a:pt x="462979" y="772759"/>
                    </a:cubicBezTo>
                    <a:cubicBezTo>
                      <a:pt x="464511" y="771912"/>
                      <a:pt x="465640" y="770461"/>
                      <a:pt x="466124" y="768767"/>
                    </a:cubicBezTo>
                    <a:lnTo>
                      <a:pt x="637160" y="159717"/>
                    </a:lnTo>
                    <a:cubicBezTo>
                      <a:pt x="638128" y="156248"/>
                      <a:pt x="636112" y="152659"/>
                      <a:pt x="632643" y="151651"/>
                    </a:cubicBezTo>
                    <a:lnTo>
                      <a:pt x="113971" y="255"/>
                    </a:lnTo>
                    <a:cubicBezTo>
                      <a:pt x="113351" y="86"/>
                      <a:pt x="112721" y="1"/>
                      <a:pt x="1120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9"/>
              <p:cNvSpPr/>
              <p:nvPr/>
            </p:nvSpPr>
            <p:spPr>
              <a:xfrm>
                <a:off x="15818144" y="2222311"/>
                <a:ext cx="314676" cy="91148"/>
              </a:xfrm>
              <a:custGeom>
                <a:avLst/>
                <a:gdLst/>
                <a:ahLst/>
                <a:cxnLst/>
                <a:rect l="l" t="t" r="r" b="b"/>
                <a:pathLst>
                  <a:path w="346750" h="100439" extrusionOk="0">
                    <a:moveTo>
                      <a:pt x="7221" y="1"/>
                    </a:moveTo>
                    <a:cubicBezTo>
                      <a:pt x="4306" y="1"/>
                      <a:pt x="1707" y="1952"/>
                      <a:pt x="928" y="4899"/>
                    </a:cubicBezTo>
                    <a:cubicBezTo>
                      <a:pt x="0" y="8367"/>
                      <a:pt x="2097" y="11956"/>
                      <a:pt x="5606" y="12884"/>
                    </a:cubicBezTo>
                    <a:lnTo>
                      <a:pt x="337797" y="100237"/>
                    </a:lnTo>
                    <a:cubicBezTo>
                      <a:pt x="338361" y="100398"/>
                      <a:pt x="338926" y="100438"/>
                      <a:pt x="339490" y="100438"/>
                    </a:cubicBezTo>
                    <a:cubicBezTo>
                      <a:pt x="342354" y="100438"/>
                      <a:pt x="345056" y="98502"/>
                      <a:pt x="345822" y="95558"/>
                    </a:cubicBezTo>
                    <a:cubicBezTo>
                      <a:pt x="346750" y="92050"/>
                      <a:pt x="344653" y="88460"/>
                      <a:pt x="341144" y="87573"/>
                    </a:cubicBezTo>
                    <a:lnTo>
                      <a:pt x="8913" y="220"/>
                    </a:lnTo>
                    <a:cubicBezTo>
                      <a:pt x="8344" y="72"/>
                      <a:pt x="7777" y="1"/>
                      <a:pt x="7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9"/>
              <p:cNvSpPr/>
              <p:nvPr/>
            </p:nvSpPr>
            <p:spPr>
              <a:xfrm>
                <a:off x="15813606" y="2309419"/>
                <a:ext cx="285653" cy="88619"/>
              </a:xfrm>
              <a:custGeom>
                <a:avLst/>
                <a:gdLst/>
                <a:ahLst/>
                <a:cxnLst/>
                <a:rect l="l" t="t" r="r" b="b"/>
                <a:pathLst>
                  <a:path w="314769" h="97652" extrusionOk="0">
                    <a:moveTo>
                      <a:pt x="7237" y="0"/>
                    </a:moveTo>
                    <a:cubicBezTo>
                      <a:pt x="4350" y="0"/>
                      <a:pt x="1809" y="1904"/>
                      <a:pt x="1009" y="4774"/>
                    </a:cubicBezTo>
                    <a:cubicBezTo>
                      <a:pt x="0" y="8282"/>
                      <a:pt x="2017" y="11912"/>
                      <a:pt x="5525" y="12880"/>
                    </a:cubicBezTo>
                    <a:lnTo>
                      <a:pt x="305695" y="97410"/>
                    </a:lnTo>
                    <a:cubicBezTo>
                      <a:pt x="306300" y="97571"/>
                      <a:pt x="306864" y="97652"/>
                      <a:pt x="307469" y="97652"/>
                    </a:cubicBezTo>
                    <a:cubicBezTo>
                      <a:pt x="310333" y="97652"/>
                      <a:pt x="312954" y="95756"/>
                      <a:pt x="313801" y="92853"/>
                    </a:cubicBezTo>
                    <a:cubicBezTo>
                      <a:pt x="314769" y="89384"/>
                      <a:pt x="312712" y="85755"/>
                      <a:pt x="309244" y="84787"/>
                    </a:cubicBezTo>
                    <a:lnTo>
                      <a:pt x="9074" y="257"/>
                    </a:lnTo>
                    <a:cubicBezTo>
                      <a:pt x="8455" y="83"/>
                      <a:pt x="7838" y="0"/>
                      <a:pt x="72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9"/>
              <p:cNvSpPr/>
              <p:nvPr/>
            </p:nvSpPr>
            <p:spPr>
              <a:xfrm>
                <a:off x="15788499" y="2392620"/>
                <a:ext cx="284299" cy="83411"/>
              </a:xfrm>
              <a:custGeom>
                <a:avLst/>
                <a:gdLst/>
                <a:ahLst/>
                <a:cxnLst/>
                <a:rect l="l" t="t" r="r" b="b"/>
                <a:pathLst>
                  <a:path w="313277" h="91913" extrusionOk="0">
                    <a:moveTo>
                      <a:pt x="7314" y="0"/>
                    </a:moveTo>
                    <a:cubicBezTo>
                      <a:pt x="4377" y="0"/>
                      <a:pt x="1746" y="1952"/>
                      <a:pt x="928" y="4882"/>
                    </a:cubicBezTo>
                    <a:cubicBezTo>
                      <a:pt x="1" y="8391"/>
                      <a:pt x="2098" y="11980"/>
                      <a:pt x="5606" y="12907"/>
                    </a:cubicBezTo>
                    <a:lnTo>
                      <a:pt x="304364" y="91710"/>
                    </a:lnTo>
                    <a:cubicBezTo>
                      <a:pt x="304929" y="91872"/>
                      <a:pt x="305493" y="91912"/>
                      <a:pt x="306018" y="91912"/>
                    </a:cubicBezTo>
                    <a:cubicBezTo>
                      <a:pt x="308921" y="91912"/>
                      <a:pt x="311583" y="89976"/>
                      <a:pt x="312349" y="87032"/>
                    </a:cubicBezTo>
                    <a:cubicBezTo>
                      <a:pt x="313277" y="83564"/>
                      <a:pt x="311220" y="79934"/>
                      <a:pt x="307712" y="79007"/>
                    </a:cubicBezTo>
                    <a:lnTo>
                      <a:pt x="8954" y="204"/>
                    </a:lnTo>
                    <a:cubicBezTo>
                      <a:pt x="8403" y="66"/>
                      <a:pt x="7853" y="0"/>
                      <a:pt x="7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9"/>
              <p:cNvSpPr/>
              <p:nvPr/>
            </p:nvSpPr>
            <p:spPr>
              <a:xfrm>
                <a:off x="15766393" y="2483287"/>
                <a:ext cx="275443" cy="69381"/>
              </a:xfrm>
              <a:custGeom>
                <a:avLst/>
                <a:gdLst/>
                <a:ahLst/>
                <a:cxnLst/>
                <a:rect l="l" t="t" r="r" b="b"/>
                <a:pathLst>
                  <a:path w="303518" h="76453" extrusionOk="0">
                    <a:moveTo>
                      <a:pt x="7146" y="0"/>
                    </a:moveTo>
                    <a:cubicBezTo>
                      <a:pt x="4104" y="0"/>
                      <a:pt x="1432" y="2104"/>
                      <a:pt x="767" y="5150"/>
                    </a:cubicBezTo>
                    <a:cubicBezTo>
                      <a:pt x="1" y="8699"/>
                      <a:pt x="2259" y="12168"/>
                      <a:pt x="5768" y="12934"/>
                    </a:cubicBezTo>
                    <a:lnTo>
                      <a:pt x="294927" y="76291"/>
                    </a:lnTo>
                    <a:cubicBezTo>
                      <a:pt x="295411" y="76412"/>
                      <a:pt x="295895" y="76452"/>
                      <a:pt x="296339" y="76452"/>
                    </a:cubicBezTo>
                    <a:cubicBezTo>
                      <a:pt x="299364" y="76452"/>
                      <a:pt x="302066" y="74355"/>
                      <a:pt x="302751" y="71290"/>
                    </a:cubicBezTo>
                    <a:cubicBezTo>
                      <a:pt x="303518" y="67741"/>
                      <a:pt x="301259" y="64273"/>
                      <a:pt x="297751" y="63507"/>
                    </a:cubicBezTo>
                    <a:lnTo>
                      <a:pt x="8551" y="150"/>
                    </a:lnTo>
                    <a:cubicBezTo>
                      <a:pt x="8078" y="49"/>
                      <a:pt x="7607" y="0"/>
                      <a:pt x="7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9"/>
              <p:cNvSpPr/>
              <p:nvPr/>
            </p:nvSpPr>
            <p:spPr>
              <a:xfrm>
                <a:off x="15742532" y="2551375"/>
                <a:ext cx="273539" cy="77088"/>
              </a:xfrm>
              <a:custGeom>
                <a:avLst/>
                <a:gdLst/>
                <a:ahLst/>
                <a:cxnLst/>
                <a:rect l="l" t="t" r="r" b="b"/>
                <a:pathLst>
                  <a:path w="301420" h="84946" extrusionOk="0">
                    <a:moveTo>
                      <a:pt x="7207" y="0"/>
                    </a:moveTo>
                    <a:cubicBezTo>
                      <a:pt x="4307" y="0"/>
                      <a:pt x="1630" y="2013"/>
                      <a:pt x="847" y="4973"/>
                    </a:cubicBezTo>
                    <a:cubicBezTo>
                      <a:pt x="0" y="8482"/>
                      <a:pt x="2138" y="12031"/>
                      <a:pt x="5646" y="12918"/>
                    </a:cubicBezTo>
                    <a:lnTo>
                      <a:pt x="292588" y="84744"/>
                    </a:lnTo>
                    <a:cubicBezTo>
                      <a:pt x="293112" y="84905"/>
                      <a:pt x="293636" y="84946"/>
                      <a:pt x="294161" y="84946"/>
                    </a:cubicBezTo>
                    <a:cubicBezTo>
                      <a:pt x="297105" y="84946"/>
                      <a:pt x="299807" y="82970"/>
                      <a:pt x="300533" y="79985"/>
                    </a:cubicBezTo>
                    <a:cubicBezTo>
                      <a:pt x="301420" y="76477"/>
                      <a:pt x="299282" y="72928"/>
                      <a:pt x="295774" y="72040"/>
                    </a:cubicBezTo>
                    <a:lnTo>
                      <a:pt x="8832" y="214"/>
                    </a:lnTo>
                    <a:cubicBezTo>
                      <a:pt x="8290" y="69"/>
                      <a:pt x="7745" y="0"/>
                      <a:pt x="7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4" name="Google Shape;224;p29"/>
            <p:cNvGrpSpPr/>
            <p:nvPr/>
          </p:nvGrpSpPr>
          <p:grpSpPr>
            <a:xfrm>
              <a:off x="7695088" y="2945907"/>
              <a:ext cx="384094" cy="445432"/>
              <a:chOff x="14643327" y="2601839"/>
              <a:chExt cx="551214" cy="639307"/>
            </a:xfrm>
          </p:grpSpPr>
          <p:sp>
            <p:nvSpPr>
              <p:cNvPr id="225" name="Google Shape;225;p29"/>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9"/>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9"/>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9"/>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9"/>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9"/>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9"/>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2" name="Google Shape;232;p29"/>
            <p:cNvSpPr/>
            <p:nvPr/>
          </p:nvSpPr>
          <p:spPr>
            <a:xfrm>
              <a:off x="7964445" y="1040291"/>
              <a:ext cx="213227" cy="620029"/>
            </a:xfrm>
            <a:custGeom>
              <a:avLst/>
              <a:gdLst/>
              <a:ahLst/>
              <a:cxnLst/>
              <a:rect l="l" t="t" r="r" b="b"/>
              <a:pathLst>
                <a:path w="337193" h="980603" extrusionOk="0">
                  <a:moveTo>
                    <a:pt x="323763" y="13108"/>
                  </a:moveTo>
                  <a:lnTo>
                    <a:pt x="286378" y="967496"/>
                  </a:lnTo>
                  <a:lnTo>
                    <a:pt x="77352" y="967496"/>
                  </a:lnTo>
                  <a:cubicBezTo>
                    <a:pt x="63398" y="749033"/>
                    <a:pt x="21537" y="96105"/>
                    <a:pt x="14237" y="13108"/>
                  </a:cubicBezTo>
                  <a:close/>
                  <a:moveTo>
                    <a:pt x="7059" y="1"/>
                  </a:moveTo>
                  <a:cubicBezTo>
                    <a:pt x="4961" y="1"/>
                    <a:pt x="2864" y="646"/>
                    <a:pt x="1654" y="2380"/>
                  </a:cubicBezTo>
                  <a:cubicBezTo>
                    <a:pt x="445" y="4114"/>
                    <a:pt x="1" y="5969"/>
                    <a:pt x="646" y="7946"/>
                  </a:cubicBezTo>
                  <a:cubicBezTo>
                    <a:pt x="3510" y="24238"/>
                    <a:pt x="43758" y="647283"/>
                    <a:pt x="64648" y="974473"/>
                  </a:cubicBezTo>
                  <a:cubicBezTo>
                    <a:pt x="64850" y="977941"/>
                    <a:pt x="67713" y="980603"/>
                    <a:pt x="71182" y="980603"/>
                  </a:cubicBezTo>
                  <a:lnTo>
                    <a:pt x="292669" y="980603"/>
                  </a:lnTo>
                  <a:cubicBezTo>
                    <a:pt x="296178" y="980603"/>
                    <a:pt x="299122" y="977820"/>
                    <a:pt x="299243" y="974311"/>
                  </a:cubicBezTo>
                  <a:lnTo>
                    <a:pt x="337112" y="6816"/>
                  </a:lnTo>
                  <a:cubicBezTo>
                    <a:pt x="337193" y="5002"/>
                    <a:pt x="336547" y="3267"/>
                    <a:pt x="335297" y="2017"/>
                  </a:cubicBezTo>
                  <a:cubicBezTo>
                    <a:pt x="334047" y="727"/>
                    <a:pt x="332313" y="1"/>
                    <a:pt x="3305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9"/>
            <p:cNvSpPr/>
            <p:nvPr/>
          </p:nvSpPr>
          <p:spPr>
            <a:xfrm>
              <a:off x="8145182" y="1040280"/>
              <a:ext cx="242402" cy="620039"/>
            </a:xfrm>
            <a:custGeom>
              <a:avLst/>
              <a:gdLst/>
              <a:ahLst/>
              <a:cxnLst/>
              <a:rect l="l" t="t" r="r" b="b"/>
              <a:pathLst>
                <a:path w="383329" h="980619" extrusionOk="0">
                  <a:moveTo>
                    <a:pt x="44749" y="0"/>
                  </a:moveTo>
                  <a:cubicBezTo>
                    <a:pt x="42141" y="0"/>
                    <a:pt x="39664" y="1577"/>
                    <a:pt x="38676" y="4171"/>
                  </a:cubicBezTo>
                  <a:cubicBezTo>
                    <a:pt x="37305" y="7518"/>
                    <a:pt x="38999" y="11349"/>
                    <a:pt x="42346" y="12680"/>
                  </a:cubicBezTo>
                  <a:cubicBezTo>
                    <a:pt x="159502" y="58696"/>
                    <a:pt x="347960" y="135119"/>
                    <a:pt x="367640" y="149275"/>
                  </a:cubicBezTo>
                  <a:cubicBezTo>
                    <a:pt x="368205" y="186337"/>
                    <a:pt x="343564" y="673271"/>
                    <a:pt x="329933" y="936015"/>
                  </a:cubicBezTo>
                  <a:lnTo>
                    <a:pt x="6251" y="967552"/>
                  </a:lnTo>
                  <a:cubicBezTo>
                    <a:pt x="2622" y="967915"/>
                    <a:pt x="0" y="971101"/>
                    <a:pt x="323" y="974690"/>
                  </a:cubicBezTo>
                  <a:cubicBezTo>
                    <a:pt x="646" y="978078"/>
                    <a:pt x="3509" y="980619"/>
                    <a:pt x="6856" y="980619"/>
                  </a:cubicBezTo>
                  <a:lnTo>
                    <a:pt x="7502" y="980619"/>
                  </a:lnTo>
                  <a:lnTo>
                    <a:pt x="336789" y="948557"/>
                  </a:lnTo>
                  <a:cubicBezTo>
                    <a:pt x="340015" y="948234"/>
                    <a:pt x="342556" y="945613"/>
                    <a:pt x="342717" y="942387"/>
                  </a:cubicBezTo>
                  <a:cubicBezTo>
                    <a:pt x="352315" y="758244"/>
                    <a:pt x="383328" y="156574"/>
                    <a:pt x="380425" y="144879"/>
                  </a:cubicBezTo>
                  <a:cubicBezTo>
                    <a:pt x="379416" y="140765"/>
                    <a:pt x="376714" y="129917"/>
                    <a:pt x="47145" y="460"/>
                  </a:cubicBezTo>
                  <a:cubicBezTo>
                    <a:pt x="46360" y="148"/>
                    <a:pt x="45549" y="0"/>
                    <a:pt x="447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4" name="Google Shape;234;p29"/>
            <p:cNvGrpSpPr/>
            <p:nvPr/>
          </p:nvGrpSpPr>
          <p:grpSpPr>
            <a:xfrm>
              <a:off x="7655176" y="1031046"/>
              <a:ext cx="358719" cy="655079"/>
              <a:chOff x="14586050" y="-146466"/>
              <a:chExt cx="514798" cy="940203"/>
            </a:xfrm>
          </p:grpSpPr>
          <p:sp>
            <p:nvSpPr>
              <p:cNvPr id="235" name="Google Shape;235;p29"/>
              <p:cNvSpPr/>
              <p:nvPr/>
            </p:nvSpPr>
            <p:spPr>
              <a:xfrm>
                <a:off x="14870312" y="-146466"/>
                <a:ext cx="172417" cy="38375"/>
              </a:xfrm>
              <a:custGeom>
                <a:avLst/>
                <a:gdLst/>
                <a:ahLst/>
                <a:cxnLst/>
                <a:rect l="l" t="t" r="r" b="b"/>
                <a:pathLst>
                  <a:path w="189991" h="42287" extrusionOk="0">
                    <a:moveTo>
                      <a:pt x="6981" y="1"/>
                    </a:moveTo>
                    <a:cubicBezTo>
                      <a:pt x="3772" y="1"/>
                      <a:pt x="1110" y="2335"/>
                      <a:pt x="605" y="5506"/>
                    </a:cubicBezTo>
                    <a:cubicBezTo>
                      <a:pt x="0" y="9096"/>
                      <a:pt x="2420" y="12483"/>
                      <a:pt x="5969" y="13048"/>
                    </a:cubicBezTo>
                    <a:lnTo>
                      <a:pt x="181844" y="42206"/>
                    </a:lnTo>
                    <a:cubicBezTo>
                      <a:pt x="182207" y="42286"/>
                      <a:pt x="182570" y="42286"/>
                      <a:pt x="182933" y="42286"/>
                    </a:cubicBezTo>
                    <a:cubicBezTo>
                      <a:pt x="186078" y="42286"/>
                      <a:pt x="188861" y="40028"/>
                      <a:pt x="189385" y="36802"/>
                    </a:cubicBezTo>
                    <a:cubicBezTo>
                      <a:pt x="189990" y="33212"/>
                      <a:pt x="187571" y="29865"/>
                      <a:pt x="184022" y="29260"/>
                    </a:cubicBezTo>
                    <a:lnTo>
                      <a:pt x="8147" y="102"/>
                    </a:lnTo>
                    <a:cubicBezTo>
                      <a:pt x="7752" y="34"/>
                      <a:pt x="7362" y="1"/>
                      <a:pt x="69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9"/>
              <p:cNvSpPr/>
              <p:nvPr/>
            </p:nvSpPr>
            <p:spPr>
              <a:xfrm>
                <a:off x="14586050" y="-146435"/>
                <a:ext cx="361230" cy="940172"/>
              </a:xfrm>
              <a:custGeom>
                <a:avLst/>
                <a:gdLst/>
                <a:ahLst/>
                <a:cxnLst/>
                <a:rect l="l" t="t" r="r" b="b"/>
                <a:pathLst>
                  <a:path w="398050" h="1036002" extrusionOk="0">
                    <a:moveTo>
                      <a:pt x="314205" y="13619"/>
                    </a:moveTo>
                    <a:lnTo>
                      <a:pt x="384216" y="1005997"/>
                    </a:lnTo>
                    <a:lnTo>
                      <a:pt x="207091" y="1022371"/>
                    </a:lnTo>
                    <a:cubicBezTo>
                      <a:pt x="142887" y="699415"/>
                      <a:pt x="25529" y="106335"/>
                      <a:pt x="14035" y="38744"/>
                    </a:cubicBezTo>
                    <a:lnTo>
                      <a:pt x="314205" y="13619"/>
                    </a:lnTo>
                    <a:close/>
                    <a:moveTo>
                      <a:pt x="320327" y="1"/>
                    </a:moveTo>
                    <a:cubicBezTo>
                      <a:pt x="320129" y="1"/>
                      <a:pt x="319930" y="10"/>
                      <a:pt x="319730" y="28"/>
                    </a:cubicBezTo>
                    <a:lnTo>
                      <a:pt x="6010" y="26242"/>
                    </a:lnTo>
                    <a:cubicBezTo>
                      <a:pt x="2622" y="26524"/>
                      <a:pt x="1" y="29347"/>
                      <a:pt x="1" y="32775"/>
                    </a:cubicBezTo>
                    <a:cubicBezTo>
                      <a:pt x="1" y="47576"/>
                      <a:pt x="175392" y="930138"/>
                      <a:pt x="195395" y="1030719"/>
                    </a:cubicBezTo>
                    <a:cubicBezTo>
                      <a:pt x="196000" y="1033784"/>
                      <a:pt x="198702" y="1036002"/>
                      <a:pt x="201808" y="1036002"/>
                    </a:cubicBezTo>
                    <a:cubicBezTo>
                      <a:pt x="202009" y="1036002"/>
                      <a:pt x="202211" y="1036002"/>
                      <a:pt x="202413" y="1035961"/>
                    </a:cubicBezTo>
                    <a:lnTo>
                      <a:pt x="391838" y="1018459"/>
                    </a:lnTo>
                    <a:cubicBezTo>
                      <a:pt x="395387" y="1018136"/>
                      <a:pt x="398049" y="1015031"/>
                      <a:pt x="397767" y="1011482"/>
                    </a:cubicBezTo>
                    <a:lnTo>
                      <a:pt x="326828" y="6077"/>
                    </a:lnTo>
                    <a:cubicBezTo>
                      <a:pt x="326707" y="4343"/>
                      <a:pt x="325900" y="2730"/>
                      <a:pt x="324570" y="1560"/>
                    </a:cubicBezTo>
                    <a:cubicBezTo>
                      <a:pt x="323388" y="558"/>
                      <a:pt x="321890" y="1"/>
                      <a:pt x="320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9"/>
              <p:cNvSpPr/>
              <p:nvPr/>
            </p:nvSpPr>
            <p:spPr>
              <a:xfrm>
                <a:off x="14934762" y="744814"/>
                <a:ext cx="166085" cy="33038"/>
              </a:xfrm>
              <a:custGeom>
                <a:avLst/>
                <a:gdLst/>
                <a:ahLst/>
                <a:cxnLst/>
                <a:rect l="l" t="t" r="r" b="b"/>
                <a:pathLst>
                  <a:path w="183014" h="36406" extrusionOk="0">
                    <a:moveTo>
                      <a:pt x="176059" y="1"/>
                    </a:moveTo>
                    <a:cubicBezTo>
                      <a:pt x="175746" y="1"/>
                      <a:pt x="175429" y="23"/>
                      <a:pt x="175110" y="69"/>
                    </a:cubicBezTo>
                    <a:lnTo>
                      <a:pt x="6090" y="23380"/>
                    </a:lnTo>
                    <a:cubicBezTo>
                      <a:pt x="2501" y="23864"/>
                      <a:pt x="1" y="27171"/>
                      <a:pt x="485" y="30760"/>
                    </a:cubicBezTo>
                    <a:cubicBezTo>
                      <a:pt x="928" y="34026"/>
                      <a:pt x="3751" y="36406"/>
                      <a:pt x="6978" y="36406"/>
                    </a:cubicBezTo>
                    <a:cubicBezTo>
                      <a:pt x="7260" y="36406"/>
                      <a:pt x="7582" y="36406"/>
                      <a:pt x="7865" y="36366"/>
                    </a:cubicBezTo>
                    <a:lnTo>
                      <a:pt x="176884" y="13055"/>
                    </a:lnTo>
                    <a:cubicBezTo>
                      <a:pt x="180473" y="12571"/>
                      <a:pt x="183014" y="9224"/>
                      <a:pt x="182490" y="5635"/>
                    </a:cubicBezTo>
                    <a:cubicBezTo>
                      <a:pt x="182048" y="2399"/>
                      <a:pt x="179293" y="1"/>
                      <a:pt x="17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9"/>
              <p:cNvSpPr/>
              <p:nvPr/>
            </p:nvSpPr>
            <p:spPr>
              <a:xfrm>
                <a:off x="14686294" y="96861"/>
                <a:ext cx="196499" cy="577857"/>
              </a:xfrm>
              <a:custGeom>
                <a:avLst/>
                <a:gdLst/>
                <a:ahLst/>
                <a:cxnLst/>
                <a:rect l="l" t="t" r="r" b="b"/>
                <a:pathLst>
                  <a:path w="216528" h="636757" extrusionOk="0">
                    <a:moveTo>
                      <a:pt x="140789" y="13148"/>
                    </a:moveTo>
                    <a:lnTo>
                      <a:pt x="202573" y="623650"/>
                    </a:lnTo>
                    <a:lnTo>
                      <a:pt x="135546" y="623650"/>
                    </a:lnTo>
                    <a:lnTo>
                      <a:pt x="14841" y="13148"/>
                    </a:lnTo>
                    <a:close/>
                    <a:moveTo>
                      <a:pt x="6856" y="0"/>
                    </a:moveTo>
                    <a:cubicBezTo>
                      <a:pt x="4880" y="0"/>
                      <a:pt x="3025" y="888"/>
                      <a:pt x="1775" y="2420"/>
                    </a:cubicBezTo>
                    <a:cubicBezTo>
                      <a:pt x="525" y="3912"/>
                      <a:pt x="0" y="5929"/>
                      <a:pt x="404" y="7865"/>
                    </a:cubicBezTo>
                    <a:lnTo>
                      <a:pt x="123730" y="631473"/>
                    </a:lnTo>
                    <a:cubicBezTo>
                      <a:pt x="124335" y="634538"/>
                      <a:pt x="127037" y="636757"/>
                      <a:pt x="130183" y="636757"/>
                    </a:cubicBezTo>
                    <a:lnTo>
                      <a:pt x="209833" y="636757"/>
                    </a:lnTo>
                    <a:cubicBezTo>
                      <a:pt x="211688" y="636757"/>
                      <a:pt x="213462" y="635990"/>
                      <a:pt x="214712" y="634619"/>
                    </a:cubicBezTo>
                    <a:cubicBezTo>
                      <a:pt x="215922" y="633248"/>
                      <a:pt x="216527" y="631393"/>
                      <a:pt x="216326" y="629538"/>
                    </a:cubicBezTo>
                    <a:lnTo>
                      <a:pt x="153251" y="5929"/>
                    </a:lnTo>
                    <a:cubicBezTo>
                      <a:pt x="152928" y="2581"/>
                      <a:pt x="150065" y="0"/>
                      <a:pt x="146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9" name="Google Shape;239;p29"/>
            <p:cNvSpPr/>
            <p:nvPr/>
          </p:nvSpPr>
          <p:spPr>
            <a:xfrm>
              <a:off x="8005275" y="1132414"/>
              <a:ext cx="115221" cy="452350"/>
            </a:xfrm>
            <a:custGeom>
              <a:avLst/>
              <a:gdLst/>
              <a:ahLst/>
              <a:cxnLst/>
              <a:rect l="l" t="t" r="r" b="b"/>
              <a:pathLst>
                <a:path w="182208" h="715411" extrusionOk="0">
                  <a:moveTo>
                    <a:pt x="13592" y="14007"/>
                  </a:moveTo>
                  <a:lnTo>
                    <a:pt x="169101" y="32760"/>
                  </a:lnTo>
                  <a:lnTo>
                    <a:pt x="169101" y="702304"/>
                  </a:lnTo>
                  <a:lnTo>
                    <a:pt x="49323" y="702304"/>
                  </a:lnTo>
                  <a:lnTo>
                    <a:pt x="13592" y="14007"/>
                  </a:lnTo>
                  <a:close/>
                  <a:moveTo>
                    <a:pt x="6598" y="1"/>
                  </a:moveTo>
                  <a:cubicBezTo>
                    <a:pt x="4968" y="1"/>
                    <a:pt x="3352" y="608"/>
                    <a:pt x="2179" y="1747"/>
                  </a:cubicBezTo>
                  <a:cubicBezTo>
                    <a:pt x="727" y="3078"/>
                    <a:pt x="1" y="4973"/>
                    <a:pt x="81" y="6909"/>
                  </a:cubicBezTo>
                  <a:lnTo>
                    <a:pt x="36539" y="709200"/>
                  </a:lnTo>
                  <a:cubicBezTo>
                    <a:pt x="36700" y="712709"/>
                    <a:pt x="39564" y="715411"/>
                    <a:pt x="43072" y="715411"/>
                  </a:cubicBezTo>
                  <a:lnTo>
                    <a:pt x="175674" y="715411"/>
                  </a:lnTo>
                  <a:cubicBezTo>
                    <a:pt x="179304" y="715411"/>
                    <a:pt x="182208" y="712507"/>
                    <a:pt x="182208" y="708877"/>
                  </a:cubicBezTo>
                  <a:lnTo>
                    <a:pt x="182208" y="26953"/>
                  </a:lnTo>
                  <a:cubicBezTo>
                    <a:pt x="182208" y="23646"/>
                    <a:pt x="179748" y="20823"/>
                    <a:pt x="176441" y="20460"/>
                  </a:cubicBezTo>
                  <a:lnTo>
                    <a:pt x="7421" y="53"/>
                  </a:lnTo>
                  <a:cubicBezTo>
                    <a:pt x="7148" y="18"/>
                    <a:pt x="6872" y="1"/>
                    <a:pt x="65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9"/>
            <p:cNvSpPr/>
            <p:nvPr/>
          </p:nvSpPr>
          <p:spPr>
            <a:xfrm>
              <a:off x="8047686" y="947269"/>
              <a:ext cx="395442" cy="637495"/>
            </a:xfrm>
            <a:custGeom>
              <a:avLst/>
              <a:gdLst/>
              <a:ahLst/>
              <a:cxnLst/>
              <a:rect l="l" t="t" r="r" b="b"/>
              <a:pathLst>
                <a:path w="625343" h="1008226" extrusionOk="0">
                  <a:moveTo>
                    <a:pt x="6614" y="1"/>
                  </a:moveTo>
                  <a:cubicBezTo>
                    <a:pt x="5069" y="1"/>
                    <a:pt x="3556" y="511"/>
                    <a:pt x="2339" y="1531"/>
                  </a:cubicBezTo>
                  <a:cubicBezTo>
                    <a:pt x="887" y="2781"/>
                    <a:pt x="0" y="4596"/>
                    <a:pt x="0" y="6531"/>
                  </a:cubicBezTo>
                  <a:lnTo>
                    <a:pt x="0" y="153652"/>
                  </a:lnTo>
                  <a:cubicBezTo>
                    <a:pt x="0" y="157282"/>
                    <a:pt x="2944" y="160226"/>
                    <a:pt x="6574" y="160226"/>
                  </a:cubicBezTo>
                  <a:cubicBezTo>
                    <a:pt x="10203" y="160226"/>
                    <a:pt x="13107" y="157282"/>
                    <a:pt x="13107" y="153652"/>
                  </a:cubicBezTo>
                  <a:lnTo>
                    <a:pt x="13107" y="14275"/>
                  </a:lnTo>
                  <a:lnTo>
                    <a:pt x="611591" y="115420"/>
                  </a:lnTo>
                  <a:lnTo>
                    <a:pt x="545572" y="993344"/>
                  </a:lnTo>
                  <a:lnTo>
                    <a:pt x="497298" y="980721"/>
                  </a:lnTo>
                  <a:cubicBezTo>
                    <a:pt x="496760" y="980593"/>
                    <a:pt x="496222" y="980531"/>
                    <a:pt x="495694" y="980531"/>
                  </a:cubicBezTo>
                  <a:cubicBezTo>
                    <a:pt x="492734" y="980531"/>
                    <a:pt x="490060" y="982463"/>
                    <a:pt x="489273" y="985440"/>
                  </a:cubicBezTo>
                  <a:cubicBezTo>
                    <a:pt x="488386" y="988908"/>
                    <a:pt x="490442" y="992538"/>
                    <a:pt x="493951" y="993425"/>
                  </a:cubicBezTo>
                  <a:lnTo>
                    <a:pt x="549887" y="1008024"/>
                  </a:lnTo>
                  <a:cubicBezTo>
                    <a:pt x="550412" y="1008185"/>
                    <a:pt x="551017" y="1008226"/>
                    <a:pt x="551541" y="1008226"/>
                  </a:cubicBezTo>
                  <a:cubicBezTo>
                    <a:pt x="552872" y="1008226"/>
                    <a:pt x="554243" y="1007822"/>
                    <a:pt x="555332" y="1007016"/>
                  </a:cubicBezTo>
                  <a:cubicBezTo>
                    <a:pt x="556945" y="1005886"/>
                    <a:pt x="557913" y="1004112"/>
                    <a:pt x="558074" y="1002176"/>
                  </a:cubicBezTo>
                  <a:lnTo>
                    <a:pt x="625101" y="110419"/>
                  </a:lnTo>
                  <a:cubicBezTo>
                    <a:pt x="625343" y="107072"/>
                    <a:pt x="623004" y="104047"/>
                    <a:pt x="619657" y="103483"/>
                  </a:cubicBezTo>
                  <a:lnTo>
                    <a:pt x="7663" y="79"/>
                  </a:lnTo>
                  <a:cubicBezTo>
                    <a:pt x="7313" y="27"/>
                    <a:pt x="6963" y="1"/>
                    <a:pt x="6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1" name="Google Shape;241;p29"/>
            <p:cNvGrpSpPr/>
            <p:nvPr/>
          </p:nvGrpSpPr>
          <p:grpSpPr>
            <a:xfrm>
              <a:off x="8731968" y="1533587"/>
              <a:ext cx="84924" cy="74738"/>
              <a:chOff x="16131355" y="574806"/>
              <a:chExt cx="121875" cy="107268"/>
            </a:xfrm>
          </p:grpSpPr>
          <p:sp>
            <p:nvSpPr>
              <p:cNvPr id="242" name="Google Shape;242;p29"/>
              <p:cNvSpPr/>
              <p:nvPr/>
            </p:nvSpPr>
            <p:spPr>
              <a:xfrm>
                <a:off x="16131355" y="574806"/>
                <a:ext cx="90180" cy="67376"/>
              </a:xfrm>
              <a:custGeom>
                <a:avLst/>
                <a:gdLst/>
                <a:ahLst/>
                <a:cxnLst/>
                <a:rect l="l" t="t" r="r" b="b"/>
                <a:pathLst>
                  <a:path w="99372" h="74243" extrusionOk="0">
                    <a:moveTo>
                      <a:pt x="91921" y="1"/>
                    </a:moveTo>
                    <a:cubicBezTo>
                      <a:pt x="90596" y="1"/>
                      <a:pt x="89264" y="405"/>
                      <a:pt x="88120" y="1247"/>
                    </a:cubicBezTo>
                    <a:lnTo>
                      <a:pt x="3630" y="62346"/>
                    </a:lnTo>
                    <a:cubicBezTo>
                      <a:pt x="686" y="64483"/>
                      <a:pt x="1" y="68597"/>
                      <a:pt x="2138" y="71501"/>
                    </a:cubicBezTo>
                    <a:cubicBezTo>
                      <a:pt x="3429" y="73275"/>
                      <a:pt x="5405" y="74243"/>
                      <a:pt x="7461" y="74243"/>
                    </a:cubicBezTo>
                    <a:cubicBezTo>
                      <a:pt x="8792" y="74243"/>
                      <a:pt x="10123" y="73840"/>
                      <a:pt x="11293" y="72993"/>
                    </a:cubicBezTo>
                    <a:lnTo>
                      <a:pt x="95782" y="11894"/>
                    </a:lnTo>
                    <a:cubicBezTo>
                      <a:pt x="98726" y="9757"/>
                      <a:pt x="99371" y="5643"/>
                      <a:pt x="97274" y="2739"/>
                    </a:cubicBezTo>
                    <a:cubicBezTo>
                      <a:pt x="95979" y="956"/>
                      <a:pt x="93959" y="1"/>
                      <a:pt x="91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29"/>
              <p:cNvSpPr/>
              <p:nvPr/>
            </p:nvSpPr>
            <p:spPr>
              <a:xfrm>
                <a:off x="16131758" y="643585"/>
                <a:ext cx="121472" cy="38489"/>
              </a:xfrm>
              <a:custGeom>
                <a:avLst/>
                <a:gdLst/>
                <a:ahLst/>
                <a:cxnLst/>
                <a:rect l="l" t="t" r="r" b="b"/>
                <a:pathLst>
                  <a:path w="133853" h="42412" extrusionOk="0">
                    <a:moveTo>
                      <a:pt x="126453" y="1"/>
                    </a:moveTo>
                    <a:cubicBezTo>
                      <a:pt x="125792" y="1"/>
                      <a:pt x="125119" y="100"/>
                      <a:pt x="124456" y="308"/>
                    </a:cubicBezTo>
                    <a:cubicBezTo>
                      <a:pt x="88478" y="11955"/>
                      <a:pt x="27735" y="29353"/>
                      <a:pt x="10210" y="29353"/>
                    </a:cubicBezTo>
                    <a:cubicBezTo>
                      <a:pt x="9348" y="29353"/>
                      <a:pt x="8590" y="29311"/>
                      <a:pt x="7945" y="29224"/>
                    </a:cubicBezTo>
                    <a:cubicBezTo>
                      <a:pt x="7600" y="29165"/>
                      <a:pt x="7257" y="29136"/>
                      <a:pt x="6917" y="29136"/>
                    </a:cubicBezTo>
                    <a:cubicBezTo>
                      <a:pt x="3798" y="29136"/>
                      <a:pt x="997" y="31553"/>
                      <a:pt x="524" y="34789"/>
                    </a:cubicBezTo>
                    <a:cubicBezTo>
                      <a:pt x="0" y="38338"/>
                      <a:pt x="2501" y="41686"/>
                      <a:pt x="6090" y="42170"/>
                    </a:cubicBezTo>
                    <a:cubicBezTo>
                      <a:pt x="7138" y="42331"/>
                      <a:pt x="8348" y="42412"/>
                      <a:pt x="9719" y="42412"/>
                    </a:cubicBezTo>
                    <a:cubicBezTo>
                      <a:pt x="36175" y="42412"/>
                      <a:pt x="118729" y="15956"/>
                      <a:pt x="128489" y="12810"/>
                    </a:cubicBezTo>
                    <a:cubicBezTo>
                      <a:pt x="131957" y="11681"/>
                      <a:pt x="133852" y="7971"/>
                      <a:pt x="132723" y="4543"/>
                    </a:cubicBezTo>
                    <a:cubicBezTo>
                      <a:pt x="131843" y="1771"/>
                      <a:pt x="129248" y="1"/>
                      <a:pt x="126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4" name="Google Shape;244;p29"/>
            <p:cNvSpPr/>
            <p:nvPr/>
          </p:nvSpPr>
          <p:spPr>
            <a:xfrm>
              <a:off x="7845094" y="4017938"/>
              <a:ext cx="36533" cy="25002"/>
            </a:xfrm>
            <a:custGeom>
              <a:avLst/>
              <a:gdLst/>
              <a:ahLst/>
              <a:cxnLst/>
              <a:rect l="l" t="t" r="r" b="b"/>
              <a:pathLst>
                <a:path w="57672" h="39472" extrusionOk="0">
                  <a:moveTo>
                    <a:pt x="47065" y="0"/>
                  </a:moveTo>
                  <a:cubicBezTo>
                    <a:pt x="45482" y="0"/>
                    <a:pt x="43882" y="413"/>
                    <a:pt x="42427" y="1280"/>
                  </a:cubicBezTo>
                  <a:lnTo>
                    <a:pt x="5969" y="22090"/>
                  </a:lnTo>
                  <a:cubicBezTo>
                    <a:pt x="1614" y="24712"/>
                    <a:pt x="1" y="30398"/>
                    <a:pt x="2582" y="34794"/>
                  </a:cubicBezTo>
                  <a:cubicBezTo>
                    <a:pt x="4316" y="37778"/>
                    <a:pt x="7421" y="39472"/>
                    <a:pt x="10648" y="39472"/>
                  </a:cubicBezTo>
                  <a:cubicBezTo>
                    <a:pt x="12261" y="39472"/>
                    <a:pt x="13874" y="39029"/>
                    <a:pt x="15326" y="38222"/>
                  </a:cubicBezTo>
                  <a:lnTo>
                    <a:pt x="51703" y="17331"/>
                  </a:lnTo>
                  <a:cubicBezTo>
                    <a:pt x="56058" y="14791"/>
                    <a:pt x="57671" y="9104"/>
                    <a:pt x="55090" y="4708"/>
                  </a:cubicBezTo>
                  <a:cubicBezTo>
                    <a:pt x="53390" y="1686"/>
                    <a:pt x="50264" y="0"/>
                    <a:pt x="47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5" name="Google Shape;245;p29"/>
            <p:cNvGrpSpPr/>
            <p:nvPr/>
          </p:nvGrpSpPr>
          <p:grpSpPr>
            <a:xfrm>
              <a:off x="7801357" y="3550009"/>
              <a:ext cx="380548" cy="485569"/>
              <a:chOff x="14795834" y="3468878"/>
              <a:chExt cx="546125" cy="696913"/>
            </a:xfrm>
          </p:grpSpPr>
          <p:sp>
            <p:nvSpPr>
              <p:cNvPr id="246" name="Google Shape;246;p29"/>
              <p:cNvSpPr/>
              <p:nvPr/>
            </p:nvSpPr>
            <p:spPr>
              <a:xfrm>
                <a:off x="14795834" y="3468878"/>
                <a:ext cx="426667" cy="398744"/>
              </a:xfrm>
              <a:custGeom>
                <a:avLst/>
                <a:gdLst/>
                <a:ahLst/>
                <a:cxnLst/>
                <a:rect l="l" t="t" r="r" b="b"/>
                <a:pathLst>
                  <a:path w="470157" h="439387" extrusionOk="0">
                    <a:moveTo>
                      <a:pt x="235079" y="18552"/>
                    </a:moveTo>
                    <a:cubicBezTo>
                      <a:pt x="354412" y="18552"/>
                      <a:pt x="451565" y="108769"/>
                      <a:pt x="451565" y="219674"/>
                    </a:cubicBezTo>
                    <a:cubicBezTo>
                      <a:pt x="451565" y="330538"/>
                      <a:pt x="354412" y="420835"/>
                      <a:pt x="235079" y="420835"/>
                    </a:cubicBezTo>
                    <a:cubicBezTo>
                      <a:pt x="115745" y="420835"/>
                      <a:pt x="18592" y="330538"/>
                      <a:pt x="18592" y="219674"/>
                    </a:cubicBezTo>
                    <a:cubicBezTo>
                      <a:pt x="18592" y="108769"/>
                      <a:pt x="115745" y="18552"/>
                      <a:pt x="235079" y="18552"/>
                    </a:cubicBezTo>
                    <a:close/>
                    <a:moveTo>
                      <a:pt x="235079" y="1"/>
                    </a:moveTo>
                    <a:cubicBezTo>
                      <a:pt x="105501" y="1"/>
                      <a:pt x="0" y="98525"/>
                      <a:pt x="0" y="219674"/>
                    </a:cubicBezTo>
                    <a:cubicBezTo>
                      <a:pt x="0" y="340822"/>
                      <a:pt x="105501" y="439386"/>
                      <a:pt x="235079" y="439386"/>
                    </a:cubicBezTo>
                    <a:cubicBezTo>
                      <a:pt x="364656" y="439386"/>
                      <a:pt x="470157" y="340822"/>
                      <a:pt x="470157" y="219674"/>
                    </a:cubicBezTo>
                    <a:cubicBezTo>
                      <a:pt x="470157" y="98525"/>
                      <a:pt x="364656" y="1"/>
                      <a:pt x="23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9"/>
              <p:cNvSpPr/>
              <p:nvPr/>
            </p:nvSpPr>
            <p:spPr>
              <a:xfrm>
                <a:off x="14822880" y="3759307"/>
                <a:ext cx="90510" cy="133971"/>
              </a:xfrm>
              <a:custGeom>
                <a:avLst/>
                <a:gdLst/>
                <a:ahLst/>
                <a:cxnLst/>
                <a:rect l="l" t="t" r="r" b="b"/>
                <a:pathLst>
                  <a:path w="99735" h="147626" extrusionOk="0">
                    <a:moveTo>
                      <a:pt x="51823" y="18491"/>
                    </a:moveTo>
                    <a:cubicBezTo>
                      <a:pt x="53033" y="18491"/>
                      <a:pt x="54243" y="18733"/>
                      <a:pt x="55574" y="19016"/>
                    </a:cubicBezTo>
                    <a:cubicBezTo>
                      <a:pt x="75497" y="24218"/>
                      <a:pt x="79126" y="52771"/>
                      <a:pt x="76223" y="75638"/>
                    </a:cubicBezTo>
                    <a:cubicBezTo>
                      <a:pt x="72456" y="104711"/>
                      <a:pt x="59171" y="128977"/>
                      <a:pt x="45752" y="128977"/>
                    </a:cubicBezTo>
                    <a:cubicBezTo>
                      <a:pt x="44373" y="128977"/>
                      <a:pt x="42992" y="128720"/>
                      <a:pt x="41620" y="128187"/>
                    </a:cubicBezTo>
                    <a:cubicBezTo>
                      <a:pt x="24521" y="121734"/>
                      <a:pt x="19681" y="88503"/>
                      <a:pt x="24884" y="60030"/>
                    </a:cubicBezTo>
                    <a:cubicBezTo>
                      <a:pt x="29400" y="35591"/>
                      <a:pt x="40451" y="18491"/>
                      <a:pt x="51823" y="18491"/>
                    </a:cubicBezTo>
                    <a:close/>
                    <a:moveTo>
                      <a:pt x="51950" y="0"/>
                    </a:moveTo>
                    <a:cubicBezTo>
                      <a:pt x="30883" y="0"/>
                      <a:pt x="13076" y="21631"/>
                      <a:pt x="6614" y="56723"/>
                    </a:cubicBezTo>
                    <a:cubicBezTo>
                      <a:pt x="1" y="92939"/>
                      <a:pt x="7623" y="135204"/>
                      <a:pt x="35006" y="145609"/>
                    </a:cubicBezTo>
                    <a:cubicBezTo>
                      <a:pt x="38515" y="146940"/>
                      <a:pt x="42144" y="147625"/>
                      <a:pt x="45814" y="147625"/>
                    </a:cubicBezTo>
                    <a:cubicBezTo>
                      <a:pt x="71948" y="147625"/>
                      <a:pt x="90176" y="112579"/>
                      <a:pt x="94613" y="78057"/>
                    </a:cubicBezTo>
                    <a:cubicBezTo>
                      <a:pt x="99734" y="38051"/>
                      <a:pt x="86264" y="7804"/>
                      <a:pt x="60293" y="1110"/>
                    </a:cubicBezTo>
                    <a:cubicBezTo>
                      <a:pt x="57468" y="364"/>
                      <a:pt x="54682" y="0"/>
                      <a:pt x="51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9"/>
              <p:cNvSpPr/>
              <p:nvPr/>
            </p:nvSpPr>
            <p:spPr>
              <a:xfrm>
                <a:off x="14993137" y="3792346"/>
                <a:ext cx="78761" cy="122817"/>
              </a:xfrm>
              <a:custGeom>
                <a:avLst/>
                <a:gdLst/>
                <a:ahLst/>
                <a:cxnLst/>
                <a:rect l="l" t="t" r="r" b="b"/>
                <a:pathLst>
                  <a:path w="86789" h="135335" extrusionOk="0">
                    <a:moveTo>
                      <a:pt x="46957" y="18252"/>
                    </a:moveTo>
                    <a:cubicBezTo>
                      <a:pt x="59614" y="18252"/>
                      <a:pt x="65467" y="38250"/>
                      <a:pt x="66624" y="55604"/>
                    </a:cubicBezTo>
                    <a:cubicBezTo>
                      <a:pt x="68721" y="87303"/>
                      <a:pt x="57994" y="115614"/>
                      <a:pt x="47669" y="116703"/>
                    </a:cubicBezTo>
                    <a:lnTo>
                      <a:pt x="47307" y="126059"/>
                    </a:lnTo>
                    <a:lnTo>
                      <a:pt x="46984" y="116784"/>
                    </a:lnTo>
                    <a:cubicBezTo>
                      <a:pt x="46884" y="116787"/>
                      <a:pt x="46784" y="116789"/>
                      <a:pt x="46683" y="116789"/>
                    </a:cubicBezTo>
                    <a:cubicBezTo>
                      <a:pt x="38478" y="116789"/>
                      <a:pt x="30394" y="105395"/>
                      <a:pt x="25932" y="87585"/>
                    </a:cubicBezTo>
                    <a:cubicBezTo>
                      <a:pt x="18834" y="58992"/>
                      <a:pt x="24077" y="27253"/>
                      <a:pt x="36942" y="21083"/>
                    </a:cubicBezTo>
                    <a:cubicBezTo>
                      <a:pt x="40491" y="19348"/>
                      <a:pt x="43717" y="18381"/>
                      <a:pt x="46540" y="18260"/>
                    </a:cubicBezTo>
                    <a:cubicBezTo>
                      <a:pt x="46680" y="18255"/>
                      <a:pt x="46819" y="18252"/>
                      <a:pt x="46957" y="18252"/>
                    </a:cubicBezTo>
                    <a:close/>
                    <a:moveTo>
                      <a:pt x="47921" y="1"/>
                    </a:moveTo>
                    <a:cubicBezTo>
                      <a:pt x="42720" y="1"/>
                      <a:pt x="37144" y="1225"/>
                      <a:pt x="31296" y="3781"/>
                    </a:cubicBezTo>
                    <a:cubicBezTo>
                      <a:pt x="7058" y="14509"/>
                      <a:pt x="0" y="56411"/>
                      <a:pt x="7219" y="90650"/>
                    </a:cubicBezTo>
                    <a:cubicBezTo>
                      <a:pt x="13107" y="118558"/>
                      <a:pt x="27384" y="135335"/>
                      <a:pt x="45371" y="135335"/>
                    </a:cubicBezTo>
                    <a:cubicBezTo>
                      <a:pt x="45572" y="135335"/>
                      <a:pt x="47065" y="135295"/>
                      <a:pt x="47266" y="135295"/>
                    </a:cubicBezTo>
                    <a:cubicBezTo>
                      <a:pt x="75497" y="133601"/>
                      <a:pt x="86789" y="87747"/>
                      <a:pt x="85780" y="55766"/>
                    </a:cubicBezTo>
                    <a:cubicBezTo>
                      <a:pt x="84675" y="21174"/>
                      <a:pt x="69548" y="1"/>
                      <a:pt x="47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9"/>
              <p:cNvSpPr/>
              <p:nvPr/>
            </p:nvSpPr>
            <p:spPr>
              <a:xfrm>
                <a:off x="15099420" y="3755592"/>
                <a:ext cx="90179" cy="115396"/>
              </a:xfrm>
              <a:custGeom>
                <a:avLst/>
                <a:gdLst/>
                <a:ahLst/>
                <a:cxnLst/>
                <a:rect l="l" t="t" r="r" b="b"/>
                <a:pathLst>
                  <a:path w="99371" h="127158" extrusionOk="0">
                    <a:moveTo>
                      <a:pt x="41700" y="18551"/>
                    </a:moveTo>
                    <a:cubicBezTo>
                      <a:pt x="53315" y="18551"/>
                      <a:pt x="67592" y="36821"/>
                      <a:pt x="73439" y="59284"/>
                    </a:cubicBezTo>
                    <a:cubicBezTo>
                      <a:pt x="77956" y="76545"/>
                      <a:pt x="77553" y="97798"/>
                      <a:pt x="62954" y="106025"/>
                    </a:cubicBezTo>
                    <a:cubicBezTo>
                      <a:pt x="60055" y="107659"/>
                      <a:pt x="57152" y="108433"/>
                      <a:pt x="54303" y="108433"/>
                    </a:cubicBezTo>
                    <a:cubicBezTo>
                      <a:pt x="42805" y="108433"/>
                      <a:pt x="32177" y="95840"/>
                      <a:pt x="26133" y="76383"/>
                    </a:cubicBezTo>
                    <a:cubicBezTo>
                      <a:pt x="19842" y="56138"/>
                      <a:pt x="20729" y="30489"/>
                      <a:pt x="34603" y="20931"/>
                    </a:cubicBezTo>
                    <a:cubicBezTo>
                      <a:pt x="36942" y="19277"/>
                      <a:pt x="39281" y="18551"/>
                      <a:pt x="41700" y="18551"/>
                    </a:cubicBezTo>
                    <a:close/>
                    <a:moveTo>
                      <a:pt x="41700" y="0"/>
                    </a:moveTo>
                    <a:cubicBezTo>
                      <a:pt x="35530" y="0"/>
                      <a:pt x="29602" y="1896"/>
                      <a:pt x="24117" y="5727"/>
                    </a:cubicBezTo>
                    <a:cubicBezTo>
                      <a:pt x="1694" y="21092"/>
                      <a:pt x="0" y="55090"/>
                      <a:pt x="8429" y="81868"/>
                    </a:cubicBezTo>
                    <a:cubicBezTo>
                      <a:pt x="17059" y="109816"/>
                      <a:pt x="34643" y="127158"/>
                      <a:pt x="54122" y="127158"/>
                    </a:cubicBezTo>
                    <a:cubicBezTo>
                      <a:pt x="60171" y="127158"/>
                      <a:pt x="66221" y="125504"/>
                      <a:pt x="72109" y="122238"/>
                    </a:cubicBezTo>
                    <a:cubicBezTo>
                      <a:pt x="91951" y="111066"/>
                      <a:pt x="99371" y="85175"/>
                      <a:pt x="91386" y="54565"/>
                    </a:cubicBezTo>
                    <a:cubicBezTo>
                      <a:pt x="84248" y="27424"/>
                      <a:pt x="64890" y="0"/>
                      <a:pt x="4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9"/>
              <p:cNvSpPr/>
              <p:nvPr/>
            </p:nvSpPr>
            <p:spPr>
              <a:xfrm>
                <a:off x="15160539" y="3613150"/>
                <a:ext cx="103283" cy="121472"/>
              </a:xfrm>
              <a:custGeom>
                <a:avLst/>
                <a:gdLst/>
                <a:ahLst/>
                <a:cxnLst/>
                <a:rect l="l" t="t" r="r" b="b"/>
                <a:pathLst>
                  <a:path w="113810" h="133853" extrusionOk="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9"/>
              <p:cNvSpPr/>
              <p:nvPr/>
            </p:nvSpPr>
            <p:spPr>
              <a:xfrm>
                <a:off x="14859588" y="3876388"/>
                <a:ext cx="32977" cy="289403"/>
              </a:xfrm>
              <a:custGeom>
                <a:avLst/>
                <a:gdLst/>
                <a:ahLst/>
                <a:cxnLst/>
                <a:rect l="l" t="t" r="r" b="b"/>
                <a:pathLst>
                  <a:path w="36338" h="318901" extrusionOk="0">
                    <a:moveTo>
                      <a:pt x="10121" y="1"/>
                    </a:moveTo>
                    <a:cubicBezTo>
                      <a:pt x="9767" y="1"/>
                      <a:pt x="9405" y="20"/>
                      <a:pt x="9034" y="59"/>
                    </a:cubicBezTo>
                    <a:cubicBezTo>
                      <a:pt x="3953" y="341"/>
                      <a:pt x="1" y="4737"/>
                      <a:pt x="283" y="9899"/>
                    </a:cubicBezTo>
                    <a:lnTo>
                      <a:pt x="17463" y="310109"/>
                    </a:lnTo>
                    <a:cubicBezTo>
                      <a:pt x="17786" y="315110"/>
                      <a:pt x="21859" y="318901"/>
                      <a:pt x="26739" y="318901"/>
                    </a:cubicBezTo>
                    <a:cubicBezTo>
                      <a:pt x="26940" y="318901"/>
                      <a:pt x="27021" y="318901"/>
                      <a:pt x="27263" y="318820"/>
                    </a:cubicBezTo>
                    <a:cubicBezTo>
                      <a:pt x="32385" y="318538"/>
                      <a:pt x="36337" y="314223"/>
                      <a:pt x="36014" y="309020"/>
                    </a:cubicBezTo>
                    <a:lnTo>
                      <a:pt x="18834" y="8810"/>
                    </a:lnTo>
                    <a:cubicBezTo>
                      <a:pt x="18533" y="3982"/>
                      <a:pt x="15232" y="1"/>
                      <a:pt x="10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9"/>
              <p:cNvSpPr/>
              <p:nvPr/>
            </p:nvSpPr>
            <p:spPr>
              <a:xfrm>
                <a:off x="14848133" y="4087836"/>
                <a:ext cx="62767" cy="48419"/>
              </a:xfrm>
              <a:custGeom>
                <a:avLst/>
                <a:gdLst/>
                <a:ahLst/>
                <a:cxnLst/>
                <a:rect l="l" t="t" r="r" b="b"/>
                <a:pathLst>
                  <a:path w="69165" h="53354" extrusionOk="0">
                    <a:moveTo>
                      <a:pt x="58573" y="0"/>
                    </a:moveTo>
                    <a:cubicBezTo>
                      <a:pt x="56672" y="0"/>
                      <a:pt x="54758" y="581"/>
                      <a:pt x="53114" y="1773"/>
                    </a:cubicBezTo>
                    <a:lnTo>
                      <a:pt x="5082" y="36537"/>
                    </a:lnTo>
                    <a:cubicBezTo>
                      <a:pt x="888" y="39562"/>
                      <a:pt x="1" y="45369"/>
                      <a:pt x="2945" y="49483"/>
                    </a:cubicBezTo>
                    <a:cubicBezTo>
                      <a:pt x="4840" y="52023"/>
                      <a:pt x="7582" y="53354"/>
                      <a:pt x="10446" y="53354"/>
                    </a:cubicBezTo>
                    <a:cubicBezTo>
                      <a:pt x="12382" y="53354"/>
                      <a:pt x="14277" y="52790"/>
                      <a:pt x="15931" y="51620"/>
                    </a:cubicBezTo>
                    <a:lnTo>
                      <a:pt x="64003" y="16776"/>
                    </a:lnTo>
                    <a:cubicBezTo>
                      <a:pt x="68157" y="13832"/>
                      <a:pt x="69165" y="7944"/>
                      <a:pt x="66100" y="3830"/>
                    </a:cubicBezTo>
                    <a:cubicBezTo>
                      <a:pt x="64260" y="1312"/>
                      <a:pt x="61431" y="0"/>
                      <a:pt x="58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9"/>
              <p:cNvSpPr/>
              <p:nvPr/>
            </p:nvSpPr>
            <p:spPr>
              <a:xfrm>
                <a:off x="15025746" y="3906707"/>
                <a:ext cx="16836" cy="151592"/>
              </a:xfrm>
              <a:custGeom>
                <a:avLst/>
                <a:gdLst/>
                <a:ahLst/>
                <a:cxnLst/>
                <a:rect l="l" t="t" r="r" b="b"/>
                <a:pathLst>
                  <a:path w="18552" h="167044" extrusionOk="0">
                    <a:moveTo>
                      <a:pt x="9317" y="1"/>
                    </a:moveTo>
                    <a:cubicBezTo>
                      <a:pt x="4155" y="1"/>
                      <a:pt x="1" y="4115"/>
                      <a:pt x="1" y="9277"/>
                    </a:cubicBezTo>
                    <a:lnTo>
                      <a:pt x="1" y="157809"/>
                    </a:lnTo>
                    <a:cubicBezTo>
                      <a:pt x="1" y="162971"/>
                      <a:pt x="4155" y="167044"/>
                      <a:pt x="9317" y="167044"/>
                    </a:cubicBezTo>
                    <a:cubicBezTo>
                      <a:pt x="14439" y="167044"/>
                      <a:pt x="18552" y="163011"/>
                      <a:pt x="18552" y="157809"/>
                    </a:cubicBezTo>
                    <a:lnTo>
                      <a:pt x="18552" y="9277"/>
                    </a:lnTo>
                    <a:cubicBezTo>
                      <a:pt x="18552" y="4115"/>
                      <a:pt x="14439" y="1"/>
                      <a:pt x="9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9"/>
              <p:cNvSpPr/>
              <p:nvPr/>
            </p:nvSpPr>
            <p:spPr>
              <a:xfrm>
                <a:off x="15151573" y="3850731"/>
                <a:ext cx="55154" cy="232895"/>
              </a:xfrm>
              <a:custGeom>
                <a:avLst/>
                <a:gdLst/>
                <a:ahLst/>
                <a:cxnLst/>
                <a:rect l="l" t="t" r="r" b="b"/>
                <a:pathLst>
                  <a:path w="60776" h="256634" extrusionOk="0">
                    <a:moveTo>
                      <a:pt x="10043" y="1"/>
                    </a:moveTo>
                    <a:cubicBezTo>
                      <a:pt x="9522" y="1"/>
                      <a:pt x="8996" y="46"/>
                      <a:pt x="8469" y="141"/>
                    </a:cubicBezTo>
                    <a:cubicBezTo>
                      <a:pt x="3428" y="988"/>
                      <a:pt x="0" y="5827"/>
                      <a:pt x="887" y="10828"/>
                    </a:cubicBezTo>
                    <a:lnTo>
                      <a:pt x="41620" y="248931"/>
                    </a:lnTo>
                    <a:cubicBezTo>
                      <a:pt x="42386" y="253448"/>
                      <a:pt x="46338" y="256634"/>
                      <a:pt x="50734" y="256634"/>
                    </a:cubicBezTo>
                    <a:cubicBezTo>
                      <a:pt x="51218" y="256634"/>
                      <a:pt x="51823" y="256594"/>
                      <a:pt x="52307" y="256553"/>
                    </a:cubicBezTo>
                    <a:cubicBezTo>
                      <a:pt x="57429" y="255666"/>
                      <a:pt x="60776" y="250826"/>
                      <a:pt x="59970" y="245826"/>
                    </a:cubicBezTo>
                    <a:lnTo>
                      <a:pt x="19197" y="7803"/>
                    </a:lnTo>
                    <a:cubicBezTo>
                      <a:pt x="18404" y="3226"/>
                      <a:pt x="14421" y="1"/>
                      <a:pt x="10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29"/>
              <p:cNvSpPr/>
              <p:nvPr/>
            </p:nvSpPr>
            <p:spPr>
              <a:xfrm>
                <a:off x="15169580" y="3946761"/>
                <a:ext cx="37697" cy="28827"/>
              </a:xfrm>
              <a:custGeom>
                <a:avLst/>
                <a:gdLst/>
                <a:ahLst/>
                <a:cxnLst/>
                <a:rect l="l" t="t" r="r" b="b"/>
                <a:pathLst>
                  <a:path w="41539" h="31765" extrusionOk="0">
                    <a:moveTo>
                      <a:pt x="30977" y="1"/>
                    </a:moveTo>
                    <a:cubicBezTo>
                      <a:pt x="29230" y="1"/>
                      <a:pt x="27462" y="495"/>
                      <a:pt x="25891" y="1517"/>
                    </a:cubicBezTo>
                    <a:lnTo>
                      <a:pt x="5525" y="14705"/>
                    </a:lnTo>
                    <a:cubicBezTo>
                      <a:pt x="1210" y="17528"/>
                      <a:pt x="0" y="23215"/>
                      <a:pt x="2823" y="27570"/>
                    </a:cubicBezTo>
                    <a:cubicBezTo>
                      <a:pt x="4598" y="30272"/>
                      <a:pt x="7542" y="31764"/>
                      <a:pt x="10566" y="31764"/>
                    </a:cubicBezTo>
                    <a:cubicBezTo>
                      <a:pt x="12300" y="31764"/>
                      <a:pt x="13994" y="31280"/>
                      <a:pt x="15648" y="30232"/>
                    </a:cubicBezTo>
                    <a:lnTo>
                      <a:pt x="35974" y="17004"/>
                    </a:lnTo>
                    <a:cubicBezTo>
                      <a:pt x="40289" y="14181"/>
                      <a:pt x="41539" y="8494"/>
                      <a:pt x="38716" y="4220"/>
                    </a:cubicBezTo>
                    <a:cubicBezTo>
                      <a:pt x="36931" y="1465"/>
                      <a:pt x="33983" y="1"/>
                      <a:pt x="30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9"/>
              <p:cNvSpPr/>
              <p:nvPr/>
            </p:nvSpPr>
            <p:spPr>
              <a:xfrm>
                <a:off x="15188134" y="4028869"/>
                <a:ext cx="35429" cy="29431"/>
              </a:xfrm>
              <a:custGeom>
                <a:avLst/>
                <a:gdLst/>
                <a:ahLst/>
                <a:cxnLst/>
                <a:rect l="l" t="t" r="r" b="b"/>
                <a:pathLst>
                  <a:path w="39040" h="32431" extrusionOk="0">
                    <a:moveTo>
                      <a:pt x="28568" y="1"/>
                    </a:moveTo>
                    <a:cubicBezTo>
                      <a:pt x="26593" y="1"/>
                      <a:pt x="24604" y="633"/>
                      <a:pt x="22908" y="1942"/>
                    </a:cubicBezTo>
                    <a:lnTo>
                      <a:pt x="4840" y="15815"/>
                    </a:lnTo>
                    <a:cubicBezTo>
                      <a:pt x="727" y="19001"/>
                      <a:pt x="1" y="24809"/>
                      <a:pt x="3106" y="28882"/>
                    </a:cubicBezTo>
                    <a:cubicBezTo>
                      <a:pt x="4961" y="31221"/>
                      <a:pt x="7744" y="32431"/>
                      <a:pt x="10446" y="32431"/>
                    </a:cubicBezTo>
                    <a:cubicBezTo>
                      <a:pt x="12422" y="32431"/>
                      <a:pt x="14439" y="31826"/>
                      <a:pt x="16213" y="30536"/>
                    </a:cubicBezTo>
                    <a:lnTo>
                      <a:pt x="34200" y="16622"/>
                    </a:lnTo>
                    <a:cubicBezTo>
                      <a:pt x="38273" y="13517"/>
                      <a:pt x="39040" y="7669"/>
                      <a:pt x="35934" y="3596"/>
                    </a:cubicBezTo>
                    <a:cubicBezTo>
                      <a:pt x="34075" y="1242"/>
                      <a:pt x="31336" y="1"/>
                      <a:pt x="28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9"/>
              <p:cNvSpPr/>
              <p:nvPr/>
            </p:nvSpPr>
            <p:spPr>
              <a:xfrm>
                <a:off x="15225978" y="3717746"/>
                <a:ext cx="103355" cy="221755"/>
              </a:xfrm>
              <a:custGeom>
                <a:avLst/>
                <a:gdLst/>
                <a:ahLst/>
                <a:cxnLst/>
                <a:rect l="l" t="t" r="r" b="b"/>
                <a:pathLst>
                  <a:path w="113890" h="244358" extrusionOk="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9"/>
              <p:cNvSpPr/>
              <p:nvPr/>
            </p:nvSpPr>
            <p:spPr>
              <a:xfrm>
                <a:off x="15257635" y="3820201"/>
                <a:ext cx="61157" cy="73076"/>
              </a:xfrm>
              <a:custGeom>
                <a:avLst/>
                <a:gdLst/>
                <a:ahLst/>
                <a:cxnLst/>
                <a:rect l="l" t="t" r="r" b="b"/>
                <a:pathLst>
                  <a:path w="67391" h="80525" extrusionOk="0">
                    <a:moveTo>
                      <a:pt x="56944" y="0"/>
                    </a:moveTo>
                    <a:cubicBezTo>
                      <a:pt x="54108" y="0"/>
                      <a:pt x="51291" y="1291"/>
                      <a:pt x="49444" y="3738"/>
                    </a:cubicBezTo>
                    <a:lnTo>
                      <a:pt x="3026" y="65683"/>
                    </a:lnTo>
                    <a:cubicBezTo>
                      <a:pt x="1" y="69797"/>
                      <a:pt x="767" y="75604"/>
                      <a:pt x="4921" y="78669"/>
                    </a:cubicBezTo>
                    <a:cubicBezTo>
                      <a:pt x="6575" y="79919"/>
                      <a:pt x="8551" y="80524"/>
                      <a:pt x="10446" y="80524"/>
                    </a:cubicBezTo>
                    <a:cubicBezTo>
                      <a:pt x="13269" y="80524"/>
                      <a:pt x="16092" y="79193"/>
                      <a:pt x="17867" y="76774"/>
                    </a:cubicBezTo>
                    <a:lnTo>
                      <a:pt x="64286" y="14909"/>
                    </a:lnTo>
                    <a:cubicBezTo>
                      <a:pt x="67391" y="10755"/>
                      <a:pt x="66625" y="4947"/>
                      <a:pt x="62471" y="1842"/>
                    </a:cubicBezTo>
                    <a:cubicBezTo>
                      <a:pt x="60820" y="600"/>
                      <a:pt x="58877" y="0"/>
                      <a:pt x="56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9"/>
              <p:cNvSpPr/>
              <p:nvPr/>
            </p:nvSpPr>
            <p:spPr>
              <a:xfrm>
                <a:off x="15289184" y="3876418"/>
                <a:ext cx="52776" cy="63083"/>
              </a:xfrm>
              <a:custGeom>
                <a:avLst/>
                <a:gdLst/>
                <a:ahLst/>
                <a:cxnLst/>
                <a:rect l="l" t="t" r="r" b="b"/>
                <a:pathLst>
                  <a:path w="58155" h="69513" extrusionOk="0">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0" name="Google Shape;260;p29"/>
            <p:cNvGrpSpPr/>
            <p:nvPr/>
          </p:nvGrpSpPr>
          <p:grpSpPr>
            <a:xfrm>
              <a:off x="5148028" y="1063393"/>
              <a:ext cx="824828" cy="723482"/>
              <a:chOff x="10988036" y="-100040"/>
              <a:chExt cx="1183711" cy="1038378"/>
            </a:xfrm>
          </p:grpSpPr>
          <p:sp>
            <p:nvSpPr>
              <p:cNvPr id="261" name="Google Shape;261;p29"/>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29"/>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29"/>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9"/>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9"/>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9"/>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9"/>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9"/>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9"/>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9"/>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29"/>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29"/>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9"/>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9"/>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9"/>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9"/>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9"/>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9"/>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9"/>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9"/>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29"/>
            <p:cNvGrpSpPr/>
            <p:nvPr/>
          </p:nvGrpSpPr>
          <p:grpSpPr>
            <a:xfrm>
              <a:off x="7399591" y="3476690"/>
              <a:ext cx="400798" cy="218746"/>
              <a:chOff x="8576668" y="3485561"/>
              <a:chExt cx="417585" cy="227932"/>
            </a:xfrm>
          </p:grpSpPr>
          <p:sp>
            <p:nvSpPr>
              <p:cNvPr id="282" name="Google Shape;282;p29"/>
              <p:cNvSpPr/>
              <p:nvPr/>
            </p:nvSpPr>
            <p:spPr>
              <a:xfrm>
                <a:off x="8576668" y="3485561"/>
                <a:ext cx="403731" cy="227932"/>
              </a:xfrm>
              <a:custGeom>
                <a:avLst/>
                <a:gdLst/>
                <a:ahLst/>
                <a:cxnLst/>
                <a:rect l="l" t="t" r="r" b="b"/>
                <a:pathLst>
                  <a:path w="611713" h="345351" extrusionOk="0">
                    <a:moveTo>
                      <a:pt x="7369" y="1"/>
                    </a:moveTo>
                    <a:cubicBezTo>
                      <a:pt x="5448" y="1"/>
                      <a:pt x="3546" y="824"/>
                      <a:pt x="2259" y="2433"/>
                    </a:cubicBezTo>
                    <a:cubicBezTo>
                      <a:pt x="1" y="5256"/>
                      <a:pt x="485" y="9369"/>
                      <a:pt x="3267" y="11668"/>
                    </a:cubicBezTo>
                    <a:cubicBezTo>
                      <a:pt x="10406" y="17314"/>
                      <a:pt x="52590" y="57845"/>
                      <a:pt x="101509" y="104788"/>
                    </a:cubicBezTo>
                    <a:cubicBezTo>
                      <a:pt x="268915" y="265378"/>
                      <a:pt x="350703" y="342326"/>
                      <a:pt x="362922" y="345149"/>
                    </a:cubicBezTo>
                    <a:cubicBezTo>
                      <a:pt x="363568" y="345311"/>
                      <a:pt x="364414" y="345351"/>
                      <a:pt x="365382" y="345351"/>
                    </a:cubicBezTo>
                    <a:cubicBezTo>
                      <a:pt x="393734" y="345351"/>
                      <a:pt x="556099" y="285220"/>
                      <a:pt x="606631" y="266185"/>
                    </a:cubicBezTo>
                    <a:cubicBezTo>
                      <a:pt x="610019" y="264935"/>
                      <a:pt x="611712" y="261144"/>
                      <a:pt x="610422" y="257756"/>
                    </a:cubicBezTo>
                    <a:cubicBezTo>
                      <a:pt x="609482" y="255123"/>
                      <a:pt x="606958" y="253514"/>
                      <a:pt x="604290" y="253514"/>
                    </a:cubicBezTo>
                    <a:cubicBezTo>
                      <a:pt x="603525" y="253514"/>
                      <a:pt x="602748" y="253646"/>
                      <a:pt x="601993" y="253925"/>
                    </a:cubicBezTo>
                    <a:cubicBezTo>
                      <a:pt x="499003" y="292640"/>
                      <a:pt x="383086" y="332524"/>
                      <a:pt x="367029" y="332524"/>
                    </a:cubicBezTo>
                    <a:cubicBezTo>
                      <a:pt x="366744" y="332524"/>
                      <a:pt x="366491" y="332511"/>
                      <a:pt x="366270" y="332486"/>
                    </a:cubicBezTo>
                    <a:cubicBezTo>
                      <a:pt x="351186" y="326154"/>
                      <a:pt x="200557" y="181655"/>
                      <a:pt x="110583" y="95310"/>
                    </a:cubicBezTo>
                    <a:cubicBezTo>
                      <a:pt x="57429" y="44294"/>
                      <a:pt x="19036" y="7474"/>
                      <a:pt x="11494" y="1424"/>
                    </a:cubicBezTo>
                    <a:cubicBezTo>
                      <a:pt x="10280" y="470"/>
                      <a:pt x="8819" y="1"/>
                      <a:pt x="7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9"/>
              <p:cNvSpPr/>
              <p:nvPr/>
            </p:nvSpPr>
            <p:spPr>
              <a:xfrm>
                <a:off x="8964067" y="3636571"/>
                <a:ext cx="30185" cy="30184"/>
              </a:xfrm>
              <a:custGeom>
                <a:avLst/>
                <a:gdLst/>
                <a:ahLst/>
                <a:cxnLst/>
                <a:rect l="l" t="t" r="r" b="b"/>
                <a:pathLst>
                  <a:path w="45735" h="45734" extrusionOk="0">
                    <a:moveTo>
                      <a:pt x="22868" y="0"/>
                    </a:moveTo>
                    <a:cubicBezTo>
                      <a:pt x="10245" y="0"/>
                      <a:pt x="1" y="10244"/>
                      <a:pt x="1" y="22867"/>
                    </a:cubicBezTo>
                    <a:cubicBezTo>
                      <a:pt x="1" y="35490"/>
                      <a:pt x="10245" y="45733"/>
                      <a:pt x="22868" y="45733"/>
                    </a:cubicBezTo>
                    <a:cubicBezTo>
                      <a:pt x="35491" y="45733"/>
                      <a:pt x="45734" y="35490"/>
                      <a:pt x="45734" y="22867"/>
                    </a:cubicBezTo>
                    <a:cubicBezTo>
                      <a:pt x="45734" y="10244"/>
                      <a:pt x="35491" y="0"/>
                      <a:pt x="22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4" name="Google Shape;284;p29"/>
            <p:cNvSpPr/>
            <p:nvPr/>
          </p:nvSpPr>
          <p:spPr>
            <a:xfrm>
              <a:off x="7574971" y="2731450"/>
              <a:ext cx="289604" cy="100610"/>
            </a:xfrm>
            <a:custGeom>
              <a:avLst/>
              <a:gdLst/>
              <a:ahLst/>
              <a:cxnLst/>
              <a:rect l="l" t="t" r="r" b="b"/>
              <a:pathLst>
                <a:path w="457172" h="158840" extrusionOk="0">
                  <a:moveTo>
                    <a:pt x="7341" y="0"/>
                  </a:moveTo>
                  <a:cubicBezTo>
                    <a:pt x="4583" y="0"/>
                    <a:pt x="2032" y="1761"/>
                    <a:pt x="1130" y="4500"/>
                  </a:cubicBezTo>
                  <a:cubicBezTo>
                    <a:pt x="1" y="7969"/>
                    <a:pt x="1856" y="11639"/>
                    <a:pt x="5324" y="12808"/>
                  </a:cubicBezTo>
                  <a:lnTo>
                    <a:pt x="447775" y="158477"/>
                  </a:lnTo>
                  <a:cubicBezTo>
                    <a:pt x="448460" y="158719"/>
                    <a:pt x="449146" y="158840"/>
                    <a:pt x="449791" y="158840"/>
                  </a:cubicBezTo>
                  <a:cubicBezTo>
                    <a:pt x="452574" y="158840"/>
                    <a:pt x="455155" y="157065"/>
                    <a:pt x="456042" y="154323"/>
                  </a:cubicBezTo>
                  <a:cubicBezTo>
                    <a:pt x="457172" y="150855"/>
                    <a:pt x="455316" y="147185"/>
                    <a:pt x="451848" y="146055"/>
                  </a:cubicBezTo>
                  <a:lnTo>
                    <a:pt x="9438" y="346"/>
                  </a:lnTo>
                  <a:cubicBezTo>
                    <a:pt x="8741" y="111"/>
                    <a:pt x="8035" y="0"/>
                    <a:pt x="7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9"/>
            <p:cNvSpPr/>
            <p:nvPr/>
          </p:nvSpPr>
          <p:spPr>
            <a:xfrm>
              <a:off x="7855907" y="2818700"/>
              <a:ext cx="28971" cy="28968"/>
            </a:xfrm>
            <a:custGeom>
              <a:avLst/>
              <a:gdLst/>
              <a:ahLst/>
              <a:cxnLst/>
              <a:rect l="l" t="t" r="r" b="b"/>
              <a:pathLst>
                <a:path w="45734" h="45734" extrusionOk="0">
                  <a:moveTo>
                    <a:pt x="22827" y="1"/>
                  </a:moveTo>
                  <a:cubicBezTo>
                    <a:pt x="10204" y="1"/>
                    <a:pt x="0" y="10244"/>
                    <a:pt x="0" y="22867"/>
                  </a:cubicBezTo>
                  <a:cubicBezTo>
                    <a:pt x="0" y="35490"/>
                    <a:pt x="10204" y="45734"/>
                    <a:pt x="22827" y="45734"/>
                  </a:cubicBezTo>
                  <a:cubicBezTo>
                    <a:pt x="35490" y="45734"/>
                    <a:pt x="45733" y="35490"/>
                    <a:pt x="45733" y="22867"/>
                  </a:cubicBezTo>
                  <a:cubicBezTo>
                    <a:pt x="45733" y="10244"/>
                    <a:pt x="35490" y="1"/>
                    <a:pt x="22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9"/>
            <p:cNvSpPr/>
            <p:nvPr/>
          </p:nvSpPr>
          <p:spPr>
            <a:xfrm>
              <a:off x="7627277" y="2183633"/>
              <a:ext cx="235265" cy="36905"/>
            </a:xfrm>
            <a:custGeom>
              <a:avLst/>
              <a:gdLst/>
              <a:ahLst/>
              <a:cxnLst/>
              <a:rect l="l" t="t" r="r" b="b"/>
              <a:pathLst>
                <a:path w="371392" h="58265" extrusionOk="0">
                  <a:moveTo>
                    <a:pt x="364196" y="1"/>
                  </a:moveTo>
                  <a:cubicBezTo>
                    <a:pt x="363987" y="1"/>
                    <a:pt x="363778" y="10"/>
                    <a:pt x="363568" y="30"/>
                  </a:cubicBezTo>
                  <a:lnTo>
                    <a:pt x="6171" y="45239"/>
                  </a:lnTo>
                  <a:cubicBezTo>
                    <a:pt x="2542" y="45682"/>
                    <a:pt x="1" y="48949"/>
                    <a:pt x="485" y="52538"/>
                  </a:cubicBezTo>
                  <a:cubicBezTo>
                    <a:pt x="928" y="55845"/>
                    <a:pt x="3751" y="58265"/>
                    <a:pt x="6978" y="58265"/>
                  </a:cubicBezTo>
                  <a:cubicBezTo>
                    <a:pt x="7260" y="58265"/>
                    <a:pt x="7542" y="58265"/>
                    <a:pt x="7825" y="58225"/>
                  </a:cubicBezTo>
                  <a:lnTo>
                    <a:pt x="365221" y="13056"/>
                  </a:lnTo>
                  <a:cubicBezTo>
                    <a:pt x="368810" y="12612"/>
                    <a:pt x="371392" y="9305"/>
                    <a:pt x="370908" y="5716"/>
                  </a:cubicBezTo>
                  <a:cubicBezTo>
                    <a:pt x="370491" y="2342"/>
                    <a:pt x="367471" y="1"/>
                    <a:pt x="364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9"/>
            <p:cNvSpPr/>
            <p:nvPr/>
          </p:nvSpPr>
          <p:spPr>
            <a:xfrm>
              <a:off x="7857717" y="2173325"/>
              <a:ext cx="28971" cy="28968"/>
            </a:xfrm>
            <a:custGeom>
              <a:avLst/>
              <a:gdLst/>
              <a:ahLst/>
              <a:cxnLst/>
              <a:rect l="l" t="t" r="r" b="b"/>
              <a:pathLst>
                <a:path w="45734" h="45734" extrusionOk="0">
                  <a:moveTo>
                    <a:pt x="22867" y="0"/>
                  </a:moveTo>
                  <a:cubicBezTo>
                    <a:pt x="10204" y="0"/>
                    <a:pt x="1" y="10244"/>
                    <a:pt x="1" y="22867"/>
                  </a:cubicBezTo>
                  <a:cubicBezTo>
                    <a:pt x="1" y="35490"/>
                    <a:pt x="10204" y="45734"/>
                    <a:pt x="22867" y="45734"/>
                  </a:cubicBezTo>
                  <a:cubicBezTo>
                    <a:pt x="35490" y="45734"/>
                    <a:pt x="45734" y="35490"/>
                    <a:pt x="45734" y="22867"/>
                  </a:cubicBezTo>
                  <a:cubicBezTo>
                    <a:pt x="45734" y="10244"/>
                    <a:pt x="35490" y="0"/>
                    <a:pt x="22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29"/>
            <p:cNvSpPr/>
            <p:nvPr/>
          </p:nvSpPr>
          <p:spPr>
            <a:xfrm>
              <a:off x="7632199" y="1718322"/>
              <a:ext cx="392559" cy="326750"/>
            </a:xfrm>
            <a:custGeom>
              <a:avLst/>
              <a:gdLst/>
              <a:ahLst/>
              <a:cxnLst/>
              <a:rect l="l" t="t" r="r" b="b"/>
              <a:pathLst>
                <a:path w="619698" h="515865" extrusionOk="0">
                  <a:moveTo>
                    <a:pt x="594633" y="1"/>
                  </a:moveTo>
                  <a:cubicBezTo>
                    <a:pt x="594339" y="1"/>
                    <a:pt x="594036" y="19"/>
                    <a:pt x="593725" y="56"/>
                  </a:cubicBezTo>
                  <a:cubicBezTo>
                    <a:pt x="590136" y="419"/>
                    <a:pt x="587474" y="3645"/>
                    <a:pt x="587878" y="7234"/>
                  </a:cubicBezTo>
                  <a:lnTo>
                    <a:pt x="605945" y="186457"/>
                  </a:lnTo>
                  <a:lnTo>
                    <a:pt x="4437" y="503484"/>
                  </a:lnTo>
                  <a:cubicBezTo>
                    <a:pt x="1210" y="505178"/>
                    <a:pt x="0" y="509170"/>
                    <a:pt x="1694" y="512356"/>
                  </a:cubicBezTo>
                  <a:cubicBezTo>
                    <a:pt x="2904" y="514574"/>
                    <a:pt x="5122" y="515865"/>
                    <a:pt x="7502" y="515865"/>
                  </a:cubicBezTo>
                  <a:cubicBezTo>
                    <a:pt x="8550" y="515865"/>
                    <a:pt x="9599" y="515623"/>
                    <a:pt x="10567" y="515099"/>
                  </a:cubicBezTo>
                  <a:lnTo>
                    <a:pt x="615947" y="195974"/>
                  </a:lnTo>
                  <a:cubicBezTo>
                    <a:pt x="618326" y="194724"/>
                    <a:pt x="619697" y="192184"/>
                    <a:pt x="619415" y="189522"/>
                  </a:cubicBezTo>
                  <a:lnTo>
                    <a:pt x="600904" y="5944"/>
                  </a:lnTo>
                  <a:cubicBezTo>
                    <a:pt x="600531" y="2628"/>
                    <a:pt x="598197" y="1"/>
                    <a:pt x="594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29"/>
            <p:cNvSpPr/>
            <p:nvPr/>
          </p:nvSpPr>
          <p:spPr>
            <a:xfrm>
              <a:off x="7990866" y="1697140"/>
              <a:ext cx="28971" cy="28968"/>
            </a:xfrm>
            <a:custGeom>
              <a:avLst/>
              <a:gdLst/>
              <a:ahLst/>
              <a:cxnLst/>
              <a:rect l="l" t="t" r="r" b="b"/>
              <a:pathLst>
                <a:path w="45734" h="45734" extrusionOk="0">
                  <a:moveTo>
                    <a:pt x="22867" y="1"/>
                  </a:moveTo>
                  <a:cubicBezTo>
                    <a:pt x="10244" y="1"/>
                    <a:pt x="1" y="10245"/>
                    <a:pt x="1" y="22868"/>
                  </a:cubicBezTo>
                  <a:cubicBezTo>
                    <a:pt x="1" y="35491"/>
                    <a:pt x="10244" y="45734"/>
                    <a:pt x="22867" y="45734"/>
                  </a:cubicBezTo>
                  <a:cubicBezTo>
                    <a:pt x="35490" y="45734"/>
                    <a:pt x="45734" y="35491"/>
                    <a:pt x="45734" y="22868"/>
                  </a:cubicBezTo>
                  <a:cubicBezTo>
                    <a:pt x="45734" y="10245"/>
                    <a:pt x="35490" y="1"/>
                    <a:pt x="228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9"/>
            <p:cNvSpPr/>
            <p:nvPr/>
          </p:nvSpPr>
          <p:spPr>
            <a:xfrm>
              <a:off x="5672180" y="1714682"/>
              <a:ext cx="322176" cy="395944"/>
            </a:xfrm>
            <a:custGeom>
              <a:avLst/>
              <a:gdLst/>
              <a:ahLst/>
              <a:cxnLst/>
              <a:rect l="l" t="t" r="r" b="b"/>
              <a:pathLst>
                <a:path w="508591" h="625107" extrusionOk="0">
                  <a:moveTo>
                    <a:pt x="7392" y="1"/>
                  </a:moveTo>
                  <a:cubicBezTo>
                    <a:pt x="5944" y="1"/>
                    <a:pt x="4488" y="480"/>
                    <a:pt x="3267" y="1457"/>
                  </a:cubicBezTo>
                  <a:cubicBezTo>
                    <a:pt x="444" y="3716"/>
                    <a:pt x="0" y="7870"/>
                    <a:pt x="2259" y="10652"/>
                  </a:cubicBezTo>
                  <a:lnTo>
                    <a:pt x="496088" y="622646"/>
                  </a:lnTo>
                  <a:cubicBezTo>
                    <a:pt x="497379" y="624259"/>
                    <a:pt x="499274" y="625106"/>
                    <a:pt x="501210" y="625106"/>
                  </a:cubicBezTo>
                  <a:cubicBezTo>
                    <a:pt x="502622" y="625106"/>
                    <a:pt x="504074" y="624622"/>
                    <a:pt x="505324" y="623654"/>
                  </a:cubicBezTo>
                  <a:cubicBezTo>
                    <a:pt x="508106" y="621356"/>
                    <a:pt x="508590" y="617242"/>
                    <a:pt x="506292" y="614419"/>
                  </a:cubicBezTo>
                  <a:lnTo>
                    <a:pt x="12502" y="2425"/>
                  </a:lnTo>
                  <a:cubicBezTo>
                    <a:pt x="11175" y="824"/>
                    <a:pt x="9291" y="1"/>
                    <a:pt x="7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9"/>
            <p:cNvSpPr/>
            <p:nvPr/>
          </p:nvSpPr>
          <p:spPr>
            <a:xfrm>
              <a:off x="5652722" y="1692398"/>
              <a:ext cx="28971" cy="28968"/>
            </a:xfrm>
            <a:custGeom>
              <a:avLst/>
              <a:gdLst/>
              <a:ahLst/>
              <a:cxnLst/>
              <a:rect l="l" t="t" r="r" b="b"/>
              <a:pathLst>
                <a:path w="45734" h="45734" extrusionOk="0">
                  <a:moveTo>
                    <a:pt x="22826" y="1"/>
                  </a:moveTo>
                  <a:cubicBezTo>
                    <a:pt x="10203" y="1"/>
                    <a:pt x="0" y="10244"/>
                    <a:pt x="0" y="22867"/>
                  </a:cubicBezTo>
                  <a:cubicBezTo>
                    <a:pt x="0" y="35490"/>
                    <a:pt x="10203" y="45734"/>
                    <a:pt x="22826" y="45734"/>
                  </a:cubicBezTo>
                  <a:cubicBezTo>
                    <a:pt x="35490" y="45734"/>
                    <a:pt x="45733" y="35490"/>
                    <a:pt x="45733" y="22867"/>
                  </a:cubicBezTo>
                  <a:cubicBezTo>
                    <a:pt x="45733" y="10244"/>
                    <a:pt x="35490" y="1"/>
                    <a:pt x="22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9"/>
            <p:cNvSpPr/>
            <p:nvPr/>
          </p:nvSpPr>
          <p:spPr>
            <a:xfrm>
              <a:off x="6258150" y="1637876"/>
              <a:ext cx="128631" cy="436074"/>
            </a:xfrm>
            <a:custGeom>
              <a:avLst/>
              <a:gdLst/>
              <a:ahLst/>
              <a:cxnLst/>
              <a:rect l="l" t="t" r="r" b="b"/>
              <a:pathLst>
                <a:path w="203058" h="688464" extrusionOk="0">
                  <a:moveTo>
                    <a:pt x="195875" y="0"/>
                  </a:moveTo>
                  <a:cubicBezTo>
                    <a:pt x="194202" y="0"/>
                    <a:pt x="192527" y="635"/>
                    <a:pt x="191241" y="1901"/>
                  </a:cubicBezTo>
                  <a:lnTo>
                    <a:pt x="2340" y="188907"/>
                  </a:lnTo>
                  <a:cubicBezTo>
                    <a:pt x="606" y="190641"/>
                    <a:pt x="1" y="193181"/>
                    <a:pt x="686" y="195521"/>
                  </a:cubicBezTo>
                  <a:lnTo>
                    <a:pt x="152082" y="683825"/>
                  </a:lnTo>
                  <a:cubicBezTo>
                    <a:pt x="152969" y="686648"/>
                    <a:pt x="155550" y="688463"/>
                    <a:pt x="158373" y="688463"/>
                  </a:cubicBezTo>
                  <a:cubicBezTo>
                    <a:pt x="159018" y="688463"/>
                    <a:pt x="159664" y="688342"/>
                    <a:pt x="160309" y="688140"/>
                  </a:cubicBezTo>
                  <a:cubicBezTo>
                    <a:pt x="163777" y="687092"/>
                    <a:pt x="165713" y="683422"/>
                    <a:pt x="164624" y="679954"/>
                  </a:cubicBezTo>
                  <a:lnTo>
                    <a:pt x="14439" y="195440"/>
                  </a:lnTo>
                  <a:lnTo>
                    <a:pt x="200477" y="11217"/>
                  </a:lnTo>
                  <a:cubicBezTo>
                    <a:pt x="203058" y="8676"/>
                    <a:pt x="203058" y="4522"/>
                    <a:pt x="200517" y="1941"/>
                  </a:cubicBezTo>
                  <a:cubicBezTo>
                    <a:pt x="199242" y="645"/>
                    <a:pt x="197560" y="0"/>
                    <a:pt x="195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9"/>
            <p:cNvSpPr/>
            <p:nvPr/>
          </p:nvSpPr>
          <p:spPr>
            <a:xfrm>
              <a:off x="6376099" y="1621330"/>
              <a:ext cx="28972" cy="28968"/>
            </a:xfrm>
            <a:custGeom>
              <a:avLst/>
              <a:gdLst/>
              <a:ahLst/>
              <a:cxnLst/>
              <a:rect l="l" t="t" r="r" b="b"/>
              <a:pathLst>
                <a:path w="45735" h="45734" extrusionOk="0">
                  <a:moveTo>
                    <a:pt x="22868" y="1"/>
                  </a:moveTo>
                  <a:cubicBezTo>
                    <a:pt x="10245" y="1"/>
                    <a:pt x="1" y="10244"/>
                    <a:pt x="1" y="22867"/>
                  </a:cubicBezTo>
                  <a:cubicBezTo>
                    <a:pt x="1" y="35490"/>
                    <a:pt x="10245" y="45734"/>
                    <a:pt x="22868" y="45734"/>
                  </a:cubicBezTo>
                  <a:cubicBezTo>
                    <a:pt x="35491" y="45734"/>
                    <a:pt x="45734" y="35490"/>
                    <a:pt x="45734" y="22867"/>
                  </a:cubicBezTo>
                  <a:cubicBezTo>
                    <a:pt x="45734" y="10244"/>
                    <a:pt x="35491" y="1"/>
                    <a:pt x="22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4" name="Google Shape;294;p29"/>
            <p:cNvGrpSpPr/>
            <p:nvPr/>
          </p:nvGrpSpPr>
          <p:grpSpPr>
            <a:xfrm>
              <a:off x="6240324" y="1012997"/>
              <a:ext cx="840078" cy="575464"/>
              <a:chOff x="12555593" y="-172372"/>
              <a:chExt cx="1205597" cy="825936"/>
            </a:xfrm>
          </p:grpSpPr>
          <p:sp>
            <p:nvSpPr>
              <p:cNvPr id="295" name="Google Shape;295;p29"/>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29"/>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29"/>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29"/>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29"/>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9"/>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9"/>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9"/>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9"/>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29"/>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29"/>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29"/>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9"/>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9"/>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9"/>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9"/>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9"/>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9"/>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9"/>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4" name="Google Shape;314;p29"/>
            <p:cNvSpPr/>
            <p:nvPr/>
          </p:nvSpPr>
          <p:spPr>
            <a:xfrm>
              <a:off x="5817442" y="912210"/>
              <a:ext cx="448788" cy="277205"/>
            </a:xfrm>
            <a:custGeom>
              <a:avLst/>
              <a:gdLst/>
              <a:ahLst/>
              <a:cxnLst/>
              <a:rect l="l" t="t" r="r" b="b"/>
              <a:pathLst>
                <a:path w="708462" h="437644" extrusionOk="0">
                  <a:moveTo>
                    <a:pt x="282134" y="1"/>
                  </a:moveTo>
                  <a:cubicBezTo>
                    <a:pt x="276359" y="1"/>
                    <a:pt x="270650" y="172"/>
                    <a:pt x="265003" y="517"/>
                  </a:cubicBezTo>
                  <a:lnTo>
                    <a:pt x="265568" y="9228"/>
                  </a:lnTo>
                  <a:cubicBezTo>
                    <a:pt x="271033" y="8894"/>
                    <a:pt x="276562" y="8728"/>
                    <a:pt x="282159" y="8728"/>
                  </a:cubicBezTo>
                  <a:cubicBezTo>
                    <a:pt x="298866" y="8728"/>
                    <a:pt x="316184" y="10210"/>
                    <a:pt x="334248" y="13140"/>
                  </a:cubicBezTo>
                  <a:lnTo>
                    <a:pt x="335660" y="4510"/>
                  </a:lnTo>
                  <a:cubicBezTo>
                    <a:pt x="317123" y="1521"/>
                    <a:pt x="299332" y="1"/>
                    <a:pt x="282134" y="1"/>
                  </a:cubicBezTo>
                  <a:close/>
                  <a:moveTo>
                    <a:pt x="404219" y="21327"/>
                  </a:moveTo>
                  <a:lnTo>
                    <a:pt x="401558" y="29635"/>
                  </a:lnTo>
                  <a:cubicBezTo>
                    <a:pt x="422367" y="36329"/>
                    <a:pt x="444226" y="44718"/>
                    <a:pt x="466447" y="54558"/>
                  </a:cubicBezTo>
                  <a:lnTo>
                    <a:pt x="469996" y="46573"/>
                  </a:lnTo>
                  <a:cubicBezTo>
                    <a:pt x="447492" y="36611"/>
                    <a:pt x="425352" y="28102"/>
                    <a:pt x="404219" y="21327"/>
                  </a:cubicBezTo>
                  <a:close/>
                  <a:moveTo>
                    <a:pt x="195597" y="15398"/>
                  </a:moveTo>
                  <a:cubicBezTo>
                    <a:pt x="188862" y="18060"/>
                    <a:pt x="182167" y="21165"/>
                    <a:pt x="175674" y="24553"/>
                  </a:cubicBezTo>
                  <a:cubicBezTo>
                    <a:pt x="161115" y="32256"/>
                    <a:pt x="147242" y="41290"/>
                    <a:pt x="134458" y="51332"/>
                  </a:cubicBezTo>
                  <a:lnTo>
                    <a:pt x="139822" y="58228"/>
                  </a:lnTo>
                  <a:cubicBezTo>
                    <a:pt x="152203" y="48468"/>
                    <a:pt x="165673" y="39757"/>
                    <a:pt x="179788" y="32296"/>
                  </a:cubicBezTo>
                  <a:cubicBezTo>
                    <a:pt x="185958" y="29030"/>
                    <a:pt x="192370" y="26086"/>
                    <a:pt x="198823" y="23545"/>
                  </a:cubicBezTo>
                  <a:lnTo>
                    <a:pt x="195597" y="15398"/>
                  </a:lnTo>
                  <a:close/>
                  <a:moveTo>
                    <a:pt x="533071" y="77707"/>
                  </a:moveTo>
                  <a:lnTo>
                    <a:pt x="528917" y="85410"/>
                  </a:lnTo>
                  <a:cubicBezTo>
                    <a:pt x="548678" y="96097"/>
                    <a:pt x="568923" y="107994"/>
                    <a:pt x="589088" y="120617"/>
                  </a:cubicBezTo>
                  <a:lnTo>
                    <a:pt x="593766" y="113237"/>
                  </a:lnTo>
                  <a:cubicBezTo>
                    <a:pt x="573400" y="100452"/>
                    <a:pt x="552993" y="88515"/>
                    <a:pt x="533071" y="77707"/>
                  </a:cubicBezTo>
                  <a:close/>
                  <a:moveTo>
                    <a:pt x="84692" y="101703"/>
                  </a:moveTo>
                  <a:cubicBezTo>
                    <a:pt x="70819" y="119730"/>
                    <a:pt x="58397" y="140056"/>
                    <a:pt x="47831" y="162075"/>
                  </a:cubicBezTo>
                  <a:lnTo>
                    <a:pt x="55736" y="165866"/>
                  </a:lnTo>
                  <a:cubicBezTo>
                    <a:pt x="66019" y="144371"/>
                    <a:pt x="78118" y="124569"/>
                    <a:pt x="91628" y="107066"/>
                  </a:cubicBezTo>
                  <a:lnTo>
                    <a:pt x="84692" y="101703"/>
                  </a:lnTo>
                  <a:close/>
                  <a:moveTo>
                    <a:pt x="652203" y="152275"/>
                  </a:moveTo>
                  <a:lnTo>
                    <a:pt x="647162" y="159414"/>
                  </a:lnTo>
                  <a:cubicBezTo>
                    <a:pt x="674182" y="178570"/>
                    <a:pt x="693702" y="193976"/>
                    <a:pt x="702937" y="201477"/>
                  </a:cubicBezTo>
                  <a:lnTo>
                    <a:pt x="708462" y="194661"/>
                  </a:lnTo>
                  <a:cubicBezTo>
                    <a:pt x="699106" y="187120"/>
                    <a:pt x="679465" y="171593"/>
                    <a:pt x="652203" y="152275"/>
                  </a:cubicBezTo>
                  <a:close/>
                  <a:moveTo>
                    <a:pt x="22787" y="228094"/>
                  </a:moveTo>
                  <a:cubicBezTo>
                    <a:pt x="16455" y="249831"/>
                    <a:pt x="11374" y="272980"/>
                    <a:pt x="7663" y="296936"/>
                  </a:cubicBezTo>
                  <a:lnTo>
                    <a:pt x="16294" y="298307"/>
                  </a:lnTo>
                  <a:cubicBezTo>
                    <a:pt x="19964" y="274674"/>
                    <a:pt x="24964" y="251888"/>
                    <a:pt x="31175" y="230554"/>
                  </a:cubicBezTo>
                  <a:lnTo>
                    <a:pt x="22787" y="228094"/>
                  </a:lnTo>
                  <a:close/>
                  <a:moveTo>
                    <a:pt x="686" y="367068"/>
                  </a:moveTo>
                  <a:cubicBezTo>
                    <a:pt x="202" y="378038"/>
                    <a:pt x="1" y="388080"/>
                    <a:pt x="1" y="396912"/>
                  </a:cubicBezTo>
                  <a:cubicBezTo>
                    <a:pt x="1" y="421795"/>
                    <a:pt x="1453" y="436999"/>
                    <a:pt x="1533" y="437644"/>
                  </a:cubicBezTo>
                  <a:lnTo>
                    <a:pt x="10244" y="436797"/>
                  </a:lnTo>
                  <a:cubicBezTo>
                    <a:pt x="10204" y="436636"/>
                    <a:pt x="8752" y="421351"/>
                    <a:pt x="8752" y="396912"/>
                  </a:cubicBezTo>
                  <a:cubicBezTo>
                    <a:pt x="8752" y="388160"/>
                    <a:pt x="8954" y="378280"/>
                    <a:pt x="9438" y="367471"/>
                  </a:cubicBezTo>
                  <a:lnTo>
                    <a:pt x="686" y="3670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29"/>
            <p:cNvSpPr/>
            <p:nvPr/>
          </p:nvSpPr>
          <p:spPr>
            <a:xfrm>
              <a:off x="7167391" y="1082544"/>
              <a:ext cx="455303" cy="295065"/>
            </a:xfrm>
            <a:custGeom>
              <a:avLst/>
              <a:gdLst/>
              <a:ahLst/>
              <a:cxnLst/>
              <a:rect l="l" t="t" r="r" b="b"/>
              <a:pathLst>
                <a:path w="718746" h="465842" extrusionOk="0">
                  <a:moveTo>
                    <a:pt x="378448" y="0"/>
                  </a:moveTo>
                  <a:lnTo>
                    <a:pt x="377965" y="8711"/>
                  </a:lnTo>
                  <a:cubicBezTo>
                    <a:pt x="399984" y="9881"/>
                    <a:pt x="423294" y="12260"/>
                    <a:pt x="447169" y="15769"/>
                  </a:cubicBezTo>
                  <a:lnTo>
                    <a:pt x="448419" y="7098"/>
                  </a:lnTo>
                  <a:cubicBezTo>
                    <a:pt x="424303" y="3589"/>
                    <a:pt x="400710" y="1170"/>
                    <a:pt x="378448" y="0"/>
                  </a:cubicBezTo>
                  <a:close/>
                  <a:moveTo>
                    <a:pt x="307994" y="282"/>
                  </a:moveTo>
                  <a:cubicBezTo>
                    <a:pt x="283231" y="1976"/>
                    <a:pt x="259760" y="5485"/>
                    <a:pt x="238184" y="10728"/>
                  </a:cubicBezTo>
                  <a:lnTo>
                    <a:pt x="240241" y="19237"/>
                  </a:lnTo>
                  <a:cubicBezTo>
                    <a:pt x="261333" y="14115"/>
                    <a:pt x="284320" y="10687"/>
                    <a:pt x="308598" y="8993"/>
                  </a:cubicBezTo>
                  <a:lnTo>
                    <a:pt x="307994" y="282"/>
                  </a:lnTo>
                  <a:close/>
                  <a:moveTo>
                    <a:pt x="517584" y="19842"/>
                  </a:moveTo>
                  <a:lnTo>
                    <a:pt x="515688" y="28392"/>
                  </a:lnTo>
                  <a:cubicBezTo>
                    <a:pt x="537708" y="33231"/>
                    <a:pt x="560494" y="38958"/>
                    <a:pt x="583320" y="45411"/>
                  </a:cubicBezTo>
                  <a:lnTo>
                    <a:pt x="585700" y="36982"/>
                  </a:lnTo>
                  <a:cubicBezTo>
                    <a:pt x="562712" y="30489"/>
                    <a:pt x="539765" y="24722"/>
                    <a:pt x="517584" y="19842"/>
                  </a:cubicBezTo>
                  <a:close/>
                  <a:moveTo>
                    <a:pt x="171681" y="35006"/>
                  </a:moveTo>
                  <a:cubicBezTo>
                    <a:pt x="161357" y="40289"/>
                    <a:pt x="151476" y="46217"/>
                    <a:pt x="142201" y="52710"/>
                  </a:cubicBezTo>
                  <a:cubicBezTo>
                    <a:pt x="132159" y="59727"/>
                    <a:pt x="122439" y="67309"/>
                    <a:pt x="113325" y="75173"/>
                  </a:cubicBezTo>
                  <a:lnTo>
                    <a:pt x="119092" y="81787"/>
                  </a:lnTo>
                  <a:cubicBezTo>
                    <a:pt x="127924" y="74085"/>
                    <a:pt x="137401" y="66704"/>
                    <a:pt x="147242" y="59889"/>
                  </a:cubicBezTo>
                  <a:cubicBezTo>
                    <a:pt x="156154" y="53638"/>
                    <a:pt x="165712" y="47871"/>
                    <a:pt x="175633" y="42789"/>
                  </a:cubicBezTo>
                  <a:lnTo>
                    <a:pt x="171681" y="35006"/>
                  </a:lnTo>
                  <a:close/>
                  <a:moveTo>
                    <a:pt x="652767" y="57792"/>
                  </a:moveTo>
                  <a:lnTo>
                    <a:pt x="649984" y="66099"/>
                  </a:lnTo>
                  <a:cubicBezTo>
                    <a:pt x="671923" y="73480"/>
                    <a:pt x="693983" y="81545"/>
                    <a:pt x="715559" y="89974"/>
                  </a:cubicBezTo>
                  <a:lnTo>
                    <a:pt x="718745" y="81828"/>
                  </a:lnTo>
                  <a:cubicBezTo>
                    <a:pt x="697089" y="73359"/>
                    <a:pt x="674827" y="65253"/>
                    <a:pt x="652767" y="57792"/>
                  </a:cubicBezTo>
                  <a:close/>
                  <a:moveTo>
                    <a:pt x="65293" y="127077"/>
                  </a:moveTo>
                  <a:cubicBezTo>
                    <a:pt x="51379" y="145911"/>
                    <a:pt x="39523" y="166559"/>
                    <a:pt x="29965" y="188377"/>
                  </a:cubicBezTo>
                  <a:lnTo>
                    <a:pt x="38031" y="191886"/>
                  </a:lnTo>
                  <a:cubicBezTo>
                    <a:pt x="47266" y="170632"/>
                    <a:pt x="58840" y="150589"/>
                    <a:pt x="72351" y="132239"/>
                  </a:cubicBezTo>
                  <a:lnTo>
                    <a:pt x="65293" y="127077"/>
                  </a:lnTo>
                  <a:close/>
                  <a:moveTo>
                    <a:pt x="8590" y="255727"/>
                  </a:moveTo>
                  <a:cubicBezTo>
                    <a:pt x="3831" y="278109"/>
                    <a:pt x="928" y="301662"/>
                    <a:pt x="0" y="325859"/>
                  </a:cubicBezTo>
                  <a:lnTo>
                    <a:pt x="8752" y="326182"/>
                  </a:lnTo>
                  <a:cubicBezTo>
                    <a:pt x="9639" y="302509"/>
                    <a:pt x="12502" y="279440"/>
                    <a:pt x="17140" y="257582"/>
                  </a:cubicBezTo>
                  <a:lnTo>
                    <a:pt x="8590" y="255727"/>
                  </a:lnTo>
                  <a:close/>
                  <a:moveTo>
                    <a:pt x="11373" y="395386"/>
                  </a:moveTo>
                  <a:lnTo>
                    <a:pt x="2662" y="396354"/>
                  </a:lnTo>
                  <a:cubicBezTo>
                    <a:pt x="7259" y="437893"/>
                    <a:pt x="15446" y="464712"/>
                    <a:pt x="15769" y="465841"/>
                  </a:cubicBezTo>
                  <a:lnTo>
                    <a:pt x="24157" y="463260"/>
                  </a:lnTo>
                  <a:cubicBezTo>
                    <a:pt x="24036" y="463018"/>
                    <a:pt x="15809" y="436038"/>
                    <a:pt x="11373" y="3953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29"/>
            <p:cNvSpPr/>
            <p:nvPr/>
          </p:nvSpPr>
          <p:spPr>
            <a:xfrm>
              <a:off x="8462942" y="1465169"/>
              <a:ext cx="102240" cy="418803"/>
            </a:xfrm>
            <a:custGeom>
              <a:avLst/>
              <a:gdLst/>
              <a:ahLst/>
              <a:cxnLst/>
              <a:rect l="l" t="t" r="r" b="b"/>
              <a:pathLst>
                <a:path w="161398" h="661196" extrusionOk="0">
                  <a:moveTo>
                    <a:pt x="6454" y="0"/>
                  </a:moveTo>
                  <a:lnTo>
                    <a:pt x="1" y="5888"/>
                  </a:lnTo>
                  <a:cubicBezTo>
                    <a:pt x="162" y="6090"/>
                    <a:pt x="18593" y="26496"/>
                    <a:pt x="42266" y="61058"/>
                  </a:cubicBezTo>
                  <a:lnTo>
                    <a:pt x="49485" y="56138"/>
                  </a:lnTo>
                  <a:cubicBezTo>
                    <a:pt x="25408" y="21012"/>
                    <a:pt x="6655" y="242"/>
                    <a:pt x="6454" y="0"/>
                  </a:cubicBezTo>
                  <a:close/>
                  <a:moveTo>
                    <a:pt x="86426" y="116027"/>
                  </a:moveTo>
                  <a:lnTo>
                    <a:pt x="78804" y="120261"/>
                  </a:lnTo>
                  <a:cubicBezTo>
                    <a:pt x="90217" y="140870"/>
                    <a:pt x="100501" y="161881"/>
                    <a:pt x="109373" y="182691"/>
                  </a:cubicBezTo>
                  <a:lnTo>
                    <a:pt x="117399" y="179263"/>
                  </a:lnTo>
                  <a:cubicBezTo>
                    <a:pt x="108405" y="158171"/>
                    <a:pt x="98001" y="136877"/>
                    <a:pt x="86426" y="116027"/>
                  </a:cubicBezTo>
                  <a:close/>
                  <a:moveTo>
                    <a:pt x="141233" y="245564"/>
                  </a:moveTo>
                  <a:lnTo>
                    <a:pt x="132805" y="248024"/>
                  </a:lnTo>
                  <a:cubicBezTo>
                    <a:pt x="139459" y="270689"/>
                    <a:pt x="144500" y="293475"/>
                    <a:pt x="147807" y="315696"/>
                  </a:cubicBezTo>
                  <a:lnTo>
                    <a:pt x="156478" y="314406"/>
                  </a:lnTo>
                  <a:cubicBezTo>
                    <a:pt x="153090" y="291821"/>
                    <a:pt x="147968" y="268632"/>
                    <a:pt x="141233" y="245564"/>
                  </a:cubicBezTo>
                  <a:close/>
                  <a:moveTo>
                    <a:pt x="152687" y="384699"/>
                  </a:moveTo>
                  <a:cubicBezTo>
                    <a:pt x="152405" y="407929"/>
                    <a:pt x="150186" y="431078"/>
                    <a:pt x="146033" y="453460"/>
                  </a:cubicBezTo>
                  <a:lnTo>
                    <a:pt x="154663" y="455074"/>
                  </a:lnTo>
                  <a:cubicBezTo>
                    <a:pt x="158898" y="432167"/>
                    <a:pt x="161156" y="408534"/>
                    <a:pt x="161398" y="384780"/>
                  </a:cubicBezTo>
                  <a:lnTo>
                    <a:pt x="152687" y="384699"/>
                  </a:lnTo>
                  <a:close/>
                  <a:moveTo>
                    <a:pt x="127441" y="520004"/>
                  </a:moveTo>
                  <a:cubicBezTo>
                    <a:pt x="119456" y="541217"/>
                    <a:pt x="109454" y="562188"/>
                    <a:pt x="97678" y="582352"/>
                  </a:cubicBezTo>
                  <a:lnTo>
                    <a:pt x="105260" y="586748"/>
                  </a:lnTo>
                  <a:cubicBezTo>
                    <a:pt x="117238" y="566180"/>
                    <a:pt x="127481" y="544725"/>
                    <a:pt x="135668" y="523069"/>
                  </a:cubicBezTo>
                  <a:lnTo>
                    <a:pt x="127441" y="520004"/>
                  </a:lnTo>
                  <a:close/>
                  <a:moveTo>
                    <a:pt x="58438" y="639378"/>
                  </a:moveTo>
                  <a:cubicBezTo>
                    <a:pt x="54123" y="644741"/>
                    <a:pt x="49686" y="650105"/>
                    <a:pt x="45048" y="655429"/>
                  </a:cubicBezTo>
                  <a:lnTo>
                    <a:pt x="51662" y="661196"/>
                  </a:lnTo>
                  <a:cubicBezTo>
                    <a:pt x="56381" y="655751"/>
                    <a:pt x="60898" y="650307"/>
                    <a:pt x="65253" y="644862"/>
                  </a:cubicBezTo>
                  <a:lnTo>
                    <a:pt x="58438" y="6393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29"/>
            <p:cNvSpPr/>
            <p:nvPr/>
          </p:nvSpPr>
          <p:spPr>
            <a:xfrm>
              <a:off x="8353511" y="2217388"/>
              <a:ext cx="93197" cy="353511"/>
            </a:xfrm>
            <a:custGeom>
              <a:avLst/>
              <a:gdLst/>
              <a:ahLst/>
              <a:cxnLst/>
              <a:rect l="l" t="t" r="r" b="b"/>
              <a:pathLst>
                <a:path w="147122" h="558115" extrusionOk="0">
                  <a:moveTo>
                    <a:pt x="141354" y="0"/>
                  </a:moveTo>
                  <a:cubicBezTo>
                    <a:pt x="140467" y="766"/>
                    <a:pt x="119375" y="19156"/>
                    <a:pt x="93403" y="52146"/>
                  </a:cubicBezTo>
                  <a:lnTo>
                    <a:pt x="100259" y="57550"/>
                  </a:lnTo>
                  <a:cubicBezTo>
                    <a:pt x="125666" y="25287"/>
                    <a:pt x="146879" y="6775"/>
                    <a:pt x="147121" y="6614"/>
                  </a:cubicBezTo>
                  <a:lnTo>
                    <a:pt x="141354" y="0"/>
                  </a:lnTo>
                  <a:close/>
                  <a:moveTo>
                    <a:pt x="53759" y="110542"/>
                  </a:moveTo>
                  <a:cubicBezTo>
                    <a:pt x="41741" y="131392"/>
                    <a:pt x="31578" y="152847"/>
                    <a:pt x="23513" y="174343"/>
                  </a:cubicBezTo>
                  <a:lnTo>
                    <a:pt x="31699" y="177408"/>
                  </a:lnTo>
                  <a:cubicBezTo>
                    <a:pt x="39604" y="156356"/>
                    <a:pt x="49565" y="135345"/>
                    <a:pt x="61341" y="114938"/>
                  </a:cubicBezTo>
                  <a:lnTo>
                    <a:pt x="53759" y="110542"/>
                  </a:lnTo>
                  <a:close/>
                  <a:moveTo>
                    <a:pt x="4961" y="242539"/>
                  </a:moveTo>
                  <a:cubicBezTo>
                    <a:pt x="1654" y="261736"/>
                    <a:pt x="1" y="281134"/>
                    <a:pt x="1" y="300291"/>
                  </a:cubicBezTo>
                  <a:cubicBezTo>
                    <a:pt x="1" y="304525"/>
                    <a:pt x="81" y="308760"/>
                    <a:pt x="243" y="313075"/>
                  </a:cubicBezTo>
                  <a:lnTo>
                    <a:pt x="8994" y="312752"/>
                  </a:lnTo>
                  <a:cubicBezTo>
                    <a:pt x="8833" y="308558"/>
                    <a:pt x="8752" y="304404"/>
                    <a:pt x="8752" y="300291"/>
                  </a:cubicBezTo>
                  <a:cubicBezTo>
                    <a:pt x="8752" y="281659"/>
                    <a:pt x="10365" y="262704"/>
                    <a:pt x="13551" y="244032"/>
                  </a:cubicBezTo>
                  <a:lnTo>
                    <a:pt x="4961" y="242539"/>
                  </a:lnTo>
                  <a:close/>
                  <a:moveTo>
                    <a:pt x="18754" y="380949"/>
                  </a:moveTo>
                  <a:lnTo>
                    <a:pt x="10325" y="383086"/>
                  </a:lnTo>
                  <a:cubicBezTo>
                    <a:pt x="15850" y="405348"/>
                    <a:pt x="23795" y="427731"/>
                    <a:pt x="33837" y="449670"/>
                  </a:cubicBezTo>
                  <a:lnTo>
                    <a:pt x="41822" y="446000"/>
                  </a:lnTo>
                  <a:cubicBezTo>
                    <a:pt x="31941" y="424585"/>
                    <a:pt x="24198" y="402686"/>
                    <a:pt x="18754" y="380949"/>
                  </a:cubicBezTo>
                  <a:close/>
                  <a:moveTo>
                    <a:pt x="75577" y="506332"/>
                  </a:moveTo>
                  <a:lnTo>
                    <a:pt x="68318" y="511212"/>
                  </a:lnTo>
                  <a:cubicBezTo>
                    <a:pt x="78723" y="526900"/>
                    <a:pt x="90459" y="542669"/>
                    <a:pt x="103243" y="558115"/>
                  </a:cubicBezTo>
                  <a:lnTo>
                    <a:pt x="109978" y="552549"/>
                  </a:lnTo>
                  <a:cubicBezTo>
                    <a:pt x="97395" y="537345"/>
                    <a:pt x="85861" y="521778"/>
                    <a:pt x="75577" y="5063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8" name="Google Shape;318;p29"/>
            <p:cNvGrpSpPr/>
            <p:nvPr/>
          </p:nvGrpSpPr>
          <p:grpSpPr>
            <a:xfrm>
              <a:off x="8106469" y="3209969"/>
              <a:ext cx="191473" cy="359625"/>
              <a:chOff x="15233700" y="2980835"/>
              <a:chExt cx="274784" cy="516152"/>
            </a:xfrm>
          </p:grpSpPr>
          <p:sp>
            <p:nvSpPr>
              <p:cNvPr id="319" name="Google Shape;319;p29"/>
              <p:cNvSpPr/>
              <p:nvPr/>
            </p:nvSpPr>
            <p:spPr>
              <a:xfrm>
                <a:off x="15458562" y="2980835"/>
                <a:ext cx="19947" cy="32281"/>
              </a:xfrm>
              <a:custGeom>
                <a:avLst/>
                <a:gdLst/>
                <a:ahLst/>
                <a:cxnLst/>
                <a:rect l="l" t="t" r="r" b="b"/>
                <a:pathLst>
                  <a:path w="21980" h="35571" extrusionOk="0">
                    <a:moveTo>
                      <a:pt x="7784" y="0"/>
                    </a:moveTo>
                    <a:lnTo>
                      <a:pt x="1" y="4033"/>
                    </a:lnTo>
                    <a:cubicBezTo>
                      <a:pt x="81" y="4154"/>
                      <a:pt x="6131" y="15809"/>
                      <a:pt x="13793" y="35571"/>
                    </a:cubicBezTo>
                    <a:lnTo>
                      <a:pt x="21980" y="32385"/>
                    </a:lnTo>
                    <a:cubicBezTo>
                      <a:pt x="14076" y="12180"/>
                      <a:pt x="8026" y="484"/>
                      <a:pt x="7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29"/>
              <p:cNvSpPr/>
              <p:nvPr/>
            </p:nvSpPr>
            <p:spPr>
              <a:xfrm>
                <a:off x="15322269" y="3072661"/>
                <a:ext cx="186214" cy="385970"/>
              </a:xfrm>
              <a:custGeom>
                <a:avLst/>
                <a:gdLst/>
                <a:ahLst/>
                <a:cxnLst/>
                <a:rect l="l" t="t" r="r" b="b"/>
                <a:pathLst>
                  <a:path w="205195" h="425311" extrusionOk="0">
                    <a:moveTo>
                      <a:pt x="193580" y="0"/>
                    </a:moveTo>
                    <a:lnTo>
                      <a:pt x="185070" y="2017"/>
                    </a:lnTo>
                    <a:cubicBezTo>
                      <a:pt x="190676" y="25609"/>
                      <a:pt x="194548" y="49121"/>
                      <a:pt x="196484" y="71947"/>
                    </a:cubicBezTo>
                    <a:lnTo>
                      <a:pt x="205195" y="71221"/>
                    </a:lnTo>
                    <a:cubicBezTo>
                      <a:pt x="203218" y="47911"/>
                      <a:pt x="199307" y="23996"/>
                      <a:pt x="193580" y="0"/>
                    </a:cubicBezTo>
                    <a:close/>
                    <a:moveTo>
                      <a:pt x="196403" y="142644"/>
                    </a:moveTo>
                    <a:cubicBezTo>
                      <a:pt x="194185" y="166600"/>
                      <a:pt x="189587" y="189870"/>
                      <a:pt x="182812" y="211809"/>
                    </a:cubicBezTo>
                    <a:lnTo>
                      <a:pt x="191200" y="214390"/>
                    </a:lnTo>
                    <a:cubicBezTo>
                      <a:pt x="198177" y="191846"/>
                      <a:pt x="202856" y="167971"/>
                      <a:pt x="205114" y="143451"/>
                    </a:cubicBezTo>
                    <a:lnTo>
                      <a:pt x="196403" y="142644"/>
                    </a:lnTo>
                    <a:close/>
                    <a:moveTo>
                      <a:pt x="154501" y="276214"/>
                    </a:moveTo>
                    <a:cubicBezTo>
                      <a:pt x="142886" y="296137"/>
                      <a:pt x="128771" y="315172"/>
                      <a:pt x="112518" y="332755"/>
                    </a:cubicBezTo>
                    <a:lnTo>
                      <a:pt x="118931" y="338724"/>
                    </a:lnTo>
                    <a:cubicBezTo>
                      <a:pt x="135627" y="320657"/>
                      <a:pt x="150145" y="301097"/>
                      <a:pt x="162042" y="280650"/>
                    </a:cubicBezTo>
                    <a:lnTo>
                      <a:pt x="154501" y="276214"/>
                    </a:lnTo>
                    <a:close/>
                    <a:moveTo>
                      <a:pt x="59889" y="379860"/>
                    </a:moveTo>
                    <a:cubicBezTo>
                      <a:pt x="41741" y="393330"/>
                      <a:pt x="21576" y="406033"/>
                      <a:pt x="0" y="417568"/>
                    </a:cubicBezTo>
                    <a:lnTo>
                      <a:pt x="4114" y="425311"/>
                    </a:lnTo>
                    <a:cubicBezTo>
                      <a:pt x="26133" y="413535"/>
                      <a:pt x="46621" y="400589"/>
                      <a:pt x="65091" y="386837"/>
                    </a:cubicBezTo>
                    <a:lnTo>
                      <a:pt x="59889" y="3798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29"/>
              <p:cNvSpPr/>
              <p:nvPr/>
            </p:nvSpPr>
            <p:spPr>
              <a:xfrm>
                <a:off x="15233700" y="3478650"/>
                <a:ext cx="32538" cy="18337"/>
              </a:xfrm>
              <a:custGeom>
                <a:avLst/>
                <a:gdLst/>
                <a:ahLst/>
                <a:cxnLst/>
                <a:rect l="l" t="t" r="r" b="b"/>
                <a:pathLst>
                  <a:path w="35854" h="20206" extrusionOk="0">
                    <a:moveTo>
                      <a:pt x="32627" y="1"/>
                    </a:moveTo>
                    <a:cubicBezTo>
                      <a:pt x="22343" y="4034"/>
                      <a:pt x="11333" y="8067"/>
                      <a:pt x="1" y="11938"/>
                    </a:cubicBezTo>
                    <a:lnTo>
                      <a:pt x="2783" y="20206"/>
                    </a:lnTo>
                    <a:cubicBezTo>
                      <a:pt x="14277" y="16294"/>
                      <a:pt x="25408" y="12221"/>
                      <a:pt x="35853" y="8147"/>
                    </a:cubicBezTo>
                    <a:lnTo>
                      <a:pt x="32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2" name="Google Shape;322;p29"/>
            <p:cNvGrpSpPr/>
            <p:nvPr/>
          </p:nvGrpSpPr>
          <p:grpSpPr>
            <a:xfrm rot="2754247">
              <a:off x="8097886" y="1844067"/>
              <a:ext cx="296416" cy="439963"/>
              <a:chOff x="14643327" y="2601839"/>
              <a:chExt cx="551214" cy="639307"/>
            </a:xfrm>
          </p:grpSpPr>
          <p:sp>
            <p:nvSpPr>
              <p:cNvPr id="323" name="Google Shape;323;p29"/>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29"/>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29"/>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9"/>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29"/>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29"/>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9"/>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0" name="Google Shape;330;p29"/>
            <p:cNvGrpSpPr/>
            <p:nvPr/>
          </p:nvGrpSpPr>
          <p:grpSpPr>
            <a:xfrm>
              <a:off x="4879002" y="1784988"/>
              <a:ext cx="2910590" cy="2538247"/>
              <a:chOff x="4879002" y="1784988"/>
              <a:chExt cx="2910590" cy="2538247"/>
            </a:xfrm>
          </p:grpSpPr>
          <p:sp>
            <p:nvSpPr>
              <p:cNvPr id="331" name="Google Shape;331;p29"/>
              <p:cNvSpPr/>
              <p:nvPr/>
            </p:nvSpPr>
            <p:spPr>
              <a:xfrm>
                <a:off x="5317645" y="4173034"/>
                <a:ext cx="155660" cy="141095"/>
              </a:xfrm>
              <a:custGeom>
                <a:avLst/>
                <a:gdLst/>
                <a:ahLst/>
                <a:cxnLst/>
                <a:rect l="l" t="t" r="r" b="b"/>
                <a:pathLst>
                  <a:path w="245726" h="222758" extrusionOk="0">
                    <a:moveTo>
                      <a:pt x="26972" y="1"/>
                    </a:moveTo>
                    <a:cubicBezTo>
                      <a:pt x="16968" y="1"/>
                      <a:pt x="0" y="71347"/>
                      <a:pt x="0" y="117660"/>
                    </a:cubicBezTo>
                    <a:cubicBezTo>
                      <a:pt x="0" y="117660"/>
                      <a:pt x="33877" y="141938"/>
                      <a:pt x="85901" y="167668"/>
                    </a:cubicBezTo>
                    <a:cubicBezTo>
                      <a:pt x="129577" y="189446"/>
                      <a:pt x="185917" y="212272"/>
                      <a:pt x="245725" y="222757"/>
                    </a:cubicBezTo>
                    <a:cubicBezTo>
                      <a:pt x="245725" y="222757"/>
                      <a:pt x="129416" y="81767"/>
                      <a:pt x="59566" y="22645"/>
                    </a:cubicBezTo>
                    <a:cubicBezTo>
                      <a:pt x="47346" y="12240"/>
                      <a:pt x="36458" y="4456"/>
                      <a:pt x="27908" y="222"/>
                    </a:cubicBezTo>
                    <a:cubicBezTo>
                      <a:pt x="27604" y="73"/>
                      <a:pt x="27291" y="1"/>
                      <a:pt x="269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29"/>
              <p:cNvSpPr/>
              <p:nvPr/>
            </p:nvSpPr>
            <p:spPr>
              <a:xfrm>
                <a:off x="4992590" y="2972285"/>
                <a:ext cx="348977" cy="127873"/>
              </a:xfrm>
              <a:custGeom>
                <a:avLst/>
                <a:gdLst/>
                <a:ahLst/>
                <a:cxnLst/>
                <a:rect l="l" t="t" r="r" b="b"/>
                <a:pathLst>
                  <a:path w="551743" h="202171" extrusionOk="0">
                    <a:moveTo>
                      <a:pt x="551743" y="89531"/>
                    </a:moveTo>
                    <a:cubicBezTo>
                      <a:pt x="526900" y="100340"/>
                      <a:pt x="483224" y="118770"/>
                      <a:pt x="434829" y="137523"/>
                    </a:cubicBezTo>
                    <a:cubicBezTo>
                      <a:pt x="357921" y="167568"/>
                      <a:pt x="269076" y="198178"/>
                      <a:pt x="225158" y="199791"/>
                    </a:cubicBezTo>
                    <a:cubicBezTo>
                      <a:pt x="160954" y="202171"/>
                      <a:pt x="67753" y="185716"/>
                      <a:pt x="0" y="164463"/>
                    </a:cubicBezTo>
                    <a:cubicBezTo>
                      <a:pt x="484" y="153292"/>
                      <a:pt x="1493" y="143935"/>
                      <a:pt x="2581" y="137120"/>
                    </a:cubicBezTo>
                    <a:lnTo>
                      <a:pt x="2662" y="137120"/>
                    </a:lnTo>
                    <a:cubicBezTo>
                      <a:pt x="53880" y="140951"/>
                      <a:pt x="122440" y="134700"/>
                      <a:pt x="211285" y="125666"/>
                    </a:cubicBezTo>
                    <a:cubicBezTo>
                      <a:pt x="279965" y="118770"/>
                      <a:pt x="346226" y="91790"/>
                      <a:pt x="398331" y="59285"/>
                    </a:cubicBezTo>
                    <a:cubicBezTo>
                      <a:pt x="420270" y="45694"/>
                      <a:pt x="439668" y="30974"/>
                      <a:pt x="455800" y="16415"/>
                    </a:cubicBezTo>
                    <a:cubicBezTo>
                      <a:pt x="461890" y="10970"/>
                      <a:pt x="467495" y="5405"/>
                      <a:pt x="472617" y="1"/>
                    </a:cubicBezTo>
                    <a:cubicBezTo>
                      <a:pt x="484756" y="13672"/>
                      <a:pt x="513108" y="45815"/>
                      <a:pt x="551743" y="8953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29"/>
              <p:cNvSpPr/>
              <p:nvPr/>
            </p:nvSpPr>
            <p:spPr>
              <a:xfrm>
                <a:off x="5355312" y="4187327"/>
                <a:ext cx="117926" cy="126778"/>
              </a:xfrm>
              <a:custGeom>
                <a:avLst/>
                <a:gdLst/>
                <a:ahLst/>
                <a:cxnLst/>
                <a:rect l="l" t="t" r="r" b="b"/>
                <a:pathLst>
                  <a:path w="186160" h="200154" extrusionOk="0">
                    <a:moveTo>
                      <a:pt x="0" y="0"/>
                    </a:moveTo>
                    <a:cubicBezTo>
                      <a:pt x="2218" y="41217"/>
                      <a:pt x="13349" y="98040"/>
                      <a:pt x="26335" y="145064"/>
                    </a:cubicBezTo>
                    <a:cubicBezTo>
                      <a:pt x="70011" y="166842"/>
                      <a:pt x="126351" y="189668"/>
                      <a:pt x="186159" y="200153"/>
                    </a:cubicBezTo>
                    <a:cubicBezTo>
                      <a:pt x="186159" y="200153"/>
                      <a:pt x="69850" y="5916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9"/>
              <p:cNvSpPr/>
              <p:nvPr/>
            </p:nvSpPr>
            <p:spPr>
              <a:xfrm>
                <a:off x="5291402" y="2917358"/>
                <a:ext cx="60506" cy="111574"/>
              </a:xfrm>
              <a:custGeom>
                <a:avLst/>
                <a:gdLst/>
                <a:ahLst/>
                <a:cxnLst/>
                <a:rect l="l" t="t" r="r" b="b"/>
                <a:pathLst>
                  <a:path w="95661" h="176401" extrusionOk="0">
                    <a:moveTo>
                      <a:pt x="79207" y="176400"/>
                    </a:moveTo>
                    <a:cubicBezTo>
                      <a:pt x="40572" y="132684"/>
                      <a:pt x="12099" y="100541"/>
                      <a:pt x="0" y="86870"/>
                    </a:cubicBezTo>
                    <a:cubicBezTo>
                      <a:pt x="21012" y="64527"/>
                      <a:pt x="33433" y="43355"/>
                      <a:pt x="33756" y="27102"/>
                    </a:cubicBezTo>
                    <a:lnTo>
                      <a:pt x="33756" y="23593"/>
                    </a:lnTo>
                    <a:cubicBezTo>
                      <a:pt x="42144" y="15891"/>
                      <a:pt x="51057" y="8026"/>
                      <a:pt x="60171" y="1"/>
                    </a:cubicBezTo>
                    <a:cubicBezTo>
                      <a:pt x="92677" y="69932"/>
                      <a:pt x="95661" y="159422"/>
                      <a:pt x="79207" y="17640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29"/>
              <p:cNvSpPr/>
              <p:nvPr/>
            </p:nvSpPr>
            <p:spPr>
              <a:xfrm>
                <a:off x="5667156" y="4075351"/>
                <a:ext cx="2122436" cy="132340"/>
              </a:xfrm>
              <a:custGeom>
                <a:avLst/>
                <a:gdLst/>
                <a:ahLst/>
                <a:cxnLst/>
                <a:rect l="l" t="t" r="r" b="b"/>
                <a:pathLst>
                  <a:path w="3350502" h="208935" extrusionOk="0">
                    <a:moveTo>
                      <a:pt x="1804067" y="1"/>
                    </a:moveTo>
                    <a:cubicBezTo>
                      <a:pt x="666943" y="1"/>
                      <a:pt x="0" y="104502"/>
                      <a:pt x="0" y="104502"/>
                    </a:cubicBezTo>
                    <a:cubicBezTo>
                      <a:pt x="0" y="104502"/>
                      <a:pt x="707899" y="208935"/>
                      <a:pt x="1719543" y="208935"/>
                    </a:cubicBezTo>
                    <a:cubicBezTo>
                      <a:pt x="1727807" y="208935"/>
                      <a:pt x="1736091" y="208928"/>
                      <a:pt x="1744395" y="208914"/>
                    </a:cubicBezTo>
                    <a:cubicBezTo>
                      <a:pt x="2769319" y="207220"/>
                      <a:pt x="3350502" y="113979"/>
                      <a:pt x="3350502" y="113979"/>
                    </a:cubicBezTo>
                    <a:cubicBezTo>
                      <a:pt x="3350502" y="113979"/>
                      <a:pt x="3009680" y="2751"/>
                      <a:pt x="1846670" y="49"/>
                    </a:cubicBezTo>
                    <a:cubicBezTo>
                      <a:pt x="1832397" y="17"/>
                      <a:pt x="1818196" y="1"/>
                      <a:pt x="1804067"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9"/>
              <p:cNvSpPr/>
              <p:nvPr/>
            </p:nvSpPr>
            <p:spPr>
              <a:xfrm>
                <a:off x="5041182" y="4228554"/>
                <a:ext cx="632615" cy="94681"/>
              </a:xfrm>
              <a:custGeom>
                <a:avLst/>
                <a:gdLst/>
                <a:ahLst/>
                <a:cxnLst/>
                <a:rect l="l" t="t" r="r" b="b"/>
                <a:pathLst>
                  <a:path w="998654" h="149480" extrusionOk="0">
                    <a:moveTo>
                      <a:pt x="464247" y="0"/>
                    </a:moveTo>
                    <a:cubicBezTo>
                      <a:pt x="329086" y="0"/>
                      <a:pt x="175866" y="13222"/>
                      <a:pt x="13777" y="50946"/>
                    </a:cubicBezTo>
                    <a:cubicBezTo>
                      <a:pt x="0" y="54134"/>
                      <a:pt x="272149" y="149480"/>
                      <a:pt x="579978" y="149480"/>
                    </a:cubicBezTo>
                    <a:cubicBezTo>
                      <a:pt x="720005" y="149480"/>
                      <a:pt x="867416" y="129751"/>
                      <a:pt x="998654" y="72643"/>
                    </a:cubicBezTo>
                    <a:cubicBezTo>
                      <a:pt x="998654" y="72643"/>
                      <a:pt x="781062" y="0"/>
                      <a:pt x="464247"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9"/>
              <p:cNvSpPr/>
              <p:nvPr/>
            </p:nvSpPr>
            <p:spPr>
              <a:xfrm>
                <a:off x="6885818" y="3398030"/>
                <a:ext cx="409369" cy="678540"/>
              </a:xfrm>
              <a:custGeom>
                <a:avLst/>
                <a:gdLst/>
                <a:ahLst/>
                <a:cxnLst/>
                <a:rect l="l" t="t" r="r" b="b"/>
                <a:pathLst>
                  <a:path w="646235" h="1071263" extrusionOk="0">
                    <a:moveTo>
                      <a:pt x="1" y="0"/>
                    </a:moveTo>
                    <a:lnTo>
                      <a:pt x="535652" y="1071262"/>
                    </a:lnTo>
                    <a:lnTo>
                      <a:pt x="646234" y="1071262"/>
                    </a:lnTo>
                    <a:lnTo>
                      <a:pt x="331627" y="474392"/>
                    </a:lnTo>
                    <a:lnTo>
                      <a:pt x="815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9"/>
              <p:cNvSpPr/>
              <p:nvPr/>
            </p:nvSpPr>
            <p:spPr>
              <a:xfrm>
                <a:off x="6885818" y="3398030"/>
                <a:ext cx="210075" cy="310520"/>
              </a:xfrm>
              <a:custGeom>
                <a:avLst/>
                <a:gdLst/>
                <a:ahLst/>
                <a:cxnLst/>
                <a:rect l="l" t="t" r="r" b="b"/>
                <a:pathLst>
                  <a:path w="331627" h="490241" extrusionOk="0">
                    <a:moveTo>
                      <a:pt x="1" y="0"/>
                    </a:moveTo>
                    <a:lnTo>
                      <a:pt x="245081" y="490241"/>
                    </a:lnTo>
                    <a:lnTo>
                      <a:pt x="331627" y="474392"/>
                    </a:lnTo>
                    <a:lnTo>
                      <a:pt x="81546"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9"/>
              <p:cNvSpPr/>
              <p:nvPr/>
            </p:nvSpPr>
            <p:spPr>
              <a:xfrm>
                <a:off x="6451358" y="3390074"/>
                <a:ext cx="774540" cy="686510"/>
              </a:xfrm>
              <a:custGeom>
                <a:avLst/>
                <a:gdLst/>
                <a:ahLst/>
                <a:cxnLst/>
                <a:rect l="l" t="t" r="r" b="b"/>
                <a:pathLst>
                  <a:path w="1222698" h="1083846" extrusionOk="0">
                    <a:moveTo>
                      <a:pt x="698661" y="1"/>
                    </a:moveTo>
                    <a:lnTo>
                      <a:pt x="0" y="20569"/>
                    </a:lnTo>
                    <a:lnTo>
                      <a:pt x="110502" y="276094"/>
                    </a:lnTo>
                    <a:lnTo>
                      <a:pt x="459953" y="1083845"/>
                    </a:lnTo>
                    <a:lnTo>
                      <a:pt x="1222698" y="1083845"/>
                    </a:lnTo>
                    <a:lnTo>
                      <a:pt x="920149" y="458220"/>
                    </a:lnTo>
                    <a:lnTo>
                      <a:pt x="6986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29"/>
              <p:cNvSpPr/>
              <p:nvPr/>
            </p:nvSpPr>
            <p:spPr>
              <a:xfrm>
                <a:off x="6451358" y="3390074"/>
                <a:ext cx="582885" cy="290237"/>
              </a:xfrm>
              <a:custGeom>
                <a:avLst/>
                <a:gdLst/>
                <a:ahLst/>
                <a:cxnLst/>
                <a:rect l="l" t="t" r="r" b="b"/>
                <a:pathLst>
                  <a:path w="920149" h="458220" extrusionOk="0">
                    <a:moveTo>
                      <a:pt x="698661" y="1"/>
                    </a:moveTo>
                    <a:lnTo>
                      <a:pt x="0" y="20569"/>
                    </a:lnTo>
                    <a:lnTo>
                      <a:pt x="110502" y="276094"/>
                    </a:lnTo>
                    <a:lnTo>
                      <a:pt x="920149" y="458220"/>
                    </a:lnTo>
                    <a:lnTo>
                      <a:pt x="920149" y="458220"/>
                    </a:lnTo>
                    <a:lnTo>
                      <a:pt x="698661"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29"/>
              <p:cNvSpPr/>
              <p:nvPr/>
            </p:nvSpPr>
            <p:spPr>
              <a:xfrm>
                <a:off x="6165985" y="4075382"/>
                <a:ext cx="1145256" cy="47973"/>
              </a:xfrm>
              <a:custGeom>
                <a:avLst/>
                <a:gdLst/>
                <a:ahLst/>
                <a:cxnLst/>
                <a:rect l="l" t="t" r="r" b="b"/>
                <a:pathLst>
                  <a:path w="1807914" h="75739" extrusionOk="0">
                    <a:moveTo>
                      <a:pt x="117036" y="0"/>
                    </a:moveTo>
                    <a:lnTo>
                      <a:pt x="0" y="75738"/>
                    </a:lnTo>
                    <a:lnTo>
                      <a:pt x="1807914" y="75738"/>
                    </a:lnTo>
                    <a:lnTo>
                      <a:pt x="1784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29"/>
              <p:cNvSpPr/>
              <p:nvPr/>
            </p:nvSpPr>
            <p:spPr>
              <a:xfrm>
                <a:off x="5735145" y="1987380"/>
                <a:ext cx="1826906" cy="1482273"/>
              </a:xfrm>
              <a:custGeom>
                <a:avLst/>
                <a:gdLst/>
                <a:ahLst/>
                <a:cxnLst/>
                <a:rect l="l" t="t" r="r" b="b"/>
                <a:pathLst>
                  <a:path w="2883975" h="2340178" extrusionOk="0">
                    <a:moveTo>
                      <a:pt x="2883975" y="1"/>
                    </a:moveTo>
                    <a:lnTo>
                      <a:pt x="2345461" y="64164"/>
                    </a:lnTo>
                    <a:lnTo>
                      <a:pt x="1695557" y="141717"/>
                    </a:lnTo>
                    <a:lnTo>
                      <a:pt x="1099170" y="212777"/>
                    </a:lnTo>
                    <a:lnTo>
                      <a:pt x="159301" y="324811"/>
                    </a:lnTo>
                    <a:lnTo>
                      <a:pt x="102074" y="1048799"/>
                    </a:lnTo>
                    <a:lnTo>
                      <a:pt x="70536" y="1447009"/>
                    </a:lnTo>
                    <a:lnTo>
                      <a:pt x="25569" y="2015407"/>
                    </a:lnTo>
                    <a:lnTo>
                      <a:pt x="1" y="2340177"/>
                    </a:lnTo>
                    <a:lnTo>
                      <a:pt x="2624135" y="2245686"/>
                    </a:lnTo>
                    <a:lnTo>
                      <a:pt x="2883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9"/>
              <p:cNvSpPr/>
              <p:nvPr/>
            </p:nvSpPr>
            <p:spPr>
              <a:xfrm>
                <a:off x="5799692" y="2121917"/>
                <a:ext cx="631630" cy="529539"/>
              </a:xfrm>
              <a:custGeom>
                <a:avLst/>
                <a:gdLst/>
                <a:ahLst/>
                <a:cxnLst/>
                <a:rect l="l" t="t" r="r" b="b"/>
                <a:pathLst>
                  <a:path w="997098" h="836023" extrusionOk="0">
                    <a:moveTo>
                      <a:pt x="997097" y="0"/>
                    </a:moveTo>
                    <a:lnTo>
                      <a:pt x="57228" y="112034"/>
                    </a:lnTo>
                    <a:lnTo>
                      <a:pt x="1" y="836022"/>
                    </a:lnTo>
                    <a:lnTo>
                      <a:pt x="997097"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9"/>
              <p:cNvSpPr/>
              <p:nvPr/>
            </p:nvSpPr>
            <p:spPr>
              <a:xfrm>
                <a:off x="5751314" y="2027950"/>
                <a:ext cx="1469577" cy="1235921"/>
              </a:xfrm>
              <a:custGeom>
                <a:avLst/>
                <a:gdLst/>
                <a:ahLst/>
                <a:cxnLst/>
                <a:rect l="l" t="t" r="r" b="b"/>
                <a:pathLst>
                  <a:path w="2319892" h="1951243" extrusionOk="0">
                    <a:moveTo>
                      <a:pt x="2319892" y="0"/>
                    </a:moveTo>
                    <a:lnTo>
                      <a:pt x="1669988" y="77553"/>
                    </a:lnTo>
                    <a:lnTo>
                      <a:pt x="44967" y="1382845"/>
                    </a:lnTo>
                    <a:lnTo>
                      <a:pt x="0" y="1951243"/>
                    </a:lnTo>
                    <a:lnTo>
                      <a:pt x="2319892"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9"/>
              <p:cNvSpPr/>
              <p:nvPr/>
            </p:nvSpPr>
            <p:spPr>
              <a:xfrm>
                <a:off x="5793189" y="2048528"/>
                <a:ext cx="1707703" cy="1365280"/>
              </a:xfrm>
              <a:custGeom>
                <a:avLst/>
                <a:gdLst/>
                <a:ahLst/>
                <a:cxnLst/>
                <a:rect l="l" t="t" r="r" b="b"/>
                <a:pathLst>
                  <a:path w="2695800" h="2155471" extrusionOk="0">
                    <a:moveTo>
                      <a:pt x="2695799" y="1"/>
                    </a:moveTo>
                    <a:lnTo>
                      <a:pt x="146395" y="303840"/>
                    </a:lnTo>
                    <a:lnTo>
                      <a:pt x="1" y="2155470"/>
                    </a:lnTo>
                    <a:lnTo>
                      <a:pt x="2456648" y="2067029"/>
                    </a:lnTo>
                    <a:lnTo>
                      <a:pt x="2695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9"/>
              <p:cNvSpPr/>
              <p:nvPr/>
            </p:nvSpPr>
            <p:spPr>
              <a:xfrm>
                <a:off x="5877653" y="2208055"/>
                <a:ext cx="462302" cy="415611"/>
              </a:xfrm>
              <a:custGeom>
                <a:avLst/>
                <a:gdLst/>
                <a:ahLst/>
                <a:cxnLst/>
                <a:rect l="l" t="t" r="r" b="b"/>
                <a:pathLst>
                  <a:path w="729796" h="656156" extrusionOk="0">
                    <a:moveTo>
                      <a:pt x="729796" y="1"/>
                    </a:moveTo>
                    <a:lnTo>
                      <a:pt x="36216" y="73521"/>
                    </a:lnTo>
                    <a:lnTo>
                      <a:pt x="1" y="656155"/>
                    </a:lnTo>
                    <a:lnTo>
                      <a:pt x="729796" y="1"/>
                    </a:ln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9"/>
              <p:cNvSpPr/>
              <p:nvPr/>
            </p:nvSpPr>
            <p:spPr>
              <a:xfrm>
                <a:off x="6382016" y="2064925"/>
                <a:ext cx="1098478" cy="1300243"/>
              </a:xfrm>
              <a:custGeom>
                <a:avLst/>
                <a:gdLst/>
                <a:ahLst/>
                <a:cxnLst/>
                <a:rect l="l" t="t" r="r" b="b"/>
                <a:pathLst>
                  <a:path w="1734071" h="2052792" extrusionOk="0">
                    <a:moveTo>
                      <a:pt x="1734071" y="0"/>
                    </a:moveTo>
                    <a:lnTo>
                      <a:pt x="1601187" y="12261"/>
                    </a:lnTo>
                    <a:lnTo>
                      <a:pt x="0" y="2052792"/>
                    </a:lnTo>
                    <a:lnTo>
                      <a:pt x="416761" y="2052792"/>
                    </a:lnTo>
                    <a:lnTo>
                      <a:pt x="1679748" y="347597"/>
                    </a:lnTo>
                    <a:lnTo>
                      <a:pt x="1734071" y="0"/>
                    </a:ln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9"/>
              <p:cNvSpPr/>
              <p:nvPr/>
            </p:nvSpPr>
            <p:spPr>
              <a:xfrm>
                <a:off x="5961684" y="2219505"/>
                <a:ext cx="1299484" cy="1057442"/>
              </a:xfrm>
              <a:custGeom>
                <a:avLst/>
                <a:gdLst/>
                <a:ahLst/>
                <a:cxnLst/>
                <a:rect l="l" t="t" r="r" b="b"/>
                <a:pathLst>
                  <a:path w="2051380" h="1669464" extrusionOk="0">
                    <a:moveTo>
                      <a:pt x="2051380" y="0"/>
                    </a:moveTo>
                    <a:lnTo>
                      <a:pt x="1791540" y="1607881"/>
                    </a:lnTo>
                    <a:lnTo>
                      <a:pt x="913857" y="1638048"/>
                    </a:lnTo>
                    <a:lnTo>
                      <a:pt x="0" y="1669464"/>
                    </a:lnTo>
                    <a:lnTo>
                      <a:pt x="166196" y="257058"/>
                    </a:lnTo>
                    <a:lnTo>
                      <a:pt x="1750122" y="410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29"/>
              <p:cNvSpPr/>
              <p:nvPr/>
            </p:nvSpPr>
            <p:spPr>
              <a:xfrm>
                <a:off x="7094581" y="2219479"/>
                <a:ext cx="210535" cy="1018461"/>
              </a:xfrm>
              <a:custGeom>
                <a:avLst/>
                <a:gdLst/>
                <a:ahLst/>
                <a:cxnLst/>
                <a:rect l="l" t="t" r="r" b="b"/>
                <a:pathLst>
                  <a:path w="332353" h="1607922" extrusionOk="0">
                    <a:moveTo>
                      <a:pt x="259841" y="0"/>
                    </a:moveTo>
                    <a:lnTo>
                      <a:pt x="1" y="1607921"/>
                    </a:lnTo>
                    <a:lnTo>
                      <a:pt x="63438" y="1586991"/>
                    </a:lnTo>
                    <a:lnTo>
                      <a:pt x="332353" y="27061"/>
                    </a:lnTo>
                    <a:lnTo>
                      <a:pt x="259841" y="0"/>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29"/>
              <p:cNvSpPr/>
              <p:nvPr/>
            </p:nvSpPr>
            <p:spPr>
              <a:xfrm>
                <a:off x="6134234" y="2620323"/>
                <a:ext cx="355720" cy="353179"/>
              </a:xfrm>
              <a:custGeom>
                <a:avLst/>
                <a:gdLst/>
                <a:ahLst/>
                <a:cxnLst/>
                <a:rect l="l" t="t" r="r" b="b"/>
                <a:pathLst>
                  <a:path w="561544" h="557591" extrusionOk="0">
                    <a:moveTo>
                      <a:pt x="283027" y="54424"/>
                    </a:moveTo>
                    <a:cubicBezTo>
                      <a:pt x="290920" y="54424"/>
                      <a:pt x="298888" y="54874"/>
                      <a:pt x="306905" y="55797"/>
                    </a:cubicBezTo>
                    <a:cubicBezTo>
                      <a:pt x="355784" y="61443"/>
                      <a:pt x="398896" y="83704"/>
                      <a:pt x="431683" y="116532"/>
                    </a:cubicBezTo>
                    <a:cubicBezTo>
                      <a:pt x="410632" y="136011"/>
                      <a:pt x="374214" y="169726"/>
                      <a:pt x="332635" y="208281"/>
                    </a:cubicBezTo>
                    <a:cubicBezTo>
                      <a:pt x="318278" y="197836"/>
                      <a:pt x="300936" y="190698"/>
                      <a:pt x="281740" y="188479"/>
                    </a:cubicBezTo>
                    <a:cubicBezTo>
                      <a:pt x="277648" y="188018"/>
                      <a:pt x="273591" y="187793"/>
                      <a:pt x="269577" y="187793"/>
                    </a:cubicBezTo>
                    <a:cubicBezTo>
                      <a:pt x="258520" y="187793"/>
                      <a:pt x="247799" y="189497"/>
                      <a:pt x="237620" y="192633"/>
                    </a:cubicBezTo>
                    <a:lnTo>
                      <a:pt x="164463" y="91286"/>
                    </a:lnTo>
                    <a:cubicBezTo>
                      <a:pt x="198933" y="67897"/>
                      <a:pt x="239860" y="54424"/>
                      <a:pt x="283027" y="54424"/>
                    </a:cubicBezTo>
                    <a:close/>
                    <a:moveTo>
                      <a:pt x="269863" y="215020"/>
                    </a:moveTo>
                    <a:cubicBezTo>
                      <a:pt x="272787" y="215020"/>
                      <a:pt x="275740" y="215178"/>
                      <a:pt x="278715" y="215500"/>
                    </a:cubicBezTo>
                    <a:cubicBezTo>
                      <a:pt x="291016" y="216911"/>
                      <a:pt x="302348" y="221186"/>
                      <a:pt x="311987" y="227437"/>
                    </a:cubicBezTo>
                    <a:cubicBezTo>
                      <a:pt x="302348" y="236471"/>
                      <a:pt x="292467" y="245666"/>
                      <a:pt x="282546" y="254821"/>
                    </a:cubicBezTo>
                    <a:lnTo>
                      <a:pt x="254800" y="216428"/>
                    </a:lnTo>
                    <a:cubicBezTo>
                      <a:pt x="259704" y="215503"/>
                      <a:pt x="264739" y="215020"/>
                      <a:pt x="269863" y="215020"/>
                    </a:cubicBezTo>
                    <a:close/>
                    <a:moveTo>
                      <a:pt x="207817" y="246916"/>
                    </a:moveTo>
                    <a:lnTo>
                      <a:pt x="241249" y="293214"/>
                    </a:lnTo>
                    <a:cubicBezTo>
                      <a:pt x="229957" y="303780"/>
                      <a:pt x="218867" y="314105"/>
                      <a:pt x="208018" y="324227"/>
                    </a:cubicBezTo>
                    <a:cubicBezTo>
                      <a:pt x="198823" y="310798"/>
                      <a:pt x="194306" y="294505"/>
                      <a:pt x="196242" y="277526"/>
                    </a:cubicBezTo>
                    <a:cubicBezTo>
                      <a:pt x="197573" y="266194"/>
                      <a:pt x="201646" y="255789"/>
                      <a:pt x="207817" y="246916"/>
                    </a:cubicBezTo>
                    <a:close/>
                    <a:moveTo>
                      <a:pt x="344089" y="274098"/>
                    </a:moveTo>
                    <a:cubicBezTo>
                      <a:pt x="345379" y="280752"/>
                      <a:pt x="345742" y="287608"/>
                      <a:pt x="344895" y="294585"/>
                    </a:cubicBezTo>
                    <a:cubicBezTo>
                      <a:pt x="343605" y="305918"/>
                      <a:pt x="339531" y="316323"/>
                      <a:pt x="333401" y="325195"/>
                    </a:cubicBezTo>
                    <a:lnTo>
                      <a:pt x="315616" y="300594"/>
                    </a:lnTo>
                    <a:cubicBezTo>
                      <a:pt x="325013" y="291843"/>
                      <a:pt x="334531" y="283051"/>
                      <a:pt x="344089" y="274098"/>
                    </a:cubicBezTo>
                    <a:close/>
                    <a:moveTo>
                      <a:pt x="274319" y="339028"/>
                    </a:moveTo>
                    <a:lnTo>
                      <a:pt x="286337" y="355644"/>
                    </a:lnTo>
                    <a:cubicBezTo>
                      <a:pt x="281405" y="356609"/>
                      <a:pt x="276287" y="357136"/>
                      <a:pt x="271081" y="357136"/>
                    </a:cubicBezTo>
                    <a:cubicBezTo>
                      <a:pt x="268242" y="357136"/>
                      <a:pt x="265378" y="356979"/>
                      <a:pt x="262503" y="356652"/>
                    </a:cubicBezTo>
                    <a:cubicBezTo>
                      <a:pt x="260446" y="356370"/>
                      <a:pt x="258510" y="356007"/>
                      <a:pt x="256494" y="355644"/>
                    </a:cubicBezTo>
                    <a:cubicBezTo>
                      <a:pt x="262342" y="350239"/>
                      <a:pt x="268310" y="344674"/>
                      <a:pt x="274319" y="339028"/>
                    </a:cubicBezTo>
                    <a:close/>
                    <a:moveTo>
                      <a:pt x="122359" y="128591"/>
                    </a:moveTo>
                    <a:lnTo>
                      <a:pt x="190556" y="223041"/>
                    </a:lnTo>
                    <a:cubicBezTo>
                      <a:pt x="178296" y="237157"/>
                      <a:pt x="170028" y="254660"/>
                      <a:pt x="167810" y="274259"/>
                    </a:cubicBezTo>
                    <a:cubicBezTo>
                      <a:pt x="164866" y="299707"/>
                      <a:pt x="172609" y="324026"/>
                      <a:pt x="187491" y="343384"/>
                    </a:cubicBezTo>
                    <a:cubicBezTo>
                      <a:pt x="171682" y="358184"/>
                      <a:pt x="156881" y="372138"/>
                      <a:pt x="143855" y="384439"/>
                    </a:cubicBezTo>
                    <a:cubicBezTo>
                      <a:pt x="130465" y="397021"/>
                      <a:pt x="119012" y="407910"/>
                      <a:pt x="109898" y="416702"/>
                    </a:cubicBezTo>
                    <a:cubicBezTo>
                      <a:pt x="76908" y="372138"/>
                      <a:pt x="59930" y="314629"/>
                      <a:pt x="66826" y="254176"/>
                    </a:cubicBezTo>
                    <a:cubicBezTo>
                      <a:pt x="72391" y="205619"/>
                      <a:pt x="92677" y="162346"/>
                      <a:pt x="122359" y="128591"/>
                    </a:cubicBezTo>
                    <a:close/>
                    <a:moveTo>
                      <a:pt x="466044" y="161136"/>
                    </a:moveTo>
                    <a:cubicBezTo>
                      <a:pt x="490201" y="202232"/>
                      <a:pt x="501695" y="251756"/>
                      <a:pt x="495807" y="303337"/>
                    </a:cubicBezTo>
                    <a:cubicBezTo>
                      <a:pt x="489152" y="361491"/>
                      <a:pt x="461527" y="412064"/>
                      <a:pt x="421803" y="447715"/>
                    </a:cubicBezTo>
                    <a:lnTo>
                      <a:pt x="350582" y="349030"/>
                    </a:lnTo>
                    <a:cubicBezTo>
                      <a:pt x="362801" y="334955"/>
                      <a:pt x="371109" y="317412"/>
                      <a:pt x="373327" y="297852"/>
                    </a:cubicBezTo>
                    <a:cubicBezTo>
                      <a:pt x="375142" y="282003"/>
                      <a:pt x="372843" y="266678"/>
                      <a:pt x="367278" y="252603"/>
                    </a:cubicBezTo>
                    <a:cubicBezTo>
                      <a:pt x="400993" y="221307"/>
                      <a:pt x="434829" y="189972"/>
                      <a:pt x="466044" y="161136"/>
                    </a:cubicBezTo>
                    <a:close/>
                    <a:moveTo>
                      <a:pt x="233466" y="377220"/>
                    </a:moveTo>
                    <a:cubicBezTo>
                      <a:pt x="241612" y="380365"/>
                      <a:pt x="250283" y="382583"/>
                      <a:pt x="259398" y="383632"/>
                    </a:cubicBezTo>
                    <a:cubicBezTo>
                      <a:pt x="263511" y="384118"/>
                      <a:pt x="267595" y="384352"/>
                      <a:pt x="271635" y="384352"/>
                    </a:cubicBezTo>
                    <a:cubicBezTo>
                      <a:pt x="282689" y="384352"/>
                      <a:pt x="293417" y="382598"/>
                      <a:pt x="303518" y="379438"/>
                    </a:cubicBezTo>
                    <a:lnTo>
                      <a:pt x="375828" y="479535"/>
                    </a:lnTo>
                    <a:cubicBezTo>
                      <a:pt x="346474" y="494737"/>
                      <a:pt x="313618" y="503176"/>
                      <a:pt x="279372" y="503176"/>
                    </a:cubicBezTo>
                    <a:cubicBezTo>
                      <a:pt x="271555" y="503176"/>
                      <a:pt x="263665" y="502736"/>
                      <a:pt x="255728" y="501837"/>
                    </a:cubicBezTo>
                    <a:cubicBezTo>
                      <a:pt x="215277" y="497199"/>
                      <a:pt x="178780" y="481107"/>
                      <a:pt x="148775" y="457112"/>
                    </a:cubicBezTo>
                    <a:cubicBezTo>
                      <a:pt x="166721" y="439851"/>
                      <a:pt x="196847" y="411419"/>
                      <a:pt x="233466" y="377220"/>
                    </a:cubicBezTo>
                    <a:close/>
                    <a:moveTo>
                      <a:pt x="282417" y="0"/>
                    </a:moveTo>
                    <a:cubicBezTo>
                      <a:pt x="145331" y="0"/>
                      <a:pt x="26260" y="105428"/>
                      <a:pt x="9962" y="247642"/>
                    </a:cubicBezTo>
                    <a:cubicBezTo>
                      <a:pt x="1" y="334551"/>
                      <a:pt x="30490" y="416702"/>
                      <a:pt x="86144" y="474574"/>
                    </a:cubicBezTo>
                    <a:cubicBezTo>
                      <a:pt x="86708" y="475219"/>
                      <a:pt x="87192" y="475824"/>
                      <a:pt x="87838" y="476470"/>
                    </a:cubicBezTo>
                    <a:cubicBezTo>
                      <a:pt x="88200" y="476873"/>
                      <a:pt x="88684" y="477115"/>
                      <a:pt x="89047" y="477518"/>
                    </a:cubicBezTo>
                    <a:cubicBezTo>
                      <a:pt x="130949" y="519823"/>
                      <a:pt x="186523" y="548578"/>
                      <a:pt x="249557" y="555837"/>
                    </a:cubicBezTo>
                    <a:cubicBezTo>
                      <a:pt x="259842" y="557016"/>
                      <a:pt x="270064" y="557591"/>
                      <a:pt x="280188" y="557591"/>
                    </a:cubicBezTo>
                    <a:cubicBezTo>
                      <a:pt x="335208" y="557591"/>
                      <a:pt x="387343" y="540597"/>
                      <a:pt x="431078" y="511032"/>
                    </a:cubicBezTo>
                    <a:cubicBezTo>
                      <a:pt x="431562" y="510790"/>
                      <a:pt x="432006" y="510588"/>
                      <a:pt x="432530" y="510265"/>
                    </a:cubicBezTo>
                    <a:cubicBezTo>
                      <a:pt x="433377" y="509701"/>
                      <a:pt x="434143" y="509015"/>
                      <a:pt x="434910" y="508330"/>
                    </a:cubicBezTo>
                    <a:cubicBezTo>
                      <a:pt x="498105" y="464129"/>
                      <a:pt x="543113" y="393392"/>
                      <a:pt x="552671" y="309910"/>
                    </a:cubicBezTo>
                    <a:cubicBezTo>
                      <a:pt x="561543" y="233164"/>
                      <a:pt x="538717" y="160128"/>
                      <a:pt x="494960" y="104232"/>
                    </a:cubicBezTo>
                    <a:cubicBezTo>
                      <a:pt x="494314" y="103264"/>
                      <a:pt x="493508" y="102417"/>
                      <a:pt x="492782" y="101530"/>
                    </a:cubicBezTo>
                    <a:cubicBezTo>
                      <a:pt x="449428" y="47650"/>
                      <a:pt x="386313" y="10144"/>
                      <a:pt x="313076" y="1756"/>
                    </a:cubicBezTo>
                    <a:cubicBezTo>
                      <a:pt x="302780" y="576"/>
                      <a:pt x="292549" y="0"/>
                      <a:pt x="28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29"/>
              <p:cNvSpPr/>
              <p:nvPr/>
            </p:nvSpPr>
            <p:spPr>
              <a:xfrm>
                <a:off x="6180445" y="2655475"/>
                <a:ext cx="274837" cy="249391"/>
              </a:xfrm>
              <a:custGeom>
                <a:avLst/>
                <a:gdLst/>
                <a:ahLst/>
                <a:cxnLst/>
                <a:rect l="l" t="t" r="r" b="b"/>
                <a:pathLst>
                  <a:path w="433861" h="393733" extrusionOk="0">
                    <a:moveTo>
                      <a:pt x="60897" y="348082"/>
                    </a:moveTo>
                    <a:lnTo>
                      <a:pt x="60897" y="348082"/>
                    </a:lnTo>
                    <a:cubicBezTo>
                      <a:pt x="62712" y="349937"/>
                      <a:pt x="64204" y="351993"/>
                      <a:pt x="65333" y="354131"/>
                    </a:cubicBezTo>
                    <a:cubicBezTo>
                      <a:pt x="64204" y="351993"/>
                      <a:pt x="62671" y="349937"/>
                      <a:pt x="60897" y="348082"/>
                    </a:cubicBezTo>
                    <a:close/>
                    <a:moveTo>
                      <a:pt x="68277" y="371634"/>
                    </a:moveTo>
                    <a:lnTo>
                      <a:pt x="68277" y="371634"/>
                    </a:lnTo>
                    <a:cubicBezTo>
                      <a:pt x="67753" y="374497"/>
                      <a:pt x="66745" y="377280"/>
                      <a:pt x="65333" y="379659"/>
                    </a:cubicBezTo>
                    <a:cubicBezTo>
                      <a:pt x="66785" y="377159"/>
                      <a:pt x="67753" y="374457"/>
                      <a:pt x="68277" y="371634"/>
                    </a:cubicBezTo>
                    <a:close/>
                    <a:moveTo>
                      <a:pt x="402029" y="0"/>
                    </a:moveTo>
                    <a:cubicBezTo>
                      <a:pt x="394911" y="0"/>
                      <a:pt x="387810" y="2503"/>
                      <a:pt x="382320" y="7543"/>
                    </a:cubicBezTo>
                    <a:cubicBezTo>
                      <a:pt x="382320" y="7543"/>
                      <a:pt x="291136" y="91830"/>
                      <a:pt x="200194" y="176401"/>
                    </a:cubicBezTo>
                    <a:cubicBezTo>
                      <a:pt x="154662" y="218746"/>
                      <a:pt x="109292" y="261092"/>
                      <a:pt x="75375" y="293073"/>
                    </a:cubicBezTo>
                    <a:cubicBezTo>
                      <a:pt x="58356" y="309124"/>
                      <a:pt x="44201" y="322594"/>
                      <a:pt x="34401" y="332111"/>
                    </a:cubicBezTo>
                    <a:cubicBezTo>
                      <a:pt x="17463" y="348525"/>
                      <a:pt x="0" y="365504"/>
                      <a:pt x="19398" y="385144"/>
                    </a:cubicBezTo>
                    <a:cubicBezTo>
                      <a:pt x="24278" y="390024"/>
                      <a:pt x="30529" y="392807"/>
                      <a:pt x="36982" y="393532"/>
                    </a:cubicBezTo>
                    <a:cubicBezTo>
                      <a:pt x="38138" y="393665"/>
                      <a:pt x="39301" y="393732"/>
                      <a:pt x="40464" y="393732"/>
                    </a:cubicBezTo>
                    <a:cubicBezTo>
                      <a:pt x="47412" y="393732"/>
                      <a:pt x="54355" y="391352"/>
                      <a:pt x="59848" y="386515"/>
                    </a:cubicBezTo>
                    <a:cubicBezTo>
                      <a:pt x="61421" y="385104"/>
                      <a:pt x="62792" y="383531"/>
                      <a:pt x="63922" y="381877"/>
                    </a:cubicBezTo>
                    <a:cubicBezTo>
                      <a:pt x="84006" y="360463"/>
                      <a:pt x="287869" y="171077"/>
                      <a:pt x="422447" y="46823"/>
                    </a:cubicBezTo>
                    <a:cubicBezTo>
                      <a:pt x="433780" y="36418"/>
                      <a:pt x="433860" y="19198"/>
                      <a:pt x="422770" y="8349"/>
                    </a:cubicBezTo>
                    <a:cubicBezTo>
                      <a:pt x="417092" y="2796"/>
                      <a:pt x="409551" y="0"/>
                      <a:pt x="4020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29"/>
              <p:cNvSpPr/>
              <p:nvPr/>
            </p:nvSpPr>
            <p:spPr>
              <a:xfrm>
                <a:off x="6199775" y="2639632"/>
                <a:ext cx="221546" cy="284164"/>
              </a:xfrm>
              <a:custGeom>
                <a:avLst/>
                <a:gdLst/>
                <a:ahLst/>
                <a:cxnLst/>
                <a:rect l="l" t="t" r="r" b="b"/>
                <a:pathLst>
                  <a:path w="349735" h="448631" extrusionOk="0">
                    <a:moveTo>
                      <a:pt x="32141" y="1"/>
                    </a:moveTo>
                    <a:cubicBezTo>
                      <a:pt x="26629" y="1"/>
                      <a:pt x="21078" y="1508"/>
                      <a:pt x="16213" y="4651"/>
                    </a:cubicBezTo>
                    <a:cubicBezTo>
                      <a:pt x="3267" y="13039"/>
                      <a:pt x="1" y="29977"/>
                      <a:pt x="9034" y="42439"/>
                    </a:cubicBezTo>
                    <a:lnTo>
                      <a:pt x="293677" y="436656"/>
                    </a:lnTo>
                    <a:cubicBezTo>
                      <a:pt x="298597" y="443471"/>
                      <a:pt x="306139" y="447504"/>
                      <a:pt x="314124" y="448432"/>
                    </a:cubicBezTo>
                    <a:cubicBezTo>
                      <a:pt x="315256" y="448564"/>
                      <a:pt x="316397" y="448630"/>
                      <a:pt x="317542" y="448630"/>
                    </a:cubicBezTo>
                    <a:cubicBezTo>
                      <a:pt x="323044" y="448630"/>
                      <a:pt x="328615" y="447101"/>
                      <a:pt x="333522" y="443996"/>
                    </a:cubicBezTo>
                    <a:cubicBezTo>
                      <a:pt x="346508" y="435607"/>
                      <a:pt x="349734" y="418669"/>
                      <a:pt x="340741" y="406248"/>
                    </a:cubicBezTo>
                    <a:lnTo>
                      <a:pt x="56058" y="11990"/>
                    </a:lnTo>
                    <a:cubicBezTo>
                      <a:pt x="50434" y="4198"/>
                      <a:pt x="41341" y="1"/>
                      <a:pt x="32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9"/>
              <p:cNvSpPr/>
              <p:nvPr/>
            </p:nvSpPr>
            <p:spPr>
              <a:xfrm>
                <a:off x="6239381" y="2716427"/>
                <a:ext cx="138007" cy="124496"/>
              </a:xfrm>
              <a:custGeom>
                <a:avLst/>
                <a:gdLst/>
                <a:ahLst/>
                <a:cxnLst/>
                <a:rect l="l" t="t" r="r" b="b"/>
                <a:pathLst>
                  <a:path w="217859" h="196551" extrusionOk="0">
                    <a:moveTo>
                      <a:pt x="107983" y="27175"/>
                    </a:moveTo>
                    <a:cubicBezTo>
                      <a:pt x="110970" y="27175"/>
                      <a:pt x="113992" y="27346"/>
                      <a:pt x="117036" y="27696"/>
                    </a:cubicBezTo>
                    <a:cubicBezTo>
                      <a:pt x="158050" y="32414"/>
                      <a:pt x="187733" y="67904"/>
                      <a:pt x="183256" y="106821"/>
                    </a:cubicBezTo>
                    <a:cubicBezTo>
                      <a:pt x="179109" y="142835"/>
                      <a:pt x="147105" y="169401"/>
                      <a:pt x="109810" y="169401"/>
                    </a:cubicBezTo>
                    <a:cubicBezTo>
                      <a:pt x="106844" y="169401"/>
                      <a:pt x="103845" y="169233"/>
                      <a:pt x="100823" y="168888"/>
                    </a:cubicBezTo>
                    <a:cubicBezTo>
                      <a:pt x="59849" y="164169"/>
                      <a:pt x="30126" y="128720"/>
                      <a:pt x="34603" y="89803"/>
                    </a:cubicBezTo>
                    <a:cubicBezTo>
                      <a:pt x="38747" y="53736"/>
                      <a:pt x="70716" y="27175"/>
                      <a:pt x="107983" y="27175"/>
                    </a:cubicBezTo>
                    <a:close/>
                    <a:moveTo>
                      <a:pt x="107619" y="0"/>
                    </a:moveTo>
                    <a:cubicBezTo>
                      <a:pt x="56121" y="0"/>
                      <a:pt x="11922" y="36644"/>
                      <a:pt x="6171" y="86496"/>
                    </a:cubicBezTo>
                    <a:cubicBezTo>
                      <a:pt x="1" y="140295"/>
                      <a:pt x="41096" y="189335"/>
                      <a:pt x="97718" y="195828"/>
                    </a:cubicBezTo>
                    <a:cubicBezTo>
                      <a:pt x="101937" y="196314"/>
                      <a:pt x="106125" y="196551"/>
                      <a:pt x="110266" y="196551"/>
                    </a:cubicBezTo>
                    <a:cubicBezTo>
                      <a:pt x="161776" y="196551"/>
                      <a:pt x="205977" y="159884"/>
                      <a:pt x="211688" y="110088"/>
                    </a:cubicBezTo>
                    <a:cubicBezTo>
                      <a:pt x="217858" y="56249"/>
                      <a:pt x="176763" y="7209"/>
                      <a:pt x="120101" y="716"/>
                    </a:cubicBezTo>
                    <a:cubicBezTo>
                      <a:pt x="115904" y="235"/>
                      <a:pt x="111738" y="0"/>
                      <a:pt x="107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29"/>
              <p:cNvSpPr/>
              <p:nvPr/>
            </p:nvSpPr>
            <p:spPr>
              <a:xfrm>
                <a:off x="6132372" y="2597700"/>
                <a:ext cx="365990" cy="353186"/>
              </a:xfrm>
              <a:custGeom>
                <a:avLst/>
                <a:gdLst/>
                <a:ahLst/>
                <a:cxnLst/>
                <a:rect l="l" t="t" r="r" b="b"/>
                <a:pathLst>
                  <a:path w="577756" h="557601" extrusionOk="0">
                    <a:moveTo>
                      <a:pt x="290594" y="54394"/>
                    </a:moveTo>
                    <a:cubicBezTo>
                      <a:pt x="298479" y="54394"/>
                      <a:pt x="306439" y="54844"/>
                      <a:pt x="314447" y="55764"/>
                    </a:cubicBezTo>
                    <a:cubicBezTo>
                      <a:pt x="432772" y="69315"/>
                      <a:pt x="517463" y="180422"/>
                      <a:pt x="503389" y="303385"/>
                    </a:cubicBezTo>
                    <a:cubicBezTo>
                      <a:pt x="490268" y="418087"/>
                      <a:pt x="395770" y="503176"/>
                      <a:pt x="287195" y="503176"/>
                    </a:cubicBezTo>
                    <a:cubicBezTo>
                      <a:pt x="279299" y="503176"/>
                      <a:pt x="271329" y="502726"/>
                      <a:pt x="263309" y="501804"/>
                    </a:cubicBezTo>
                    <a:cubicBezTo>
                      <a:pt x="145024" y="488294"/>
                      <a:pt x="60293" y="377147"/>
                      <a:pt x="74408" y="254184"/>
                    </a:cubicBezTo>
                    <a:cubicBezTo>
                      <a:pt x="87567" y="139550"/>
                      <a:pt x="182077" y="54394"/>
                      <a:pt x="290594" y="54394"/>
                    </a:cubicBezTo>
                    <a:close/>
                    <a:moveTo>
                      <a:pt x="289938" y="1"/>
                    </a:moveTo>
                    <a:cubicBezTo>
                      <a:pt x="152847" y="1"/>
                      <a:pt x="33840" y="105457"/>
                      <a:pt x="17544" y="247691"/>
                    </a:cubicBezTo>
                    <a:cubicBezTo>
                      <a:pt x="1" y="400417"/>
                      <a:pt x="107478" y="538625"/>
                      <a:pt x="257139" y="555845"/>
                    </a:cubicBezTo>
                    <a:cubicBezTo>
                      <a:pt x="267434" y="557025"/>
                      <a:pt x="277664" y="557600"/>
                      <a:pt x="287795" y="557600"/>
                    </a:cubicBezTo>
                    <a:cubicBezTo>
                      <a:pt x="424912" y="557600"/>
                      <a:pt x="543951" y="452134"/>
                      <a:pt x="560212" y="309878"/>
                    </a:cubicBezTo>
                    <a:cubicBezTo>
                      <a:pt x="577755" y="157152"/>
                      <a:pt x="470278" y="18904"/>
                      <a:pt x="320657" y="1764"/>
                    </a:cubicBezTo>
                    <a:cubicBezTo>
                      <a:pt x="310341" y="579"/>
                      <a:pt x="300090" y="1"/>
                      <a:pt x="289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29"/>
              <p:cNvSpPr/>
              <p:nvPr/>
            </p:nvSpPr>
            <p:spPr>
              <a:xfrm>
                <a:off x="7129851" y="2449054"/>
                <a:ext cx="64380" cy="118118"/>
              </a:xfrm>
              <a:custGeom>
                <a:avLst/>
                <a:gdLst/>
                <a:ahLst/>
                <a:cxnLst/>
                <a:rect l="l" t="t" r="r" b="b"/>
                <a:pathLst>
                  <a:path w="101631" h="186482" extrusionOk="0">
                    <a:moveTo>
                      <a:pt x="34281" y="0"/>
                    </a:moveTo>
                    <a:cubicBezTo>
                      <a:pt x="30933" y="0"/>
                      <a:pt x="28231" y="2702"/>
                      <a:pt x="28231" y="6049"/>
                    </a:cubicBezTo>
                    <a:cubicBezTo>
                      <a:pt x="28231" y="9356"/>
                      <a:pt x="30933" y="12018"/>
                      <a:pt x="34281" y="12018"/>
                    </a:cubicBezTo>
                    <a:lnTo>
                      <a:pt x="87636" y="12018"/>
                    </a:lnTo>
                    <a:lnTo>
                      <a:pt x="48275" y="174383"/>
                    </a:lnTo>
                    <a:lnTo>
                      <a:pt x="6050" y="174383"/>
                    </a:lnTo>
                    <a:cubicBezTo>
                      <a:pt x="2743" y="174383"/>
                      <a:pt x="1" y="177085"/>
                      <a:pt x="1" y="180432"/>
                    </a:cubicBezTo>
                    <a:cubicBezTo>
                      <a:pt x="1" y="183739"/>
                      <a:pt x="2743" y="186482"/>
                      <a:pt x="6050" y="186482"/>
                    </a:cubicBezTo>
                    <a:lnTo>
                      <a:pt x="53034" y="186482"/>
                    </a:lnTo>
                    <a:cubicBezTo>
                      <a:pt x="55816" y="186482"/>
                      <a:pt x="58236" y="184546"/>
                      <a:pt x="58922" y="181844"/>
                    </a:cubicBezTo>
                    <a:lnTo>
                      <a:pt x="101146" y="7461"/>
                    </a:lnTo>
                    <a:cubicBezTo>
                      <a:pt x="101630" y="5686"/>
                      <a:pt x="101227" y="3751"/>
                      <a:pt x="100057" y="2299"/>
                    </a:cubicBezTo>
                    <a:cubicBezTo>
                      <a:pt x="98928" y="887"/>
                      <a:pt x="97194" y="0"/>
                      <a:pt x="95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29"/>
              <p:cNvSpPr/>
              <p:nvPr/>
            </p:nvSpPr>
            <p:spPr>
              <a:xfrm>
                <a:off x="7058495" y="2863579"/>
                <a:ext cx="66935" cy="145528"/>
              </a:xfrm>
              <a:custGeom>
                <a:avLst/>
                <a:gdLst/>
                <a:ahLst/>
                <a:cxnLst/>
                <a:rect l="l" t="t" r="r" b="b"/>
                <a:pathLst>
                  <a:path w="105664" h="229756" extrusionOk="0">
                    <a:moveTo>
                      <a:pt x="41177" y="1"/>
                    </a:moveTo>
                    <a:cubicBezTo>
                      <a:pt x="37789" y="1"/>
                      <a:pt x="35128" y="2663"/>
                      <a:pt x="35128" y="6010"/>
                    </a:cubicBezTo>
                    <a:cubicBezTo>
                      <a:pt x="35128" y="9317"/>
                      <a:pt x="37789" y="12059"/>
                      <a:pt x="41177" y="12059"/>
                    </a:cubicBezTo>
                    <a:lnTo>
                      <a:pt x="92072" y="12059"/>
                    </a:lnTo>
                    <a:lnTo>
                      <a:pt x="52146" y="217617"/>
                    </a:lnTo>
                    <a:lnTo>
                      <a:pt x="5970" y="217617"/>
                    </a:lnTo>
                    <a:cubicBezTo>
                      <a:pt x="2663" y="217617"/>
                      <a:pt x="1" y="220278"/>
                      <a:pt x="1" y="223626"/>
                    </a:cubicBezTo>
                    <a:cubicBezTo>
                      <a:pt x="1" y="226973"/>
                      <a:pt x="2663" y="229756"/>
                      <a:pt x="5970" y="229756"/>
                    </a:cubicBezTo>
                    <a:lnTo>
                      <a:pt x="57067" y="229756"/>
                    </a:lnTo>
                    <a:cubicBezTo>
                      <a:pt x="59970" y="229756"/>
                      <a:pt x="62511" y="227659"/>
                      <a:pt x="63035" y="224795"/>
                    </a:cubicBezTo>
                    <a:lnTo>
                      <a:pt x="105341" y="7139"/>
                    </a:lnTo>
                    <a:cubicBezTo>
                      <a:pt x="105663" y="5405"/>
                      <a:pt x="105220" y="3509"/>
                      <a:pt x="104010" y="2138"/>
                    </a:cubicBezTo>
                    <a:cubicBezTo>
                      <a:pt x="102921" y="767"/>
                      <a:pt x="101227" y="1"/>
                      <a:pt x="99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29"/>
              <p:cNvSpPr/>
              <p:nvPr/>
            </p:nvSpPr>
            <p:spPr>
              <a:xfrm>
                <a:off x="6573055" y="2536136"/>
                <a:ext cx="446898" cy="524890"/>
              </a:xfrm>
              <a:custGeom>
                <a:avLst/>
                <a:gdLst/>
                <a:ahLst/>
                <a:cxnLst/>
                <a:rect l="l" t="t" r="r" b="b"/>
                <a:pathLst>
                  <a:path w="705478" h="828684" extrusionOk="0">
                    <a:moveTo>
                      <a:pt x="705477" y="1"/>
                    </a:moveTo>
                    <a:lnTo>
                      <a:pt x="498871" y="24763"/>
                    </a:lnTo>
                    <a:lnTo>
                      <a:pt x="474311" y="27828"/>
                    </a:lnTo>
                    <a:lnTo>
                      <a:pt x="279159" y="51219"/>
                    </a:lnTo>
                    <a:lnTo>
                      <a:pt x="254477" y="54123"/>
                    </a:lnTo>
                    <a:lnTo>
                      <a:pt x="73359" y="75900"/>
                    </a:lnTo>
                    <a:lnTo>
                      <a:pt x="51097" y="304042"/>
                    </a:lnTo>
                    <a:lnTo>
                      <a:pt x="48678" y="328602"/>
                    </a:lnTo>
                    <a:lnTo>
                      <a:pt x="25247" y="569206"/>
                    </a:lnTo>
                    <a:lnTo>
                      <a:pt x="22827" y="593726"/>
                    </a:lnTo>
                    <a:lnTo>
                      <a:pt x="1" y="828683"/>
                    </a:lnTo>
                    <a:lnTo>
                      <a:pt x="180151" y="818762"/>
                    </a:lnTo>
                    <a:lnTo>
                      <a:pt x="204550" y="817391"/>
                    </a:lnTo>
                    <a:lnTo>
                      <a:pt x="398412" y="806785"/>
                    </a:lnTo>
                    <a:lnTo>
                      <a:pt x="422851" y="805454"/>
                    </a:lnTo>
                    <a:lnTo>
                      <a:pt x="596266" y="795896"/>
                    </a:lnTo>
                    <a:lnTo>
                      <a:pt x="632522" y="531579"/>
                    </a:lnTo>
                    <a:lnTo>
                      <a:pt x="635869" y="507059"/>
                    </a:lnTo>
                    <a:lnTo>
                      <a:pt x="669101" y="265407"/>
                    </a:lnTo>
                    <a:lnTo>
                      <a:pt x="672569" y="240766"/>
                    </a:lnTo>
                    <a:lnTo>
                      <a:pt x="705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9"/>
              <p:cNvSpPr/>
              <p:nvPr/>
            </p:nvSpPr>
            <p:spPr>
              <a:xfrm>
                <a:off x="6686975" y="2568521"/>
                <a:ext cx="62719" cy="486165"/>
              </a:xfrm>
              <a:custGeom>
                <a:avLst/>
                <a:gdLst/>
                <a:ahLst/>
                <a:cxnLst/>
                <a:rect l="l" t="t" r="r" b="b"/>
                <a:pathLst>
                  <a:path w="99009" h="767545" extrusionOk="0">
                    <a:moveTo>
                      <a:pt x="99009" y="1"/>
                    </a:moveTo>
                    <a:lnTo>
                      <a:pt x="74327" y="2905"/>
                    </a:lnTo>
                    <a:lnTo>
                      <a:pt x="51823" y="234353"/>
                    </a:lnTo>
                    <a:lnTo>
                      <a:pt x="49444" y="258873"/>
                    </a:lnTo>
                    <a:lnTo>
                      <a:pt x="26134" y="499598"/>
                    </a:lnTo>
                    <a:lnTo>
                      <a:pt x="23714" y="524158"/>
                    </a:lnTo>
                    <a:lnTo>
                      <a:pt x="1" y="767544"/>
                    </a:lnTo>
                    <a:lnTo>
                      <a:pt x="1" y="767544"/>
                    </a:lnTo>
                    <a:lnTo>
                      <a:pt x="24400" y="766173"/>
                    </a:lnTo>
                    <a:lnTo>
                      <a:pt x="48234" y="521617"/>
                    </a:lnTo>
                    <a:lnTo>
                      <a:pt x="50533" y="497097"/>
                    </a:lnTo>
                    <a:lnTo>
                      <a:pt x="73964" y="256413"/>
                    </a:lnTo>
                    <a:lnTo>
                      <a:pt x="76384" y="231933"/>
                    </a:lnTo>
                    <a:lnTo>
                      <a:pt x="990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29"/>
              <p:cNvSpPr/>
              <p:nvPr/>
            </p:nvSpPr>
            <p:spPr>
              <a:xfrm>
                <a:off x="6824994" y="2551793"/>
                <a:ext cx="63639" cy="495335"/>
              </a:xfrm>
              <a:custGeom>
                <a:avLst/>
                <a:gdLst/>
                <a:ahLst/>
                <a:cxnLst/>
                <a:rect l="l" t="t" r="r" b="b"/>
                <a:pathLst>
                  <a:path w="100461" h="782023" extrusionOk="0">
                    <a:moveTo>
                      <a:pt x="100460" y="1"/>
                    </a:moveTo>
                    <a:lnTo>
                      <a:pt x="75900" y="3066"/>
                    </a:lnTo>
                    <a:lnTo>
                      <a:pt x="52953" y="238427"/>
                    </a:lnTo>
                    <a:lnTo>
                      <a:pt x="50533" y="262947"/>
                    </a:lnTo>
                    <a:lnTo>
                      <a:pt x="27102" y="503711"/>
                    </a:lnTo>
                    <a:lnTo>
                      <a:pt x="24763" y="528232"/>
                    </a:lnTo>
                    <a:lnTo>
                      <a:pt x="1" y="782023"/>
                    </a:lnTo>
                    <a:lnTo>
                      <a:pt x="24440" y="780692"/>
                    </a:lnTo>
                    <a:lnTo>
                      <a:pt x="49364" y="525691"/>
                    </a:lnTo>
                    <a:lnTo>
                      <a:pt x="51622" y="501292"/>
                    </a:lnTo>
                    <a:lnTo>
                      <a:pt x="75053" y="260608"/>
                    </a:lnTo>
                    <a:lnTo>
                      <a:pt x="77433" y="236047"/>
                    </a:lnTo>
                    <a:lnTo>
                      <a:pt x="100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29"/>
              <p:cNvSpPr/>
              <p:nvPr/>
            </p:nvSpPr>
            <p:spPr>
              <a:xfrm>
                <a:off x="6603837" y="2688370"/>
                <a:ext cx="395216" cy="55637"/>
              </a:xfrm>
              <a:custGeom>
                <a:avLst/>
                <a:gdLst/>
                <a:ahLst/>
                <a:cxnLst/>
                <a:rect l="l" t="t" r="r" b="b"/>
                <a:pathLst>
                  <a:path w="623892" h="87838" extrusionOk="0">
                    <a:moveTo>
                      <a:pt x="623892" y="1"/>
                    </a:moveTo>
                    <a:lnTo>
                      <a:pt x="427167" y="20044"/>
                    </a:lnTo>
                    <a:lnTo>
                      <a:pt x="402687" y="22424"/>
                    </a:lnTo>
                    <a:lnTo>
                      <a:pt x="207857" y="42386"/>
                    </a:lnTo>
                    <a:lnTo>
                      <a:pt x="183297" y="44806"/>
                    </a:lnTo>
                    <a:lnTo>
                      <a:pt x="2420" y="63277"/>
                    </a:lnTo>
                    <a:lnTo>
                      <a:pt x="1" y="87837"/>
                    </a:lnTo>
                    <a:lnTo>
                      <a:pt x="1" y="87837"/>
                    </a:lnTo>
                    <a:lnTo>
                      <a:pt x="180917" y="69326"/>
                    </a:lnTo>
                    <a:lnTo>
                      <a:pt x="205437" y="66866"/>
                    </a:lnTo>
                    <a:lnTo>
                      <a:pt x="400267" y="46944"/>
                    </a:lnTo>
                    <a:lnTo>
                      <a:pt x="424787" y="44605"/>
                    </a:lnTo>
                    <a:lnTo>
                      <a:pt x="620424" y="24642"/>
                    </a:lnTo>
                    <a:lnTo>
                      <a:pt x="62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29"/>
              <p:cNvSpPr/>
              <p:nvPr/>
            </p:nvSpPr>
            <p:spPr>
              <a:xfrm>
                <a:off x="6587489" y="2856745"/>
                <a:ext cx="388344" cy="54896"/>
              </a:xfrm>
              <a:custGeom>
                <a:avLst/>
                <a:gdLst/>
                <a:ahLst/>
                <a:cxnLst/>
                <a:rect l="l" t="t" r="r" b="b"/>
                <a:pathLst>
                  <a:path w="613044" h="86668" extrusionOk="0">
                    <a:moveTo>
                      <a:pt x="613043" y="1"/>
                    </a:moveTo>
                    <a:lnTo>
                      <a:pt x="427207" y="18996"/>
                    </a:lnTo>
                    <a:lnTo>
                      <a:pt x="402687" y="21415"/>
                    </a:lnTo>
                    <a:lnTo>
                      <a:pt x="207857" y="41257"/>
                    </a:lnTo>
                    <a:lnTo>
                      <a:pt x="183458" y="43758"/>
                    </a:lnTo>
                    <a:lnTo>
                      <a:pt x="2421" y="62148"/>
                    </a:lnTo>
                    <a:lnTo>
                      <a:pt x="1" y="86668"/>
                    </a:lnTo>
                    <a:lnTo>
                      <a:pt x="181038" y="68318"/>
                    </a:lnTo>
                    <a:lnTo>
                      <a:pt x="205558" y="65777"/>
                    </a:lnTo>
                    <a:lnTo>
                      <a:pt x="400348" y="45936"/>
                    </a:lnTo>
                    <a:lnTo>
                      <a:pt x="424949" y="43395"/>
                    </a:lnTo>
                    <a:lnTo>
                      <a:pt x="609696" y="24521"/>
                    </a:lnTo>
                    <a:lnTo>
                      <a:pt x="6130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29"/>
              <p:cNvSpPr/>
              <p:nvPr/>
            </p:nvSpPr>
            <p:spPr>
              <a:xfrm>
                <a:off x="6645559" y="2618909"/>
                <a:ext cx="46522" cy="73236"/>
              </a:xfrm>
              <a:custGeom>
                <a:avLst/>
                <a:gdLst/>
                <a:ahLst/>
                <a:cxnLst/>
                <a:rect l="l" t="t" r="r" b="b"/>
                <a:pathLst>
                  <a:path w="73440" h="115624" extrusionOk="0">
                    <a:moveTo>
                      <a:pt x="7421" y="0"/>
                    </a:moveTo>
                    <a:cubicBezTo>
                      <a:pt x="3509" y="0"/>
                      <a:pt x="0" y="2057"/>
                      <a:pt x="0" y="7421"/>
                    </a:cubicBezTo>
                    <a:cubicBezTo>
                      <a:pt x="0" y="12784"/>
                      <a:pt x="3509" y="14841"/>
                      <a:pt x="7421" y="14841"/>
                    </a:cubicBezTo>
                    <a:lnTo>
                      <a:pt x="29198" y="14841"/>
                    </a:lnTo>
                    <a:lnTo>
                      <a:pt x="29198" y="100783"/>
                    </a:lnTo>
                    <a:lnTo>
                      <a:pt x="7421" y="100783"/>
                    </a:lnTo>
                    <a:cubicBezTo>
                      <a:pt x="3509" y="100783"/>
                      <a:pt x="0" y="102799"/>
                      <a:pt x="0" y="108203"/>
                    </a:cubicBezTo>
                    <a:cubicBezTo>
                      <a:pt x="0" y="113567"/>
                      <a:pt x="3509" y="115624"/>
                      <a:pt x="7421" y="115624"/>
                    </a:cubicBezTo>
                    <a:lnTo>
                      <a:pt x="65979" y="115624"/>
                    </a:lnTo>
                    <a:cubicBezTo>
                      <a:pt x="69850" y="115624"/>
                      <a:pt x="73439" y="113567"/>
                      <a:pt x="73439" y="108203"/>
                    </a:cubicBezTo>
                    <a:lnTo>
                      <a:pt x="73439" y="70737"/>
                    </a:lnTo>
                    <a:cubicBezTo>
                      <a:pt x="73439" y="66462"/>
                      <a:pt x="71463" y="63317"/>
                      <a:pt x="65979" y="63317"/>
                    </a:cubicBezTo>
                    <a:cubicBezTo>
                      <a:pt x="60453" y="63317"/>
                      <a:pt x="58558" y="66462"/>
                      <a:pt x="58558" y="70737"/>
                    </a:cubicBezTo>
                    <a:lnTo>
                      <a:pt x="58558" y="100783"/>
                    </a:lnTo>
                    <a:lnTo>
                      <a:pt x="44161" y="100783"/>
                    </a:lnTo>
                    <a:lnTo>
                      <a:pt x="44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9"/>
              <p:cNvSpPr/>
              <p:nvPr/>
            </p:nvSpPr>
            <p:spPr>
              <a:xfrm>
                <a:off x="6777840" y="2597234"/>
                <a:ext cx="46547" cy="73236"/>
              </a:xfrm>
              <a:custGeom>
                <a:avLst/>
                <a:gdLst/>
                <a:ahLst/>
                <a:cxnLst/>
                <a:rect l="l" t="t" r="r" b="b"/>
                <a:pathLst>
                  <a:path w="73480" h="115624" extrusionOk="0">
                    <a:moveTo>
                      <a:pt x="7501" y="0"/>
                    </a:moveTo>
                    <a:cubicBezTo>
                      <a:pt x="3630" y="0"/>
                      <a:pt x="0" y="2098"/>
                      <a:pt x="0" y="7421"/>
                    </a:cubicBezTo>
                    <a:cubicBezTo>
                      <a:pt x="0" y="12744"/>
                      <a:pt x="3630" y="14842"/>
                      <a:pt x="7501" y="14842"/>
                    </a:cubicBezTo>
                    <a:lnTo>
                      <a:pt x="58639" y="14842"/>
                    </a:lnTo>
                    <a:lnTo>
                      <a:pt x="58639" y="50371"/>
                    </a:lnTo>
                    <a:lnTo>
                      <a:pt x="16858" y="50371"/>
                    </a:lnTo>
                    <a:cubicBezTo>
                      <a:pt x="5687" y="50371"/>
                      <a:pt x="0" y="56018"/>
                      <a:pt x="0" y="67148"/>
                    </a:cubicBezTo>
                    <a:lnTo>
                      <a:pt x="0" y="115624"/>
                    </a:lnTo>
                    <a:lnTo>
                      <a:pt x="66019" y="115624"/>
                    </a:lnTo>
                    <a:cubicBezTo>
                      <a:pt x="69891" y="115624"/>
                      <a:pt x="73480" y="113527"/>
                      <a:pt x="73480" y="108203"/>
                    </a:cubicBezTo>
                    <a:cubicBezTo>
                      <a:pt x="73480" y="102799"/>
                      <a:pt x="69891" y="100783"/>
                      <a:pt x="66019" y="100783"/>
                    </a:cubicBezTo>
                    <a:lnTo>
                      <a:pt x="14882" y="100783"/>
                    </a:lnTo>
                    <a:lnTo>
                      <a:pt x="14882" y="65213"/>
                    </a:lnTo>
                    <a:lnTo>
                      <a:pt x="56864" y="65213"/>
                    </a:lnTo>
                    <a:cubicBezTo>
                      <a:pt x="61744" y="65213"/>
                      <a:pt x="65132" y="64487"/>
                      <a:pt x="68842" y="61059"/>
                    </a:cubicBezTo>
                    <a:cubicBezTo>
                      <a:pt x="72996" y="57187"/>
                      <a:pt x="73480" y="53194"/>
                      <a:pt x="73480" y="47871"/>
                    </a:cubicBezTo>
                    <a:lnTo>
                      <a:pt x="73480" y="17382"/>
                    </a:lnTo>
                    <a:cubicBezTo>
                      <a:pt x="73480" y="12018"/>
                      <a:pt x="72996" y="8026"/>
                      <a:pt x="68842" y="4154"/>
                    </a:cubicBezTo>
                    <a:cubicBezTo>
                      <a:pt x="65132" y="686"/>
                      <a:pt x="61744" y="0"/>
                      <a:pt x="568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29"/>
              <p:cNvSpPr/>
              <p:nvPr/>
            </p:nvSpPr>
            <p:spPr>
              <a:xfrm>
                <a:off x="6907087" y="2586396"/>
                <a:ext cx="46522" cy="73237"/>
              </a:xfrm>
              <a:custGeom>
                <a:avLst/>
                <a:gdLst/>
                <a:ahLst/>
                <a:cxnLst/>
                <a:rect l="l" t="t" r="r" b="b"/>
                <a:pathLst>
                  <a:path w="73440" h="115625" extrusionOk="0">
                    <a:moveTo>
                      <a:pt x="7421" y="1"/>
                    </a:moveTo>
                    <a:cubicBezTo>
                      <a:pt x="3549" y="1"/>
                      <a:pt x="0" y="2098"/>
                      <a:pt x="0" y="7421"/>
                    </a:cubicBezTo>
                    <a:cubicBezTo>
                      <a:pt x="0" y="12785"/>
                      <a:pt x="3549" y="14842"/>
                      <a:pt x="7421" y="14842"/>
                    </a:cubicBezTo>
                    <a:lnTo>
                      <a:pt x="58558" y="14842"/>
                    </a:lnTo>
                    <a:lnTo>
                      <a:pt x="58558" y="39523"/>
                    </a:lnTo>
                    <a:cubicBezTo>
                      <a:pt x="58558" y="47871"/>
                      <a:pt x="55332" y="50372"/>
                      <a:pt x="51097" y="50372"/>
                    </a:cubicBezTo>
                    <a:lnTo>
                      <a:pt x="21979" y="50372"/>
                    </a:lnTo>
                    <a:cubicBezTo>
                      <a:pt x="18148" y="50372"/>
                      <a:pt x="14559" y="52428"/>
                      <a:pt x="14559" y="57792"/>
                    </a:cubicBezTo>
                    <a:cubicBezTo>
                      <a:pt x="14559" y="63156"/>
                      <a:pt x="18148" y="65253"/>
                      <a:pt x="21979" y="65253"/>
                    </a:cubicBezTo>
                    <a:lnTo>
                      <a:pt x="51097" y="65253"/>
                    </a:lnTo>
                    <a:cubicBezTo>
                      <a:pt x="55332" y="65253"/>
                      <a:pt x="58558" y="67794"/>
                      <a:pt x="58558" y="76102"/>
                    </a:cubicBezTo>
                    <a:lnTo>
                      <a:pt x="58558" y="100743"/>
                    </a:lnTo>
                    <a:lnTo>
                      <a:pt x="7421" y="100743"/>
                    </a:lnTo>
                    <a:cubicBezTo>
                      <a:pt x="3549" y="100743"/>
                      <a:pt x="0" y="102840"/>
                      <a:pt x="0" y="108204"/>
                    </a:cubicBezTo>
                    <a:cubicBezTo>
                      <a:pt x="0" y="113567"/>
                      <a:pt x="3549" y="115624"/>
                      <a:pt x="7421" y="115624"/>
                    </a:cubicBezTo>
                    <a:lnTo>
                      <a:pt x="58558" y="115624"/>
                    </a:lnTo>
                    <a:cubicBezTo>
                      <a:pt x="67027" y="115624"/>
                      <a:pt x="73439" y="109252"/>
                      <a:pt x="73439" y="100743"/>
                    </a:cubicBezTo>
                    <a:lnTo>
                      <a:pt x="73439" y="72270"/>
                    </a:lnTo>
                    <a:cubicBezTo>
                      <a:pt x="73439" y="66261"/>
                      <a:pt x="72189" y="61986"/>
                      <a:pt x="67632" y="57792"/>
                    </a:cubicBezTo>
                    <a:cubicBezTo>
                      <a:pt x="72189" y="53679"/>
                      <a:pt x="73439" y="49323"/>
                      <a:pt x="73439" y="43395"/>
                    </a:cubicBezTo>
                    <a:lnTo>
                      <a:pt x="73439" y="14842"/>
                    </a:lnTo>
                    <a:cubicBezTo>
                      <a:pt x="73439" y="6373"/>
                      <a:pt x="67027" y="1"/>
                      <a:pt x="58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9"/>
              <p:cNvSpPr/>
              <p:nvPr/>
            </p:nvSpPr>
            <p:spPr>
              <a:xfrm>
                <a:off x="6626126" y="2781521"/>
                <a:ext cx="41770" cy="73237"/>
              </a:xfrm>
              <a:custGeom>
                <a:avLst/>
                <a:gdLst/>
                <a:ahLst/>
                <a:cxnLst/>
                <a:rect l="l" t="t" r="r" b="b"/>
                <a:pathLst>
                  <a:path w="65939" h="115625" extrusionOk="0">
                    <a:moveTo>
                      <a:pt x="7421" y="1"/>
                    </a:moveTo>
                    <a:cubicBezTo>
                      <a:pt x="1775" y="1"/>
                      <a:pt x="0" y="3751"/>
                      <a:pt x="0" y="7421"/>
                    </a:cubicBezTo>
                    <a:lnTo>
                      <a:pt x="0" y="77836"/>
                    </a:lnTo>
                    <a:lnTo>
                      <a:pt x="43677" y="77836"/>
                    </a:lnTo>
                    <a:lnTo>
                      <a:pt x="43677" y="108163"/>
                    </a:lnTo>
                    <a:cubicBezTo>
                      <a:pt x="43677" y="112922"/>
                      <a:pt x="45774" y="115624"/>
                      <a:pt x="51097" y="115624"/>
                    </a:cubicBezTo>
                    <a:cubicBezTo>
                      <a:pt x="56421" y="115624"/>
                      <a:pt x="58518" y="112922"/>
                      <a:pt x="58518" y="108163"/>
                    </a:cubicBezTo>
                    <a:lnTo>
                      <a:pt x="58518" y="77836"/>
                    </a:lnTo>
                    <a:cubicBezTo>
                      <a:pt x="62389" y="77836"/>
                      <a:pt x="65938" y="75779"/>
                      <a:pt x="65938" y="70456"/>
                    </a:cubicBezTo>
                    <a:cubicBezTo>
                      <a:pt x="65938" y="65092"/>
                      <a:pt x="62389" y="62995"/>
                      <a:pt x="58518" y="62995"/>
                    </a:cubicBezTo>
                    <a:lnTo>
                      <a:pt x="58518" y="20044"/>
                    </a:lnTo>
                    <a:cubicBezTo>
                      <a:pt x="58518" y="16334"/>
                      <a:pt x="56743" y="12624"/>
                      <a:pt x="51097" y="12624"/>
                    </a:cubicBezTo>
                    <a:cubicBezTo>
                      <a:pt x="45451" y="12624"/>
                      <a:pt x="43677" y="16334"/>
                      <a:pt x="43677" y="20044"/>
                    </a:cubicBezTo>
                    <a:lnTo>
                      <a:pt x="43677" y="62995"/>
                    </a:lnTo>
                    <a:lnTo>
                      <a:pt x="14841" y="62995"/>
                    </a:lnTo>
                    <a:lnTo>
                      <a:pt x="14841" y="7421"/>
                    </a:lnTo>
                    <a:cubicBezTo>
                      <a:pt x="14841" y="3751"/>
                      <a:pt x="13027" y="1"/>
                      <a:pt x="7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29"/>
              <p:cNvSpPr/>
              <p:nvPr/>
            </p:nvSpPr>
            <p:spPr>
              <a:xfrm>
                <a:off x="6758101" y="2768439"/>
                <a:ext cx="46522" cy="73237"/>
              </a:xfrm>
              <a:custGeom>
                <a:avLst/>
                <a:gdLst/>
                <a:ahLst/>
                <a:cxnLst/>
                <a:rect l="l" t="t" r="r" b="b"/>
                <a:pathLst>
                  <a:path w="73440" h="115625" extrusionOk="0">
                    <a:moveTo>
                      <a:pt x="14761" y="1"/>
                    </a:moveTo>
                    <a:lnTo>
                      <a:pt x="14761" y="65253"/>
                    </a:lnTo>
                    <a:lnTo>
                      <a:pt x="58599" y="65253"/>
                    </a:lnTo>
                    <a:lnTo>
                      <a:pt x="58599" y="100783"/>
                    </a:lnTo>
                    <a:lnTo>
                      <a:pt x="24238" y="100783"/>
                    </a:lnTo>
                    <a:cubicBezTo>
                      <a:pt x="21899" y="100783"/>
                      <a:pt x="18471" y="98727"/>
                      <a:pt x="16374" y="97799"/>
                    </a:cubicBezTo>
                    <a:lnTo>
                      <a:pt x="11857" y="95904"/>
                    </a:lnTo>
                    <a:cubicBezTo>
                      <a:pt x="10284" y="95178"/>
                      <a:pt x="8954" y="94694"/>
                      <a:pt x="7139" y="94694"/>
                    </a:cubicBezTo>
                    <a:cubicBezTo>
                      <a:pt x="3267" y="94694"/>
                      <a:pt x="0" y="98283"/>
                      <a:pt x="0" y="102114"/>
                    </a:cubicBezTo>
                    <a:cubicBezTo>
                      <a:pt x="0" y="107317"/>
                      <a:pt x="4437" y="108648"/>
                      <a:pt x="8470" y="110422"/>
                    </a:cubicBezTo>
                    <a:lnTo>
                      <a:pt x="14156" y="112963"/>
                    </a:lnTo>
                    <a:cubicBezTo>
                      <a:pt x="17866" y="114576"/>
                      <a:pt x="20084" y="115625"/>
                      <a:pt x="23956" y="115625"/>
                    </a:cubicBezTo>
                    <a:lnTo>
                      <a:pt x="56945" y="115625"/>
                    </a:lnTo>
                    <a:cubicBezTo>
                      <a:pt x="62309" y="115625"/>
                      <a:pt x="66181" y="115060"/>
                      <a:pt x="69891" y="110583"/>
                    </a:cubicBezTo>
                    <a:cubicBezTo>
                      <a:pt x="72996" y="106873"/>
                      <a:pt x="73440" y="103647"/>
                      <a:pt x="73440" y="99009"/>
                    </a:cubicBezTo>
                    <a:lnTo>
                      <a:pt x="73440" y="67230"/>
                    </a:lnTo>
                    <a:cubicBezTo>
                      <a:pt x="73440" y="62027"/>
                      <a:pt x="72996" y="58398"/>
                      <a:pt x="68842" y="54566"/>
                    </a:cubicBezTo>
                    <a:cubicBezTo>
                      <a:pt x="65293" y="51179"/>
                      <a:pt x="61704" y="50372"/>
                      <a:pt x="56945" y="50372"/>
                    </a:cubicBezTo>
                    <a:lnTo>
                      <a:pt x="29562" y="50372"/>
                    </a:lnTo>
                    <a:lnTo>
                      <a:pt x="29562" y="14882"/>
                    </a:lnTo>
                    <a:lnTo>
                      <a:pt x="66019" y="14882"/>
                    </a:lnTo>
                    <a:cubicBezTo>
                      <a:pt x="69891" y="14882"/>
                      <a:pt x="73440" y="12826"/>
                      <a:pt x="73440" y="7462"/>
                    </a:cubicBezTo>
                    <a:cubicBezTo>
                      <a:pt x="73440" y="2098"/>
                      <a:pt x="69891" y="1"/>
                      <a:pt x="66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29"/>
              <p:cNvSpPr/>
              <p:nvPr/>
            </p:nvSpPr>
            <p:spPr>
              <a:xfrm>
                <a:off x="6891530" y="2760025"/>
                <a:ext cx="46497" cy="73262"/>
              </a:xfrm>
              <a:custGeom>
                <a:avLst/>
                <a:gdLst/>
                <a:ahLst/>
                <a:cxnLst/>
                <a:rect l="l" t="t" r="r" b="b"/>
                <a:pathLst>
                  <a:path w="73400" h="115665" extrusionOk="0">
                    <a:moveTo>
                      <a:pt x="58518" y="77916"/>
                    </a:moveTo>
                    <a:lnTo>
                      <a:pt x="58518" y="100783"/>
                    </a:lnTo>
                    <a:lnTo>
                      <a:pt x="14801" y="100783"/>
                    </a:lnTo>
                    <a:lnTo>
                      <a:pt x="14801" y="77916"/>
                    </a:lnTo>
                    <a:close/>
                    <a:moveTo>
                      <a:pt x="6372" y="0"/>
                    </a:moveTo>
                    <a:cubicBezTo>
                      <a:pt x="1170" y="0"/>
                      <a:pt x="0" y="4074"/>
                      <a:pt x="0" y="7461"/>
                    </a:cubicBezTo>
                    <a:lnTo>
                      <a:pt x="0" y="106308"/>
                    </a:lnTo>
                    <a:cubicBezTo>
                      <a:pt x="0" y="113124"/>
                      <a:pt x="2662" y="115664"/>
                      <a:pt x="9679" y="115664"/>
                    </a:cubicBezTo>
                    <a:lnTo>
                      <a:pt x="63761" y="115664"/>
                    </a:lnTo>
                    <a:cubicBezTo>
                      <a:pt x="70415" y="115664"/>
                      <a:pt x="73399" y="113244"/>
                      <a:pt x="73399" y="106308"/>
                    </a:cubicBezTo>
                    <a:lnTo>
                      <a:pt x="73399" y="72996"/>
                    </a:lnTo>
                    <a:cubicBezTo>
                      <a:pt x="73399" y="66140"/>
                      <a:pt x="71907" y="63035"/>
                      <a:pt x="64487" y="63035"/>
                    </a:cubicBezTo>
                    <a:lnTo>
                      <a:pt x="14801" y="63035"/>
                    </a:lnTo>
                    <a:lnTo>
                      <a:pt x="14801" y="14882"/>
                    </a:lnTo>
                    <a:cubicBezTo>
                      <a:pt x="19157" y="14882"/>
                      <a:pt x="22262" y="11938"/>
                      <a:pt x="22262" y="7461"/>
                    </a:cubicBezTo>
                    <a:cubicBezTo>
                      <a:pt x="22262" y="3590"/>
                      <a:pt x="19157" y="0"/>
                      <a:pt x="1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9"/>
              <p:cNvSpPr/>
              <p:nvPr/>
            </p:nvSpPr>
            <p:spPr>
              <a:xfrm>
                <a:off x="6621408" y="2936305"/>
                <a:ext cx="46599" cy="73288"/>
              </a:xfrm>
              <a:custGeom>
                <a:avLst/>
                <a:gdLst/>
                <a:ahLst/>
                <a:cxnLst/>
                <a:rect l="l" t="t" r="r" b="b"/>
                <a:pathLst>
                  <a:path w="73561" h="115705" extrusionOk="0">
                    <a:moveTo>
                      <a:pt x="7421" y="0"/>
                    </a:moveTo>
                    <a:cubicBezTo>
                      <a:pt x="2703" y="0"/>
                      <a:pt x="0" y="4195"/>
                      <a:pt x="0" y="7421"/>
                    </a:cubicBezTo>
                    <a:lnTo>
                      <a:pt x="0" y="14882"/>
                    </a:lnTo>
                    <a:cubicBezTo>
                      <a:pt x="0" y="18149"/>
                      <a:pt x="2703" y="22302"/>
                      <a:pt x="7421" y="22302"/>
                    </a:cubicBezTo>
                    <a:cubicBezTo>
                      <a:pt x="12180" y="22302"/>
                      <a:pt x="14882" y="18149"/>
                      <a:pt x="14882" y="14882"/>
                    </a:cubicBezTo>
                    <a:lnTo>
                      <a:pt x="58558" y="14882"/>
                    </a:lnTo>
                    <a:lnTo>
                      <a:pt x="58558" y="35369"/>
                    </a:lnTo>
                    <a:cubicBezTo>
                      <a:pt x="58558" y="41943"/>
                      <a:pt x="58881" y="41781"/>
                      <a:pt x="54001" y="46056"/>
                    </a:cubicBezTo>
                    <a:lnTo>
                      <a:pt x="33474" y="63801"/>
                    </a:lnTo>
                    <a:cubicBezTo>
                      <a:pt x="29763" y="67068"/>
                      <a:pt x="29562" y="67511"/>
                      <a:pt x="29562" y="72391"/>
                    </a:cubicBezTo>
                    <a:lnTo>
                      <a:pt x="29562" y="108244"/>
                    </a:lnTo>
                    <a:cubicBezTo>
                      <a:pt x="29562" y="113003"/>
                      <a:pt x="31659" y="115705"/>
                      <a:pt x="37023" y="115705"/>
                    </a:cubicBezTo>
                    <a:cubicBezTo>
                      <a:pt x="42386" y="115705"/>
                      <a:pt x="44483" y="113003"/>
                      <a:pt x="44483" y="108244"/>
                    </a:cubicBezTo>
                    <a:lnTo>
                      <a:pt x="44483" y="79368"/>
                    </a:lnTo>
                    <a:cubicBezTo>
                      <a:pt x="44483" y="74166"/>
                      <a:pt x="44725" y="73883"/>
                      <a:pt x="48597" y="70496"/>
                    </a:cubicBezTo>
                    <a:lnTo>
                      <a:pt x="69407" y="52469"/>
                    </a:lnTo>
                    <a:cubicBezTo>
                      <a:pt x="73561" y="48920"/>
                      <a:pt x="73399" y="48315"/>
                      <a:pt x="73399" y="43112"/>
                    </a:cubicBezTo>
                    <a:lnTo>
                      <a:pt x="73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9"/>
              <p:cNvSpPr/>
              <p:nvPr/>
            </p:nvSpPr>
            <p:spPr>
              <a:xfrm>
                <a:off x="6747008" y="2923300"/>
                <a:ext cx="46497" cy="73262"/>
              </a:xfrm>
              <a:custGeom>
                <a:avLst/>
                <a:gdLst/>
                <a:ahLst/>
                <a:cxnLst/>
                <a:rect l="l" t="t" r="r" b="b"/>
                <a:pathLst>
                  <a:path w="73400" h="115665" extrusionOk="0">
                    <a:moveTo>
                      <a:pt x="43717" y="14882"/>
                    </a:moveTo>
                    <a:lnTo>
                      <a:pt x="43717" y="50412"/>
                    </a:lnTo>
                    <a:lnTo>
                      <a:pt x="29723" y="50412"/>
                    </a:lnTo>
                    <a:lnTo>
                      <a:pt x="29723" y="14882"/>
                    </a:lnTo>
                    <a:close/>
                    <a:moveTo>
                      <a:pt x="58518" y="65253"/>
                    </a:moveTo>
                    <a:lnTo>
                      <a:pt x="58518" y="100783"/>
                    </a:lnTo>
                    <a:lnTo>
                      <a:pt x="14841" y="100783"/>
                    </a:lnTo>
                    <a:lnTo>
                      <a:pt x="14841" y="65253"/>
                    </a:lnTo>
                    <a:close/>
                    <a:moveTo>
                      <a:pt x="22302" y="1"/>
                    </a:moveTo>
                    <a:cubicBezTo>
                      <a:pt x="17261" y="1"/>
                      <a:pt x="14841" y="3550"/>
                      <a:pt x="14841" y="7421"/>
                    </a:cubicBezTo>
                    <a:lnTo>
                      <a:pt x="14841" y="50412"/>
                    </a:lnTo>
                    <a:cubicBezTo>
                      <a:pt x="10244" y="50412"/>
                      <a:pt x="6655" y="52065"/>
                      <a:pt x="3993" y="54566"/>
                    </a:cubicBezTo>
                    <a:cubicBezTo>
                      <a:pt x="1331" y="57026"/>
                      <a:pt x="0" y="60817"/>
                      <a:pt x="0" y="65414"/>
                    </a:cubicBezTo>
                    <a:lnTo>
                      <a:pt x="0" y="100783"/>
                    </a:lnTo>
                    <a:cubicBezTo>
                      <a:pt x="0" y="109857"/>
                      <a:pt x="5646" y="115664"/>
                      <a:pt x="14841" y="115664"/>
                    </a:cubicBezTo>
                    <a:lnTo>
                      <a:pt x="58518" y="115664"/>
                    </a:lnTo>
                    <a:cubicBezTo>
                      <a:pt x="67753" y="115664"/>
                      <a:pt x="73399" y="109857"/>
                      <a:pt x="73399" y="100783"/>
                    </a:cubicBezTo>
                    <a:lnTo>
                      <a:pt x="73399" y="65414"/>
                    </a:lnTo>
                    <a:cubicBezTo>
                      <a:pt x="73399" y="60817"/>
                      <a:pt x="72068" y="57026"/>
                      <a:pt x="69407" y="54566"/>
                    </a:cubicBezTo>
                    <a:cubicBezTo>
                      <a:pt x="66705" y="52065"/>
                      <a:pt x="63156" y="50412"/>
                      <a:pt x="58518" y="50412"/>
                    </a:cubicBezTo>
                    <a:lnTo>
                      <a:pt x="58518" y="7421"/>
                    </a:lnTo>
                    <a:cubicBezTo>
                      <a:pt x="58518" y="3550"/>
                      <a:pt x="56138" y="1"/>
                      <a:pt x="51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9"/>
              <p:cNvSpPr/>
              <p:nvPr/>
            </p:nvSpPr>
            <p:spPr>
              <a:xfrm>
                <a:off x="6877351" y="2923300"/>
                <a:ext cx="46547" cy="73262"/>
              </a:xfrm>
              <a:custGeom>
                <a:avLst/>
                <a:gdLst/>
                <a:ahLst/>
                <a:cxnLst/>
                <a:rect l="l" t="t" r="r" b="b"/>
                <a:pathLst>
                  <a:path w="73480" h="115665" extrusionOk="0">
                    <a:moveTo>
                      <a:pt x="58518" y="14882"/>
                    </a:moveTo>
                    <a:lnTo>
                      <a:pt x="58518" y="38031"/>
                    </a:lnTo>
                    <a:lnTo>
                      <a:pt x="14841" y="38031"/>
                    </a:lnTo>
                    <a:lnTo>
                      <a:pt x="14841" y="14882"/>
                    </a:lnTo>
                    <a:close/>
                    <a:moveTo>
                      <a:pt x="7421" y="1"/>
                    </a:moveTo>
                    <a:cubicBezTo>
                      <a:pt x="3267" y="1"/>
                      <a:pt x="0" y="3550"/>
                      <a:pt x="0" y="7421"/>
                    </a:cubicBezTo>
                    <a:lnTo>
                      <a:pt x="0" y="45492"/>
                    </a:lnTo>
                    <a:cubicBezTo>
                      <a:pt x="0" y="49323"/>
                      <a:pt x="3267" y="52912"/>
                      <a:pt x="7421" y="52912"/>
                    </a:cubicBezTo>
                    <a:lnTo>
                      <a:pt x="58518" y="52912"/>
                    </a:lnTo>
                    <a:lnTo>
                      <a:pt x="58518" y="100783"/>
                    </a:lnTo>
                    <a:cubicBezTo>
                      <a:pt x="54283" y="100783"/>
                      <a:pt x="51097" y="103727"/>
                      <a:pt x="51097" y="108244"/>
                    </a:cubicBezTo>
                    <a:cubicBezTo>
                      <a:pt x="51097" y="112237"/>
                      <a:pt x="54082" y="115664"/>
                      <a:pt x="58518" y="115664"/>
                    </a:cubicBezTo>
                    <a:lnTo>
                      <a:pt x="66019" y="115664"/>
                    </a:lnTo>
                    <a:cubicBezTo>
                      <a:pt x="70455" y="115664"/>
                      <a:pt x="73480" y="112237"/>
                      <a:pt x="73480" y="108244"/>
                    </a:cubicBezTo>
                    <a:lnTo>
                      <a:pt x="73480" y="7421"/>
                    </a:lnTo>
                    <a:cubicBezTo>
                      <a:pt x="73480" y="3550"/>
                      <a:pt x="70133" y="1"/>
                      <a:pt x="66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9"/>
              <p:cNvSpPr/>
              <p:nvPr/>
            </p:nvSpPr>
            <p:spPr>
              <a:xfrm>
                <a:off x="6058874" y="2361794"/>
                <a:ext cx="338986" cy="316881"/>
              </a:xfrm>
              <a:custGeom>
                <a:avLst/>
                <a:gdLst/>
                <a:ahLst/>
                <a:cxnLst/>
                <a:rect l="l" t="t" r="r" b="b"/>
                <a:pathLst>
                  <a:path w="535128" h="500284" extrusionOk="0">
                    <a:moveTo>
                      <a:pt x="535127" y="1"/>
                    </a:moveTo>
                    <a:lnTo>
                      <a:pt x="51097" y="70173"/>
                    </a:lnTo>
                    <a:lnTo>
                      <a:pt x="0" y="500283"/>
                    </a:lnTo>
                    <a:lnTo>
                      <a:pt x="535127" y="1"/>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29"/>
              <p:cNvSpPr/>
              <p:nvPr/>
            </p:nvSpPr>
            <p:spPr>
              <a:xfrm>
                <a:off x="6213649" y="2583846"/>
                <a:ext cx="148685" cy="133088"/>
              </a:xfrm>
              <a:custGeom>
                <a:avLst/>
                <a:gdLst/>
                <a:ahLst/>
                <a:cxnLst/>
                <a:rect l="l" t="t" r="r" b="b"/>
                <a:pathLst>
                  <a:path w="234716" h="210116" extrusionOk="0">
                    <a:moveTo>
                      <a:pt x="167245" y="118044"/>
                    </a:moveTo>
                    <a:cubicBezTo>
                      <a:pt x="189991" y="121633"/>
                      <a:pt x="226892" y="129255"/>
                      <a:pt x="226892" y="142161"/>
                    </a:cubicBezTo>
                    <a:cubicBezTo>
                      <a:pt x="226892" y="144903"/>
                      <a:pt x="225360" y="147484"/>
                      <a:pt x="222496" y="149904"/>
                    </a:cubicBezTo>
                    <a:cubicBezTo>
                      <a:pt x="205719" y="164019"/>
                      <a:pt x="144984" y="173012"/>
                      <a:pt x="108042" y="173012"/>
                    </a:cubicBezTo>
                    <a:cubicBezTo>
                      <a:pt x="108042" y="173012"/>
                      <a:pt x="69528" y="210115"/>
                      <a:pt x="1533" y="189951"/>
                    </a:cubicBezTo>
                    <a:cubicBezTo>
                      <a:pt x="1533" y="189951"/>
                      <a:pt x="3469" y="178497"/>
                      <a:pt x="4598" y="163737"/>
                    </a:cubicBezTo>
                    <a:cubicBezTo>
                      <a:pt x="5284" y="154138"/>
                      <a:pt x="5848" y="143250"/>
                      <a:pt x="5163" y="133329"/>
                    </a:cubicBezTo>
                    <a:cubicBezTo>
                      <a:pt x="3227" y="107034"/>
                      <a:pt x="1" y="89491"/>
                      <a:pt x="1" y="89491"/>
                    </a:cubicBezTo>
                    <a:cubicBezTo>
                      <a:pt x="18552" y="75658"/>
                      <a:pt x="47750" y="1"/>
                      <a:pt x="106590" y="15326"/>
                    </a:cubicBezTo>
                    <a:cubicBezTo>
                      <a:pt x="165148" y="30893"/>
                      <a:pt x="208421" y="57107"/>
                      <a:pt x="206889" y="66342"/>
                    </a:cubicBezTo>
                    <a:cubicBezTo>
                      <a:pt x="205961" y="72512"/>
                      <a:pt x="179626" y="69125"/>
                      <a:pt x="162003" y="66100"/>
                    </a:cubicBezTo>
                    <a:cubicBezTo>
                      <a:pt x="184184" y="70657"/>
                      <a:pt x="222375" y="80094"/>
                      <a:pt x="222375" y="91064"/>
                    </a:cubicBezTo>
                    <a:cubicBezTo>
                      <a:pt x="222375" y="100743"/>
                      <a:pt x="198178" y="101348"/>
                      <a:pt x="179989" y="100501"/>
                    </a:cubicBezTo>
                    <a:cubicBezTo>
                      <a:pt x="201969" y="102840"/>
                      <a:pt x="234716" y="107518"/>
                      <a:pt x="234716" y="115785"/>
                    </a:cubicBezTo>
                    <a:cubicBezTo>
                      <a:pt x="234716" y="124577"/>
                      <a:pt x="192128" y="120907"/>
                      <a:pt x="167245" y="118044"/>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29"/>
              <p:cNvSpPr/>
              <p:nvPr/>
            </p:nvSpPr>
            <p:spPr>
              <a:xfrm>
                <a:off x="6214618" y="2665803"/>
                <a:ext cx="139974" cy="50988"/>
              </a:xfrm>
              <a:custGeom>
                <a:avLst/>
                <a:gdLst/>
                <a:ahLst/>
                <a:cxnLst/>
                <a:rect l="l" t="t" r="r" b="b"/>
                <a:pathLst>
                  <a:path w="220964" h="80498" extrusionOk="0">
                    <a:moveTo>
                      <a:pt x="220963" y="20286"/>
                    </a:moveTo>
                    <a:cubicBezTo>
                      <a:pt x="204186" y="34401"/>
                      <a:pt x="143451" y="43394"/>
                      <a:pt x="106509" y="43394"/>
                    </a:cubicBezTo>
                    <a:cubicBezTo>
                      <a:pt x="106509" y="43394"/>
                      <a:pt x="67995" y="80497"/>
                      <a:pt x="0" y="60333"/>
                    </a:cubicBezTo>
                    <a:cubicBezTo>
                      <a:pt x="0" y="60333"/>
                      <a:pt x="1936" y="48879"/>
                      <a:pt x="3065" y="34119"/>
                    </a:cubicBezTo>
                    <a:cubicBezTo>
                      <a:pt x="40128" y="33877"/>
                      <a:pt x="62792" y="23633"/>
                      <a:pt x="96266" y="11897"/>
                    </a:cubicBezTo>
                    <a:cubicBezTo>
                      <a:pt x="130384" y="0"/>
                      <a:pt x="175875" y="26255"/>
                      <a:pt x="220963" y="20286"/>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29"/>
              <p:cNvSpPr/>
              <p:nvPr/>
            </p:nvSpPr>
            <p:spPr>
              <a:xfrm>
                <a:off x="5291402" y="2640303"/>
                <a:ext cx="977090" cy="541768"/>
              </a:xfrm>
              <a:custGeom>
                <a:avLst/>
                <a:gdLst/>
                <a:ahLst/>
                <a:cxnLst/>
                <a:rect l="l" t="t" r="r" b="b"/>
                <a:pathLst>
                  <a:path w="1544807" h="856550" extrusionOk="0">
                    <a:moveTo>
                      <a:pt x="1539564" y="635022"/>
                    </a:moveTo>
                    <a:cubicBezTo>
                      <a:pt x="1536781" y="660914"/>
                      <a:pt x="1536983" y="686281"/>
                      <a:pt x="1536983" y="686281"/>
                    </a:cubicBezTo>
                    <a:cubicBezTo>
                      <a:pt x="1339370" y="675432"/>
                      <a:pt x="1028836" y="599533"/>
                      <a:pt x="900509" y="531699"/>
                    </a:cubicBezTo>
                    <a:cubicBezTo>
                      <a:pt x="772343" y="463664"/>
                      <a:pt x="726005" y="318560"/>
                      <a:pt x="726005" y="318560"/>
                    </a:cubicBezTo>
                    <a:cubicBezTo>
                      <a:pt x="726005" y="318560"/>
                      <a:pt x="619496" y="520851"/>
                      <a:pt x="532949" y="632240"/>
                    </a:cubicBezTo>
                    <a:cubicBezTo>
                      <a:pt x="446403" y="743427"/>
                      <a:pt x="291822" y="856550"/>
                      <a:pt x="291822" y="856550"/>
                    </a:cubicBezTo>
                    <a:cubicBezTo>
                      <a:pt x="236773" y="793596"/>
                      <a:pt x="182732" y="731893"/>
                      <a:pt x="135869" y="678900"/>
                    </a:cubicBezTo>
                    <a:cubicBezTo>
                      <a:pt x="115422" y="655671"/>
                      <a:pt x="96347" y="633974"/>
                      <a:pt x="79207" y="614575"/>
                    </a:cubicBezTo>
                    <a:cubicBezTo>
                      <a:pt x="40572" y="570859"/>
                      <a:pt x="12099" y="538676"/>
                      <a:pt x="0" y="525045"/>
                    </a:cubicBezTo>
                    <a:cubicBezTo>
                      <a:pt x="20972" y="502662"/>
                      <a:pt x="33433" y="481530"/>
                      <a:pt x="33756" y="465277"/>
                    </a:cubicBezTo>
                    <a:lnTo>
                      <a:pt x="33756" y="461768"/>
                    </a:lnTo>
                    <a:cubicBezTo>
                      <a:pt x="42144" y="454066"/>
                      <a:pt x="51057" y="446201"/>
                      <a:pt x="60171" y="438176"/>
                    </a:cubicBezTo>
                    <a:cubicBezTo>
                      <a:pt x="166116" y="346548"/>
                      <a:pt x="320334" y="244072"/>
                      <a:pt x="457252" y="161357"/>
                    </a:cubicBezTo>
                    <a:cubicBezTo>
                      <a:pt x="606066" y="71302"/>
                      <a:pt x="734555" y="4719"/>
                      <a:pt x="758712" y="0"/>
                    </a:cubicBezTo>
                    <a:cubicBezTo>
                      <a:pt x="773029" y="4880"/>
                      <a:pt x="787547" y="9800"/>
                      <a:pt x="801864" y="14317"/>
                    </a:cubicBezTo>
                    <a:cubicBezTo>
                      <a:pt x="868326" y="54364"/>
                      <a:pt x="976731" y="166963"/>
                      <a:pt x="1064326" y="234998"/>
                    </a:cubicBezTo>
                    <a:cubicBezTo>
                      <a:pt x="1175715" y="321544"/>
                      <a:pt x="1544807" y="602880"/>
                      <a:pt x="1544807" y="602880"/>
                    </a:cubicBezTo>
                    <a:cubicBezTo>
                      <a:pt x="1542387" y="612317"/>
                      <a:pt x="1540612" y="623851"/>
                      <a:pt x="1539564" y="6350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9"/>
              <p:cNvSpPr/>
              <p:nvPr/>
            </p:nvSpPr>
            <p:spPr>
              <a:xfrm>
                <a:off x="4990958" y="2972260"/>
                <a:ext cx="732365" cy="1227682"/>
              </a:xfrm>
              <a:custGeom>
                <a:avLst/>
                <a:gdLst/>
                <a:ahLst/>
                <a:cxnLst/>
                <a:rect l="l" t="t" r="r" b="b"/>
                <a:pathLst>
                  <a:path w="1157889" h="1941000" extrusionOk="0">
                    <a:moveTo>
                      <a:pt x="1140789" y="929062"/>
                    </a:moveTo>
                    <a:cubicBezTo>
                      <a:pt x="1123811" y="992500"/>
                      <a:pt x="919947" y="1360099"/>
                      <a:pt x="836506" y="1503832"/>
                    </a:cubicBezTo>
                    <a:cubicBezTo>
                      <a:pt x="753025" y="1647606"/>
                      <a:pt x="589329" y="1941000"/>
                      <a:pt x="589329" y="1941000"/>
                    </a:cubicBezTo>
                    <a:lnTo>
                      <a:pt x="567834" y="1920956"/>
                    </a:lnTo>
                    <a:lnTo>
                      <a:pt x="544524" y="1899300"/>
                    </a:lnTo>
                    <a:cubicBezTo>
                      <a:pt x="544524" y="1899300"/>
                      <a:pt x="516616" y="1442008"/>
                      <a:pt x="621673" y="1177933"/>
                    </a:cubicBezTo>
                    <a:cubicBezTo>
                      <a:pt x="726731" y="913656"/>
                      <a:pt x="802549" y="879659"/>
                      <a:pt x="802549" y="879659"/>
                    </a:cubicBezTo>
                    <a:cubicBezTo>
                      <a:pt x="802549" y="879659"/>
                      <a:pt x="652606" y="779199"/>
                      <a:pt x="567713" y="723545"/>
                    </a:cubicBezTo>
                    <a:cubicBezTo>
                      <a:pt x="482780" y="667931"/>
                      <a:pt x="291136" y="566019"/>
                      <a:pt x="142846" y="454872"/>
                    </a:cubicBezTo>
                    <a:cubicBezTo>
                      <a:pt x="16576" y="360018"/>
                      <a:pt x="0" y="229392"/>
                      <a:pt x="2581" y="164463"/>
                    </a:cubicBezTo>
                    <a:cubicBezTo>
                      <a:pt x="3065" y="153291"/>
                      <a:pt x="4074" y="143975"/>
                      <a:pt x="5162" y="137160"/>
                    </a:cubicBezTo>
                    <a:lnTo>
                      <a:pt x="5243" y="137160"/>
                    </a:lnTo>
                    <a:cubicBezTo>
                      <a:pt x="56461" y="140951"/>
                      <a:pt x="124980" y="134700"/>
                      <a:pt x="213866" y="125666"/>
                    </a:cubicBezTo>
                    <a:cubicBezTo>
                      <a:pt x="282546" y="118810"/>
                      <a:pt x="348807" y="91830"/>
                      <a:pt x="400912" y="59325"/>
                    </a:cubicBezTo>
                    <a:cubicBezTo>
                      <a:pt x="422851" y="45734"/>
                      <a:pt x="442249" y="31014"/>
                      <a:pt x="458381" y="16455"/>
                    </a:cubicBezTo>
                    <a:cubicBezTo>
                      <a:pt x="464471" y="11010"/>
                      <a:pt x="470076" y="5445"/>
                      <a:pt x="475198" y="0"/>
                    </a:cubicBezTo>
                    <a:cubicBezTo>
                      <a:pt x="487337" y="13712"/>
                      <a:pt x="515689" y="45855"/>
                      <a:pt x="554364" y="89571"/>
                    </a:cubicBezTo>
                    <a:cubicBezTo>
                      <a:pt x="610462" y="153130"/>
                      <a:pt x="687813" y="241048"/>
                      <a:pt x="766979" y="331506"/>
                    </a:cubicBezTo>
                    <a:cubicBezTo>
                      <a:pt x="920794" y="507099"/>
                      <a:pt x="1081264" y="692491"/>
                      <a:pt x="1105340" y="728223"/>
                    </a:cubicBezTo>
                    <a:cubicBezTo>
                      <a:pt x="1153171" y="799283"/>
                      <a:pt x="1157889" y="865624"/>
                      <a:pt x="1140789" y="9290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29"/>
              <p:cNvSpPr/>
              <p:nvPr/>
            </p:nvSpPr>
            <p:spPr>
              <a:xfrm>
                <a:off x="5389000" y="2485136"/>
                <a:ext cx="750553" cy="231837"/>
              </a:xfrm>
              <a:custGeom>
                <a:avLst/>
                <a:gdLst/>
                <a:ahLst/>
                <a:cxnLst/>
                <a:rect l="l" t="t" r="r" b="b"/>
                <a:pathLst>
                  <a:path w="1186645" h="366541" extrusionOk="0">
                    <a:moveTo>
                      <a:pt x="105058" y="1"/>
                    </a:moveTo>
                    <a:cubicBezTo>
                      <a:pt x="68560" y="25408"/>
                      <a:pt x="32546" y="66060"/>
                      <a:pt x="1" y="113890"/>
                    </a:cubicBezTo>
                    <a:cubicBezTo>
                      <a:pt x="1170" y="116753"/>
                      <a:pt x="46541" y="190072"/>
                      <a:pt x="253389" y="281175"/>
                    </a:cubicBezTo>
                    <a:cubicBezTo>
                      <a:pt x="394420" y="343297"/>
                      <a:pt x="627284" y="366541"/>
                      <a:pt x="863020" y="366541"/>
                    </a:cubicBezTo>
                    <a:cubicBezTo>
                      <a:pt x="973302" y="366541"/>
                      <a:pt x="1084213" y="361454"/>
                      <a:pt x="1186644" y="352880"/>
                    </a:cubicBezTo>
                    <a:lnTo>
                      <a:pt x="1186483" y="352880"/>
                    </a:lnTo>
                    <a:cubicBezTo>
                      <a:pt x="1017786" y="352074"/>
                      <a:pt x="787870" y="314326"/>
                      <a:pt x="557752" y="228626"/>
                    </a:cubicBezTo>
                    <a:cubicBezTo>
                      <a:pt x="267302" y="120504"/>
                      <a:pt x="105058" y="1"/>
                      <a:pt x="105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9"/>
              <p:cNvSpPr/>
              <p:nvPr/>
            </p:nvSpPr>
            <p:spPr>
              <a:xfrm>
                <a:off x="5549870" y="1895683"/>
                <a:ext cx="256" cy="77"/>
              </a:xfrm>
              <a:custGeom>
                <a:avLst/>
                <a:gdLst/>
                <a:ahLst/>
                <a:cxnLst/>
                <a:rect l="l" t="t" r="r" b="b"/>
                <a:pathLst>
                  <a:path w="404" h="122" extrusionOk="0">
                    <a:moveTo>
                      <a:pt x="404" y="0"/>
                    </a:moveTo>
                    <a:cubicBezTo>
                      <a:pt x="162" y="41"/>
                      <a:pt x="1" y="121"/>
                      <a:pt x="1" y="121"/>
                    </a:cubicBezTo>
                    <a:cubicBezTo>
                      <a:pt x="1" y="121"/>
                      <a:pt x="202" y="41"/>
                      <a:pt x="404" y="0"/>
                    </a:cubicBezTo>
                    <a:close/>
                  </a:path>
                </a:pathLst>
              </a:custGeom>
              <a:solidFill>
                <a:srgbClr val="DB6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9"/>
              <p:cNvSpPr/>
              <p:nvPr/>
            </p:nvSpPr>
            <p:spPr>
              <a:xfrm>
                <a:off x="5214640" y="2406852"/>
                <a:ext cx="1002573" cy="565618"/>
              </a:xfrm>
              <a:custGeom>
                <a:avLst/>
                <a:gdLst/>
                <a:ahLst/>
                <a:cxnLst/>
                <a:rect l="l" t="t" r="r" b="b"/>
                <a:pathLst>
                  <a:path w="1585096" h="894258" extrusionOk="0">
                    <a:moveTo>
                      <a:pt x="1585096" y="443540"/>
                    </a:moveTo>
                    <a:cubicBezTo>
                      <a:pt x="1583684" y="459187"/>
                      <a:pt x="1581345" y="469875"/>
                      <a:pt x="1581345" y="469875"/>
                    </a:cubicBezTo>
                    <a:cubicBezTo>
                      <a:pt x="1546581" y="474634"/>
                      <a:pt x="1506454" y="476811"/>
                      <a:pt x="1462213" y="476690"/>
                    </a:cubicBezTo>
                    <a:cubicBezTo>
                      <a:pt x="1315455" y="475924"/>
                      <a:pt x="1122521" y="447290"/>
                      <a:pt x="923295" y="383530"/>
                    </a:cubicBezTo>
                    <a:cubicBezTo>
                      <a:pt x="920674" y="382643"/>
                      <a:pt x="918214" y="381917"/>
                      <a:pt x="915996" y="381191"/>
                    </a:cubicBezTo>
                    <a:cubicBezTo>
                      <a:pt x="909099" y="378973"/>
                      <a:pt x="903373" y="377239"/>
                      <a:pt x="898170" y="375384"/>
                    </a:cubicBezTo>
                    <a:cubicBezTo>
                      <a:pt x="897202" y="374940"/>
                      <a:pt x="896315" y="374658"/>
                      <a:pt x="895468" y="374375"/>
                    </a:cubicBezTo>
                    <a:cubicBezTo>
                      <a:pt x="889661" y="372520"/>
                      <a:pt x="887080" y="372641"/>
                      <a:pt x="880143" y="369173"/>
                    </a:cubicBezTo>
                    <a:lnTo>
                      <a:pt x="879982" y="369173"/>
                    </a:lnTo>
                    <a:cubicBezTo>
                      <a:pt x="864616" y="363809"/>
                      <a:pt x="848969" y="358284"/>
                      <a:pt x="833523" y="352477"/>
                    </a:cubicBezTo>
                    <a:cubicBezTo>
                      <a:pt x="543113" y="244314"/>
                      <a:pt x="380788" y="123811"/>
                      <a:pt x="380788" y="123811"/>
                    </a:cubicBezTo>
                    <a:cubicBezTo>
                      <a:pt x="380345" y="124214"/>
                      <a:pt x="379982" y="124456"/>
                      <a:pt x="379417" y="124819"/>
                    </a:cubicBezTo>
                    <a:cubicBezTo>
                      <a:pt x="376029" y="127279"/>
                      <a:pt x="372561" y="129900"/>
                      <a:pt x="369052" y="132643"/>
                    </a:cubicBezTo>
                    <a:cubicBezTo>
                      <a:pt x="336588" y="158090"/>
                      <a:pt x="304808" y="195153"/>
                      <a:pt x="275731" y="237619"/>
                    </a:cubicBezTo>
                    <a:cubicBezTo>
                      <a:pt x="209107" y="335417"/>
                      <a:pt x="156841" y="463099"/>
                      <a:pt x="144379" y="550251"/>
                    </a:cubicBezTo>
                    <a:cubicBezTo>
                      <a:pt x="126312" y="677328"/>
                      <a:pt x="155510" y="774682"/>
                      <a:pt x="155228" y="830981"/>
                    </a:cubicBezTo>
                    <a:cubicBezTo>
                      <a:pt x="153856" y="832151"/>
                      <a:pt x="154018" y="834893"/>
                      <a:pt x="154865" y="838523"/>
                    </a:cubicBezTo>
                    <a:lnTo>
                      <a:pt x="154865" y="838604"/>
                    </a:lnTo>
                    <a:cubicBezTo>
                      <a:pt x="152646" y="854171"/>
                      <a:pt x="140669" y="873851"/>
                      <a:pt x="121472" y="894258"/>
                    </a:cubicBezTo>
                    <a:cubicBezTo>
                      <a:pt x="66907" y="731570"/>
                      <a:pt x="1" y="514519"/>
                      <a:pt x="13108" y="439507"/>
                    </a:cubicBezTo>
                    <a:cubicBezTo>
                      <a:pt x="37830" y="298839"/>
                      <a:pt x="153171" y="65132"/>
                      <a:pt x="232417" y="0"/>
                    </a:cubicBezTo>
                    <a:lnTo>
                      <a:pt x="834531" y="279320"/>
                    </a:lnTo>
                    <a:cubicBezTo>
                      <a:pt x="834531" y="279320"/>
                      <a:pt x="1203703" y="425674"/>
                      <a:pt x="1337717" y="431804"/>
                    </a:cubicBezTo>
                    <a:cubicBezTo>
                      <a:pt x="1463141" y="437652"/>
                      <a:pt x="1572069" y="442935"/>
                      <a:pt x="1585096" y="443540"/>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9"/>
              <p:cNvSpPr/>
              <p:nvPr/>
            </p:nvSpPr>
            <p:spPr>
              <a:xfrm>
                <a:off x="5244478" y="2972285"/>
                <a:ext cx="478789" cy="1227657"/>
              </a:xfrm>
              <a:custGeom>
                <a:avLst/>
                <a:gdLst/>
                <a:ahLst/>
                <a:cxnLst/>
                <a:rect l="l" t="t" r="r" b="b"/>
                <a:pathLst>
                  <a:path w="756978" h="1940960" extrusionOk="0">
                    <a:moveTo>
                      <a:pt x="739878" y="929022"/>
                    </a:moveTo>
                    <a:cubicBezTo>
                      <a:pt x="722900" y="992460"/>
                      <a:pt x="519036" y="1360059"/>
                      <a:pt x="435595" y="1503792"/>
                    </a:cubicBezTo>
                    <a:cubicBezTo>
                      <a:pt x="352114" y="1647566"/>
                      <a:pt x="188418" y="1940960"/>
                      <a:pt x="188418" y="1940960"/>
                    </a:cubicBezTo>
                    <a:lnTo>
                      <a:pt x="166923" y="1920916"/>
                    </a:lnTo>
                    <a:cubicBezTo>
                      <a:pt x="192371" y="1840137"/>
                      <a:pt x="292830" y="1532345"/>
                      <a:pt x="404663" y="1324570"/>
                    </a:cubicBezTo>
                    <a:cubicBezTo>
                      <a:pt x="534442" y="1083563"/>
                      <a:pt x="633329" y="856510"/>
                      <a:pt x="633329" y="856510"/>
                    </a:cubicBezTo>
                    <a:cubicBezTo>
                      <a:pt x="617883" y="808640"/>
                      <a:pt x="420109" y="623166"/>
                      <a:pt x="238548" y="411075"/>
                    </a:cubicBezTo>
                    <a:cubicBezTo>
                      <a:pt x="136112" y="291258"/>
                      <a:pt x="80578" y="221327"/>
                      <a:pt x="36499" y="137523"/>
                    </a:cubicBezTo>
                    <a:cubicBezTo>
                      <a:pt x="23634" y="113205"/>
                      <a:pt x="11737" y="87596"/>
                      <a:pt x="1" y="59285"/>
                    </a:cubicBezTo>
                    <a:cubicBezTo>
                      <a:pt x="21940" y="45694"/>
                      <a:pt x="41338" y="30974"/>
                      <a:pt x="57470" y="16415"/>
                    </a:cubicBezTo>
                    <a:cubicBezTo>
                      <a:pt x="63560" y="10970"/>
                      <a:pt x="69125" y="5405"/>
                      <a:pt x="74287" y="1"/>
                    </a:cubicBezTo>
                    <a:cubicBezTo>
                      <a:pt x="86426" y="13672"/>
                      <a:pt x="114778" y="45815"/>
                      <a:pt x="153413" y="89531"/>
                    </a:cubicBezTo>
                    <a:cubicBezTo>
                      <a:pt x="209551" y="153090"/>
                      <a:pt x="286902" y="241008"/>
                      <a:pt x="366068" y="331466"/>
                    </a:cubicBezTo>
                    <a:cubicBezTo>
                      <a:pt x="519883" y="507059"/>
                      <a:pt x="680312" y="692492"/>
                      <a:pt x="704429" y="728183"/>
                    </a:cubicBezTo>
                    <a:cubicBezTo>
                      <a:pt x="752260" y="799243"/>
                      <a:pt x="756978" y="865584"/>
                      <a:pt x="739878" y="929022"/>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9"/>
              <p:cNvSpPr/>
              <p:nvPr/>
            </p:nvSpPr>
            <p:spPr>
              <a:xfrm>
                <a:off x="5377371" y="2774228"/>
                <a:ext cx="887761" cy="407774"/>
              </a:xfrm>
              <a:custGeom>
                <a:avLst/>
                <a:gdLst/>
                <a:ahLst/>
                <a:cxnLst/>
                <a:rect l="l" t="t" r="r" b="b"/>
                <a:pathLst>
                  <a:path w="1403575" h="644702" extrusionOk="0">
                    <a:moveTo>
                      <a:pt x="1401074" y="474392"/>
                    </a:moveTo>
                    <a:cubicBezTo>
                      <a:pt x="1203381" y="463624"/>
                      <a:pt x="892847" y="387805"/>
                      <a:pt x="764600" y="319891"/>
                    </a:cubicBezTo>
                    <a:cubicBezTo>
                      <a:pt x="636354" y="251896"/>
                      <a:pt x="590056" y="106792"/>
                      <a:pt x="590056" y="106792"/>
                    </a:cubicBezTo>
                    <a:cubicBezTo>
                      <a:pt x="590056" y="106792"/>
                      <a:pt x="483506" y="309123"/>
                      <a:pt x="396960" y="420351"/>
                    </a:cubicBezTo>
                    <a:cubicBezTo>
                      <a:pt x="310494" y="531579"/>
                      <a:pt x="155913" y="644702"/>
                      <a:pt x="155913" y="644702"/>
                    </a:cubicBezTo>
                    <a:cubicBezTo>
                      <a:pt x="100864" y="581748"/>
                      <a:pt x="46742" y="520125"/>
                      <a:pt x="1" y="467052"/>
                    </a:cubicBezTo>
                    <a:cubicBezTo>
                      <a:pt x="85902" y="420472"/>
                      <a:pt x="307994" y="298960"/>
                      <a:pt x="417004" y="203219"/>
                    </a:cubicBezTo>
                    <a:cubicBezTo>
                      <a:pt x="552993" y="83563"/>
                      <a:pt x="636555" y="1"/>
                      <a:pt x="636555" y="1"/>
                    </a:cubicBezTo>
                    <a:cubicBezTo>
                      <a:pt x="636555" y="1"/>
                      <a:pt x="753832" y="181441"/>
                      <a:pt x="967012" y="280812"/>
                    </a:cubicBezTo>
                    <a:cubicBezTo>
                      <a:pt x="1132160" y="357800"/>
                      <a:pt x="1324973" y="405671"/>
                      <a:pt x="1403574" y="423295"/>
                    </a:cubicBezTo>
                    <a:cubicBezTo>
                      <a:pt x="1400872" y="449146"/>
                      <a:pt x="1401074" y="474392"/>
                      <a:pt x="1401074" y="474392"/>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9"/>
              <p:cNvSpPr/>
              <p:nvPr/>
            </p:nvSpPr>
            <p:spPr>
              <a:xfrm>
                <a:off x="6262741" y="2910907"/>
                <a:ext cx="89901" cy="167502"/>
              </a:xfrm>
              <a:custGeom>
                <a:avLst/>
                <a:gdLst/>
                <a:ahLst/>
                <a:cxnLst/>
                <a:rect l="l" t="t" r="r" b="b"/>
                <a:pathLst>
                  <a:path w="141919" h="264448" extrusionOk="0">
                    <a:moveTo>
                      <a:pt x="140144" y="1"/>
                    </a:moveTo>
                    <a:cubicBezTo>
                      <a:pt x="140140" y="2"/>
                      <a:pt x="16454" y="57714"/>
                      <a:pt x="1976" y="209389"/>
                    </a:cubicBezTo>
                    <a:cubicBezTo>
                      <a:pt x="363" y="224755"/>
                      <a:pt x="0" y="240886"/>
                      <a:pt x="968" y="258228"/>
                    </a:cubicBezTo>
                    <a:cubicBezTo>
                      <a:pt x="968" y="258228"/>
                      <a:pt x="24377" y="264448"/>
                      <a:pt x="53689" y="264448"/>
                    </a:cubicBezTo>
                    <a:cubicBezTo>
                      <a:pt x="68344" y="264448"/>
                      <a:pt x="84476" y="262893"/>
                      <a:pt x="99895" y="258228"/>
                    </a:cubicBezTo>
                    <a:cubicBezTo>
                      <a:pt x="99895" y="258228"/>
                      <a:pt x="107154" y="225924"/>
                      <a:pt x="115583" y="183296"/>
                    </a:cubicBezTo>
                    <a:cubicBezTo>
                      <a:pt x="127722" y="122279"/>
                      <a:pt x="141918" y="39926"/>
                      <a:pt x="140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9"/>
              <p:cNvSpPr/>
              <p:nvPr/>
            </p:nvSpPr>
            <p:spPr>
              <a:xfrm>
                <a:off x="6262741" y="3026804"/>
                <a:ext cx="73219" cy="51402"/>
              </a:xfrm>
              <a:custGeom>
                <a:avLst/>
                <a:gdLst/>
                <a:ahLst/>
                <a:cxnLst/>
                <a:rect l="l" t="t" r="r" b="b"/>
                <a:pathLst>
                  <a:path w="115584" h="81152" extrusionOk="0">
                    <a:moveTo>
                      <a:pt x="115583" y="0"/>
                    </a:moveTo>
                    <a:cubicBezTo>
                      <a:pt x="84385" y="9825"/>
                      <a:pt x="35324" y="23836"/>
                      <a:pt x="4003" y="23836"/>
                    </a:cubicBezTo>
                    <a:cubicBezTo>
                      <a:pt x="3824" y="23836"/>
                      <a:pt x="3646" y="23836"/>
                      <a:pt x="3468" y="23835"/>
                    </a:cubicBezTo>
                    <a:lnTo>
                      <a:pt x="1976" y="26093"/>
                    </a:lnTo>
                    <a:cubicBezTo>
                      <a:pt x="363" y="41459"/>
                      <a:pt x="0" y="57590"/>
                      <a:pt x="968" y="74932"/>
                    </a:cubicBezTo>
                    <a:cubicBezTo>
                      <a:pt x="968" y="74932"/>
                      <a:pt x="24377" y="81152"/>
                      <a:pt x="53689" y="81152"/>
                    </a:cubicBezTo>
                    <a:cubicBezTo>
                      <a:pt x="68344" y="81152"/>
                      <a:pt x="84476" y="79597"/>
                      <a:pt x="99895" y="74932"/>
                    </a:cubicBezTo>
                    <a:cubicBezTo>
                      <a:pt x="99895" y="74932"/>
                      <a:pt x="107154" y="42628"/>
                      <a:pt x="115583"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29"/>
              <p:cNvSpPr/>
              <p:nvPr/>
            </p:nvSpPr>
            <p:spPr>
              <a:xfrm>
                <a:off x="6035437" y="2296330"/>
                <a:ext cx="1146737" cy="912713"/>
              </a:xfrm>
              <a:custGeom>
                <a:avLst/>
                <a:gdLst/>
                <a:ahLst/>
                <a:cxnLst/>
                <a:rect l="l" t="t" r="r" b="b"/>
                <a:pathLst>
                  <a:path w="1810253" h="1440969" extrusionOk="0">
                    <a:moveTo>
                      <a:pt x="1796662" y="13117"/>
                    </a:moveTo>
                    <a:lnTo>
                      <a:pt x="1576667" y="1374869"/>
                    </a:lnTo>
                    <a:lnTo>
                      <a:pt x="13027" y="1428668"/>
                    </a:lnTo>
                    <a:lnTo>
                      <a:pt x="153171" y="237266"/>
                    </a:lnTo>
                    <a:lnTo>
                      <a:pt x="1796662" y="13117"/>
                    </a:lnTo>
                    <a:close/>
                    <a:moveTo>
                      <a:pt x="1803915" y="0"/>
                    </a:moveTo>
                    <a:cubicBezTo>
                      <a:pt x="1803650" y="0"/>
                      <a:pt x="1803382" y="17"/>
                      <a:pt x="1803115" y="50"/>
                    </a:cubicBezTo>
                    <a:lnTo>
                      <a:pt x="146960" y="225934"/>
                    </a:lnTo>
                    <a:cubicBezTo>
                      <a:pt x="144177" y="226297"/>
                      <a:pt x="142040" y="228474"/>
                      <a:pt x="141758" y="231176"/>
                    </a:cubicBezTo>
                    <a:lnTo>
                      <a:pt x="162" y="1434194"/>
                    </a:lnTo>
                    <a:cubicBezTo>
                      <a:pt x="1" y="1435968"/>
                      <a:pt x="565" y="1437743"/>
                      <a:pt x="1775" y="1439073"/>
                    </a:cubicBezTo>
                    <a:cubicBezTo>
                      <a:pt x="2945" y="1440283"/>
                      <a:pt x="4558" y="1440969"/>
                      <a:pt x="6252" y="1440969"/>
                    </a:cubicBezTo>
                    <a:lnTo>
                      <a:pt x="6413" y="1440969"/>
                    </a:lnTo>
                    <a:lnTo>
                      <a:pt x="1582071" y="1386767"/>
                    </a:lnTo>
                    <a:cubicBezTo>
                      <a:pt x="1584934" y="1386686"/>
                      <a:pt x="1587314" y="1384548"/>
                      <a:pt x="1587798" y="1381685"/>
                    </a:cubicBezTo>
                    <a:lnTo>
                      <a:pt x="1809931" y="6987"/>
                    </a:lnTo>
                    <a:cubicBezTo>
                      <a:pt x="1810253" y="5132"/>
                      <a:pt x="1809648" y="3156"/>
                      <a:pt x="1808277" y="1825"/>
                    </a:cubicBezTo>
                    <a:cubicBezTo>
                      <a:pt x="1807165" y="643"/>
                      <a:pt x="1805573" y="0"/>
                      <a:pt x="1803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29"/>
              <p:cNvSpPr/>
              <p:nvPr/>
            </p:nvSpPr>
            <p:spPr>
              <a:xfrm>
                <a:off x="6539571" y="2219505"/>
                <a:ext cx="720585" cy="1037543"/>
              </a:xfrm>
              <a:custGeom>
                <a:avLst/>
                <a:gdLst/>
                <a:ahLst/>
                <a:cxnLst/>
                <a:rect l="l" t="t" r="r" b="b"/>
                <a:pathLst>
                  <a:path w="1137524" h="1638048" extrusionOk="0">
                    <a:moveTo>
                      <a:pt x="1137523" y="0"/>
                    </a:moveTo>
                    <a:lnTo>
                      <a:pt x="836265" y="41096"/>
                    </a:lnTo>
                    <a:cubicBezTo>
                      <a:pt x="660067" y="384054"/>
                      <a:pt x="190233" y="1276739"/>
                      <a:pt x="0" y="1638048"/>
                    </a:cubicBezTo>
                    <a:lnTo>
                      <a:pt x="0" y="1638048"/>
                    </a:lnTo>
                    <a:lnTo>
                      <a:pt x="877683" y="1607881"/>
                    </a:lnTo>
                    <a:lnTo>
                      <a:pt x="1137523"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9"/>
              <p:cNvSpPr/>
              <p:nvPr/>
            </p:nvSpPr>
            <p:spPr>
              <a:xfrm>
                <a:off x="4879002" y="1784988"/>
                <a:ext cx="1340046" cy="1276811"/>
              </a:xfrm>
              <a:custGeom>
                <a:avLst/>
                <a:gdLst/>
                <a:ahLst/>
                <a:cxnLst/>
                <a:rect l="l" t="t" r="r" b="b"/>
                <a:pathLst>
                  <a:path w="2118650" h="2018674" extrusionOk="0">
                    <a:moveTo>
                      <a:pt x="2110584" y="1352921"/>
                    </a:moveTo>
                    <a:cubicBezTo>
                      <a:pt x="2110584" y="1352921"/>
                      <a:pt x="1858728" y="1268028"/>
                      <a:pt x="1653171" y="1179869"/>
                    </a:cubicBezTo>
                    <a:cubicBezTo>
                      <a:pt x="1447654" y="1091871"/>
                      <a:pt x="1212777" y="926481"/>
                      <a:pt x="1148009" y="881796"/>
                    </a:cubicBezTo>
                    <a:cubicBezTo>
                      <a:pt x="1082998" y="837031"/>
                      <a:pt x="1045936" y="801461"/>
                      <a:pt x="1045936" y="801461"/>
                    </a:cubicBezTo>
                    <a:cubicBezTo>
                      <a:pt x="1045936" y="801461"/>
                      <a:pt x="1124779" y="762866"/>
                      <a:pt x="1140265" y="663979"/>
                    </a:cubicBezTo>
                    <a:cubicBezTo>
                      <a:pt x="1155671" y="565132"/>
                      <a:pt x="1171158" y="447089"/>
                      <a:pt x="1144823" y="319125"/>
                    </a:cubicBezTo>
                    <a:cubicBezTo>
                      <a:pt x="1118568" y="191120"/>
                      <a:pt x="1040370" y="15729"/>
                      <a:pt x="926562" y="5727"/>
                    </a:cubicBezTo>
                    <a:cubicBezTo>
                      <a:pt x="860624" y="1"/>
                      <a:pt x="679828" y="35087"/>
                      <a:pt x="574731" y="175755"/>
                    </a:cubicBezTo>
                    <a:cubicBezTo>
                      <a:pt x="469714" y="316261"/>
                      <a:pt x="488305" y="419262"/>
                      <a:pt x="508309" y="499114"/>
                    </a:cubicBezTo>
                    <a:cubicBezTo>
                      <a:pt x="523190" y="558317"/>
                      <a:pt x="548557" y="605623"/>
                      <a:pt x="560696" y="626150"/>
                    </a:cubicBezTo>
                    <a:cubicBezTo>
                      <a:pt x="564406" y="632482"/>
                      <a:pt x="566866" y="636313"/>
                      <a:pt x="567350" y="637160"/>
                    </a:cubicBezTo>
                    <a:lnTo>
                      <a:pt x="567471" y="637281"/>
                    </a:lnTo>
                    <a:cubicBezTo>
                      <a:pt x="567471" y="637281"/>
                      <a:pt x="469714" y="660753"/>
                      <a:pt x="309042" y="853929"/>
                    </a:cubicBezTo>
                    <a:cubicBezTo>
                      <a:pt x="128449" y="1070980"/>
                      <a:pt x="64971" y="1266375"/>
                      <a:pt x="32465" y="1510608"/>
                    </a:cubicBezTo>
                    <a:cubicBezTo>
                      <a:pt x="1" y="1754599"/>
                      <a:pt x="49444" y="1949429"/>
                      <a:pt x="97395" y="1987983"/>
                    </a:cubicBezTo>
                    <a:cubicBezTo>
                      <a:pt x="117399" y="2004155"/>
                      <a:pt x="145387" y="2012060"/>
                      <a:pt x="182288" y="2014883"/>
                    </a:cubicBezTo>
                    <a:cubicBezTo>
                      <a:pt x="233506" y="2018674"/>
                      <a:pt x="302025" y="2012423"/>
                      <a:pt x="390911" y="2003389"/>
                    </a:cubicBezTo>
                    <a:cubicBezTo>
                      <a:pt x="488386" y="1993508"/>
                      <a:pt x="580820" y="1943621"/>
                      <a:pt x="635426" y="1894178"/>
                    </a:cubicBezTo>
                    <a:cubicBezTo>
                      <a:pt x="641556" y="1888733"/>
                      <a:pt x="647121" y="1883168"/>
                      <a:pt x="652243" y="1877724"/>
                    </a:cubicBezTo>
                    <a:cubicBezTo>
                      <a:pt x="671440" y="1857317"/>
                      <a:pt x="683417" y="1837677"/>
                      <a:pt x="685636" y="1822069"/>
                    </a:cubicBezTo>
                    <a:lnTo>
                      <a:pt x="685636" y="1821989"/>
                    </a:lnTo>
                    <a:cubicBezTo>
                      <a:pt x="685878" y="1820577"/>
                      <a:pt x="685999" y="1819246"/>
                      <a:pt x="685999" y="1818036"/>
                    </a:cubicBezTo>
                    <a:lnTo>
                      <a:pt x="685999" y="1814447"/>
                    </a:lnTo>
                    <a:cubicBezTo>
                      <a:pt x="686281" y="1758188"/>
                      <a:pt x="657083" y="1660793"/>
                      <a:pt x="675150" y="1533716"/>
                    </a:cubicBezTo>
                    <a:cubicBezTo>
                      <a:pt x="687612" y="1446565"/>
                      <a:pt x="739878" y="1318924"/>
                      <a:pt x="806502" y="1221125"/>
                    </a:cubicBezTo>
                    <a:cubicBezTo>
                      <a:pt x="835579" y="1178659"/>
                      <a:pt x="867359" y="1141556"/>
                      <a:pt x="899823" y="1116149"/>
                    </a:cubicBezTo>
                    <a:cubicBezTo>
                      <a:pt x="903332" y="1113366"/>
                      <a:pt x="906800" y="1110745"/>
                      <a:pt x="910188" y="1108285"/>
                    </a:cubicBezTo>
                    <a:cubicBezTo>
                      <a:pt x="910753" y="1107962"/>
                      <a:pt x="911075" y="1107680"/>
                      <a:pt x="911559" y="1107317"/>
                    </a:cubicBezTo>
                    <a:cubicBezTo>
                      <a:pt x="911559" y="1107317"/>
                      <a:pt x="1073884" y="1227820"/>
                      <a:pt x="1364294" y="1335942"/>
                    </a:cubicBezTo>
                    <a:cubicBezTo>
                      <a:pt x="1379740" y="1341750"/>
                      <a:pt x="1395347" y="1347315"/>
                      <a:pt x="1410753" y="1352639"/>
                    </a:cubicBezTo>
                    <a:lnTo>
                      <a:pt x="1410914" y="1352639"/>
                    </a:lnTo>
                    <a:cubicBezTo>
                      <a:pt x="1415955" y="1354413"/>
                      <a:pt x="1421077" y="1356107"/>
                      <a:pt x="1426239" y="1357841"/>
                    </a:cubicBezTo>
                    <a:cubicBezTo>
                      <a:pt x="1433014" y="1360180"/>
                      <a:pt x="1439991" y="1362439"/>
                      <a:pt x="1446767" y="1364657"/>
                    </a:cubicBezTo>
                    <a:cubicBezTo>
                      <a:pt x="1448985" y="1365423"/>
                      <a:pt x="1451445" y="1366149"/>
                      <a:pt x="1454066" y="1366996"/>
                    </a:cubicBezTo>
                    <a:cubicBezTo>
                      <a:pt x="1653292" y="1430756"/>
                      <a:pt x="1846226" y="1459390"/>
                      <a:pt x="1992984" y="1460156"/>
                    </a:cubicBezTo>
                    <a:cubicBezTo>
                      <a:pt x="2037225" y="1460317"/>
                      <a:pt x="2077352" y="1458140"/>
                      <a:pt x="2112116" y="1453381"/>
                    </a:cubicBezTo>
                    <a:cubicBezTo>
                      <a:pt x="2112116" y="1453381"/>
                      <a:pt x="2114455" y="1442653"/>
                      <a:pt x="2115867" y="1427046"/>
                    </a:cubicBezTo>
                    <a:cubicBezTo>
                      <a:pt x="2118045" y="1406317"/>
                      <a:pt x="2118649" y="1376796"/>
                      <a:pt x="2110584" y="13529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29"/>
              <p:cNvSpPr/>
              <p:nvPr/>
            </p:nvSpPr>
            <p:spPr>
              <a:xfrm>
                <a:off x="5307100" y="1940970"/>
                <a:ext cx="277708" cy="322552"/>
              </a:xfrm>
              <a:custGeom>
                <a:avLst/>
                <a:gdLst/>
                <a:ahLst/>
                <a:cxnLst/>
                <a:rect l="l" t="t" r="r" b="b"/>
                <a:pathLst>
                  <a:path w="439064" h="509963" extrusionOk="0">
                    <a:moveTo>
                      <a:pt x="410389" y="421843"/>
                    </a:moveTo>
                    <a:cubicBezTo>
                      <a:pt x="408776" y="425311"/>
                      <a:pt x="407122" y="428618"/>
                      <a:pt x="405308" y="431845"/>
                    </a:cubicBezTo>
                    <a:cubicBezTo>
                      <a:pt x="366027" y="504276"/>
                      <a:pt x="285167" y="509962"/>
                      <a:pt x="285167" y="509962"/>
                    </a:cubicBezTo>
                    <a:cubicBezTo>
                      <a:pt x="285167" y="509962"/>
                      <a:pt x="262664" y="500566"/>
                      <a:pt x="228707" y="478223"/>
                    </a:cubicBezTo>
                    <a:cubicBezTo>
                      <a:pt x="219028" y="471811"/>
                      <a:pt x="208260" y="464350"/>
                      <a:pt x="197048" y="455881"/>
                    </a:cubicBezTo>
                    <a:cubicBezTo>
                      <a:pt x="179344" y="442492"/>
                      <a:pt x="153775" y="428538"/>
                      <a:pt x="128086" y="415915"/>
                    </a:cubicBez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143007" y="11253"/>
                      <a:pt x="165108" y="18431"/>
                      <a:pt x="179102" y="23271"/>
                    </a:cubicBezTo>
                    <a:cubicBezTo>
                      <a:pt x="199871" y="30530"/>
                      <a:pt x="248548" y="42387"/>
                      <a:pt x="322835" y="29925"/>
                    </a:cubicBezTo>
                    <a:cubicBezTo>
                      <a:pt x="333119" y="28191"/>
                      <a:pt x="344007" y="25973"/>
                      <a:pt x="355219" y="23271"/>
                    </a:cubicBezTo>
                    <a:cubicBezTo>
                      <a:pt x="368689" y="19883"/>
                      <a:pt x="379739" y="16334"/>
                      <a:pt x="388853" y="12503"/>
                    </a:cubicBezTo>
                    <a:cubicBezTo>
                      <a:pt x="390749" y="12503"/>
                      <a:pt x="391838" y="12341"/>
                      <a:pt x="391838" y="12341"/>
                    </a:cubicBezTo>
                    <a:cubicBezTo>
                      <a:pt x="391838" y="12341"/>
                      <a:pt x="384014" y="97436"/>
                      <a:pt x="410389" y="170109"/>
                    </a:cubicBezTo>
                    <a:cubicBezTo>
                      <a:pt x="416680" y="187531"/>
                      <a:pt x="421964" y="206324"/>
                      <a:pt x="426077" y="225965"/>
                    </a:cubicBezTo>
                    <a:cubicBezTo>
                      <a:pt x="439063" y="288354"/>
                      <a:pt x="438539" y="359535"/>
                      <a:pt x="410389" y="421843"/>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29"/>
              <p:cNvSpPr/>
              <p:nvPr/>
            </p:nvSpPr>
            <p:spPr>
              <a:xfrm>
                <a:off x="5378289" y="1863443"/>
                <a:ext cx="211769" cy="99953"/>
              </a:xfrm>
              <a:custGeom>
                <a:avLst/>
                <a:gdLst/>
                <a:ahLst/>
                <a:cxnLst/>
                <a:rect l="l" t="t" r="r" b="b"/>
                <a:pathLst>
                  <a:path w="334813" h="158028" extrusionOk="0">
                    <a:moveTo>
                      <a:pt x="227852" y="1"/>
                    </a:moveTo>
                    <a:cubicBezTo>
                      <a:pt x="186110" y="1"/>
                      <a:pt x="129026" y="10912"/>
                      <a:pt x="90055" y="29494"/>
                    </a:cubicBezTo>
                    <a:cubicBezTo>
                      <a:pt x="23109" y="61435"/>
                      <a:pt x="6655" y="98497"/>
                      <a:pt x="1" y="122694"/>
                    </a:cubicBezTo>
                    <a:cubicBezTo>
                      <a:pt x="1" y="122694"/>
                      <a:pt x="47831" y="137616"/>
                      <a:pt x="71504" y="145884"/>
                    </a:cubicBezTo>
                    <a:cubicBezTo>
                      <a:pt x="85782" y="150837"/>
                      <a:pt x="113128" y="158027"/>
                      <a:pt x="152867" y="158027"/>
                    </a:cubicBezTo>
                    <a:cubicBezTo>
                      <a:pt x="179131" y="158027"/>
                      <a:pt x="210808" y="154886"/>
                      <a:pt x="247702" y="145884"/>
                    </a:cubicBezTo>
                    <a:cubicBezTo>
                      <a:pt x="261253" y="142577"/>
                      <a:pt x="272222" y="138947"/>
                      <a:pt x="281377" y="135156"/>
                    </a:cubicBezTo>
                    <a:cubicBezTo>
                      <a:pt x="334813" y="113217"/>
                      <a:pt x="319851" y="84906"/>
                      <a:pt x="308438" y="65508"/>
                    </a:cubicBezTo>
                    <a:cubicBezTo>
                      <a:pt x="300727" y="52423"/>
                      <a:pt x="289545" y="49645"/>
                      <a:pt x="281484" y="49645"/>
                    </a:cubicBezTo>
                    <a:cubicBezTo>
                      <a:pt x="276719" y="49645"/>
                      <a:pt x="273044" y="50616"/>
                      <a:pt x="271824" y="51002"/>
                    </a:cubicBezTo>
                    <a:lnTo>
                      <a:pt x="271824" y="51002"/>
                    </a:lnTo>
                    <a:cubicBezTo>
                      <a:pt x="273995" y="50290"/>
                      <a:pt x="285398" y="45326"/>
                      <a:pt x="281659" y="18121"/>
                    </a:cubicBezTo>
                    <a:cubicBezTo>
                      <a:pt x="279939" y="5640"/>
                      <a:pt x="257860" y="1"/>
                      <a:pt x="227852" y="1"/>
                    </a:cubicBezTo>
                    <a:close/>
                  </a:path>
                </a:pathLst>
              </a:custGeom>
              <a:solidFill>
                <a:srgbClr val="E76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8" name="Google Shape;388;p29"/>
              <p:cNvGrpSpPr/>
              <p:nvPr/>
            </p:nvGrpSpPr>
            <p:grpSpPr>
              <a:xfrm>
                <a:off x="5358684" y="2005547"/>
                <a:ext cx="141095" cy="208312"/>
                <a:chOff x="-55286225" y="-24930400"/>
                <a:chExt cx="5758975" cy="8502525"/>
              </a:xfrm>
            </p:grpSpPr>
            <p:sp>
              <p:nvSpPr>
                <p:cNvPr id="389" name="Google Shape;389;p29"/>
                <p:cNvSpPr/>
                <p:nvPr/>
              </p:nvSpPr>
              <p:spPr>
                <a:xfrm>
                  <a:off x="-53384750" y="-18240025"/>
                  <a:ext cx="3857500" cy="1812150"/>
                </a:xfrm>
                <a:custGeom>
                  <a:avLst/>
                  <a:gdLst/>
                  <a:ahLst/>
                  <a:cxnLst/>
                  <a:rect l="l" t="t" r="r" b="b"/>
                  <a:pathLst>
                    <a:path w="154300" h="72486" extrusionOk="0">
                      <a:moveTo>
                        <a:pt x="61068" y="0"/>
                      </a:moveTo>
                      <a:cubicBezTo>
                        <a:pt x="23669" y="0"/>
                        <a:pt x="1" y="28205"/>
                        <a:pt x="1" y="28205"/>
                      </a:cubicBezTo>
                      <a:cubicBezTo>
                        <a:pt x="61785" y="57040"/>
                        <a:pt x="154300" y="72486"/>
                        <a:pt x="154300" y="72486"/>
                      </a:cubicBezTo>
                      <a:cubicBezTo>
                        <a:pt x="154300" y="72486"/>
                        <a:pt x="128772" y="14815"/>
                        <a:pt x="80336" y="2475"/>
                      </a:cubicBezTo>
                      <a:cubicBezTo>
                        <a:pt x="73580" y="745"/>
                        <a:pt x="67142" y="0"/>
                        <a:pt x="6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29"/>
                <p:cNvSpPr/>
                <p:nvPr/>
              </p:nvSpPr>
              <p:spPr>
                <a:xfrm>
                  <a:off x="-55286225" y="-24930400"/>
                  <a:ext cx="3919975" cy="1706850"/>
                </a:xfrm>
                <a:custGeom>
                  <a:avLst/>
                  <a:gdLst/>
                  <a:ahLst/>
                  <a:cxnLst/>
                  <a:rect l="l" t="t" r="r" b="b"/>
                  <a:pathLst>
                    <a:path w="156799" h="68274" extrusionOk="0">
                      <a:moveTo>
                        <a:pt x="69742" y="0"/>
                      </a:moveTo>
                      <a:cubicBezTo>
                        <a:pt x="31512" y="0"/>
                        <a:pt x="1" y="33486"/>
                        <a:pt x="8792" y="33486"/>
                      </a:cubicBezTo>
                      <a:cubicBezTo>
                        <a:pt x="9256" y="33486"/>
                        <a:pt x="9832" y="33393"/>
                        <a:pt x="10525" y="33197"/>
                      </a:cubicBezTo>
                      <a:cubicBezTo>
                        <a:pt x="13640" y="32292"/>
                        <a:pt x="17807" y="31871"/>
                        <a:pt x="22686" y="31871"/>
                      </a:cubicBezTo>
                      <a:cubicBezTo>
                        <a:pt x="40427" y="31871"/>
                        <a:pt x="67584" y="37431"/>
                        <a:pt x="87796" y="45497"/>
                      </a:cubicBezTo>
                      <a:cubicBezTo>
                        <a:pt x="107352" y="53332"/>
                        <a:pt x="132227" y="68273"/>
                        <a:pt x="144883" y="68273"/>
                      </a:cubicBezTo>
                      <a:cubicBezTo>
                        <a:pt x="148905" y="68273"/>
                        <a:pt x="151693" y="66765"/>
                        <a:pt x="152685" y="63040"/>
                      </a:cubicBezTo>
                      <a:cubicBezTo>
                        <a:pt x="156799" y="47594"/>
                        <a:pt x="138247" y="19767"/>
                        <a:pt x="89893" y="3313"/>
                      </a:cubicBezTo>
                      <a:cubicBezTo>
                        <a:pt x="83091" y="991"/>
                        <a:pt x="76317" y="0"/>
                        <a:pt x="69742" y="0"/>
                      </a:cubicBezTo>
                      <a:close/>
                    </a:path>
                  </a:pathLst>
                </a:custGeom>
                <a:solidFill>
                  <a:srgbClr val="DB6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29"/>
                <p:cNvSpPr/>
                <p:nvPr/>
              </p:nvSpPr>
              <p:spPr>
                <a:xfrm>
                  <a:off x="-54636950" y="-22622100"/>
                  <a:ext cx="2991425" cy="1599550"/>
                </a:xfrm>
                <a:custGeom>
                  <a:avLst/>
                  <a:gdLst/>
                  <a:ahLst/>
                  <a:cxnLst/>
                  <a:rect l="l" t="t" r="r" b="b"/>
                  <a:pathLst>
                    <a:path w="119657" h="63982" extrusionOk="0">
                      <a:moveTo>
                        <a:pt x="65011" y="0"/>
                      </a:moveTo>
                      <a:cubicBezTo>
                        <a:pt x="63192" y="0"/>
                        <a:pt x="61324" y="100"/>
                        <a:pt x="59405" y="310"/>
                      </a:cubicBezTo>
                      <a:cubicBezTo>
                        <a:pt x="16858" y="4948"/>
                        <a:pt x="0" y="53463"/>
                        <a:pt x="2259" y="54391"/>
                      </a:cubicBezTo>
                      <a:cubicBezTo>
                        <a:pt x="19381" y="61410"/>
                        <a:pt x="35739" y="63981"/>
                        <a:pt x="50517" y="63981"/>
                      </a:cubicBezTo>
                      <a:cubicBezTo>
                        <a:pt x="91017" y="63981"/>
                        <a:pt x="119657" y="44672"/>
                        <a:pt x="119657" y="44672"/>
                      </a:cubicBezTo>
                      <a:cubicBezTo>
                        <a:pt x="119657" y="44672"/>
                        <a:pt x="103442" y="0"/>
                        <a:pt x="65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29"/>
                <p:cNvSpPr/>
                <p:nvPr/>
              </p:nvSpPr>
              <p:spPr>
                <a:xfrm>
                  <a:off x="-53384750" y="-22530700"/>
                  <a:ext cx="1417600" cy="1416600"/>
                </a:xfrm>
                <a:custGeom>
                  <a:avLst/>
                  <a:gdLst/>
                  <a:ahLst/>
                  <a:cxnLst/>
                  <a:rect l="l" t="t" r="r" b="b"/>
                  <a:pathLst>
                    <a:path w="56704" h="56664" extrusionOk="0">
                      <a:moveTo>
                        <a:pt x="28312" y="1"/>
                      </a:moveTo>
                      <a:cubicBezTo>
                        <a:pt x="12705" y="1"/>
                        <a:pt x="1" y="12664"/>
                        <a:pt x="1" y="28352"/>
                      </a:cubicBezTo>
                      <a:cubicBezTo>
                        <a:pt x="1" y="43960"/>
                        <a:pt x="12705" y="56663"/>
                        <a:pt x="28312" y="56663"/>
                      </a:cubicBezTo>
                      <a:cubicBezTo>
                        <a:pt x="44000" y="56663"/>
                        <a:pt x="56704" y="44000"/>
                        <a:pt x="56704" y="28352"/>
                      </a:cubicBezTo>
                      <a:cubicBezTo>
                        <a:pt x="56704" y="12664"/>
                        <a:pt x="44000" y="1"/>
                        <a:pt x="28312" y="1"/>
                      </a:cubicBezTo>
                      <a:close/>
                    </a:path>
                  </a:pathLst>
                </a:custGeom>
                <a:solidFill>
                  <a:srgbClr val="3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29"/>
                <p:cNvSpPr/>
                <p:nvPr/>
              </p:nvSpPr>
              <p:spPr>
                <a:xfrm>
                  <a:off x="-54580500" y="-23035875"/>
                  <a:ext cx="2934975" cy="1773550"/>
                </a:xfrm>
                <a:custGeom>
                  <a:avLst/>
                  <a:gdLst/>
                  <a:ahLst/>
                  <a:cxnLst/>
                  <a:rect l="l" t="t" r="r" b="b"/>
                  <a:pathLst>
                    <a:path w="117399" h="70942" extrusionOk="0">
                      <a:moveTo>
                        <a:pt x="59407" y="1"/>
                      </a:moveTo>
                      <a:cubicBezTo>
                        <a:pt x="26746" y="1"/>
                        <a:pt x="3436" y="34239"/>
                        <a:pt x="1" y="70942"/>
                      </a:cubicBezTo>
                      <a:cubicBezTo>
                        <a:pt x="1" y="70942"/>
                        <a:pt x="17584" y="29242"/>
                        <a:pt x="52066" y="22265"/>
                      </a:cubicBezTo>
                      <a:cubicBezTo>
                        <a:pt x="54485" y="21777"/>
                        <a:pt x="56888" y="21551"/>
                        <a:pt x="59263" y="21551"/>
                      </a:cubicBezTo>
                      <a:cubicBezTo>
                        <a:pt x="90695" y="21551"/>
                        <a:pt x="117399" y="61223"/>
                        <a:pt x="117399" y="61223"/>
                      </a:cubicBezTo>
                      <a:cubicBezTo>
                        <a:pt x="117399" y="61223"/>
                        <a:pt x="109615" y="10690"/>
                        <a:pt x="71061" y="1415"/>
                      </a:cubicBezTo>
                      <a:cubicBezTo>
                        <a:pt x="67063" y="456"/>
                        <a:pt x="63173" y="1"/>
                        <a:pt x="59407" y="1"/>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4" name="Google Shape;394;p29"/>
              <p:cNvSpPr/>
              <p:nvPr/>
            </p:nvSpPr>
            <p:spPr>
              <a:xfrm>
                <a:off x="5277726" y="2186085"/>
                <a:ext cx="180930" cy="310888"/>
              </a:xfrm>
              <a:custGeom>
                <a:avLst/>
                <a:gdLst/>
                <a:ahLst/>
                <a:cxnLst/>
                <a:rect l="l" t="t" r="r" b="b"/>
                <a:pathLst>
                  <a:path w="286055" h="491523" extrusionOk="0">
                    <a:moveTo>
                      <a:pt x="50425" y="0"/>
                    </a:moveTo>
                    <a:cubicBezTo>
                      <a:pt x="48508" y="0"/>
                      <a:pt x="46620" y="877"/>
                      <a:pt x="45451" y="2533"/>
                    </a:cubicBezTo>
                    <a:cubicBezTo>
                      <a:pt x="0" y="64760"/>
                      <a:pt x="5404" y="145701"/>
                      <a:pt x="61986" y="249871"/>
                    </a:cubicBezTo>
                    <a:cubicBezTo>
                      <a:pt x="138692" y="391063"/>
                      <a:pt x="236893" y="465148"/>
                      <a:pt x="275649" y="490474"/>
                    </a:cubicBezTo>
                    <a:cubicBezTo>
                      <a:pt x="276658" y="491200"/>
                      <a:pt x="277827" y="491523"/>
                      <a:pt x="278956" y="491523"/>
                    </a:cubicBezTo>
                    <a:cubicBezTo>
                      <a:pt x="281013" y="491523"/>
                      <a:pt x="282989" y="490474"/>
                      <a:pt x="284199" y="488700"/>
                    </a:cubicBezTo>
                    <a:cubicBezTo>
                      <a:pt x="286054" y="485877"/>
                      <a:pt x="285207" y="482086"/>
                      <a:pt x="282384" y="480190"/>
                    </a:cubicBezTo>
                    <a:cubicBezTo>
                      <a:pt x="244556" y="455348"/>
                      <a:pt x="148169" y="382675"/>
                      <a:pt x="72794" y="243943"/>
                    </a:cubicBezTo>
                    <a:cubicBezTo>
                      <a:pt x="18794" y="144410"/>
                      <a:pt x="13107" y="67825"/>
                      <a:pt x="55412" y="9832"/>
                    </a:cubicBezTo>
                    <a:cubicBezTo>
                      <a:pt x="57469" y="7049"/>
                      <a:pt x="56824" y="3178"/>
                      <a:pt x="54041" y="1161"/>
                    </a:cubicBezTo>
                    <a:cubicBezTo>
                      <a:pt x="52954" y="378"/>
                      <a:pt x="51684" y="0"/>
                      <a:pt x="50425"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29"/>
              <p:cNvSpPr/>
              <p:nvPr/>
            </p:nvSpPr>
            <p:spPr>
              <a:xfrm>
                <a:off x="5230368" y="2169867"/>
                <a:ext cx="108588" cy="18667"/>
              </a:xfrm>
              <a:custGeom>
                <a:avLst/>
                <a:gdLst/>
                <a:ahLst/>
                <a:cxnLst/>
                <a:rect l="l" t="t" r="r" b="b"/>
                <a:pathLst>
                  <a:path w="171681" h="29513" extrusionOk="0">
                    <a:moveTo>
                      <a:pt x="104496" y="1"/>
                    </a:moveTo>
                    <a:cubicBezTo>
                      <a:pt x="67852" y="1"/>
                      <a:pt x="43066" y="6793"/>
                      <a:pt x="18874" y="13381"/>
                    </a:cubicBezTo>
                    <a:cubicBezTo>
                      <a:pt x="12623" y="15155"/>
                      <a:pt x="6372" y="16849"/>
                      <a:pt x="0" y="18462"/>
                    </a:cubicBezTo>
                    <a:cubicBezTo>
                      <a:pt x="3710" y="24794"/>
                      <a:pt x="6130" y="28625"/>
                      <a:pt x="6654" y="29512"/>
                    </a:cubicBezTo>
                    <a:cubicBezTo>
                      <a:pt x="11857" y="28222"/>
                      <a:pt x="17100" y="26891"/>
                      <a:pt x="22100" y="25439"/>
                    </a:cubicBezTo>
                    <a:cubicBezTo>
                      <a:pt x="45486" y="18957"/>
                      <a:pt x="69447" y="12382"/>
                      <a:pt x="104802" y="12382"/>
                    </a:cubicBezTo>
                    <a:cubicBezTo>
                      <a:pt x="121577" y="12382"/>
                      <a:pt x="140917" y="13862"/>
                      <a:pt x="163978" y="17535"/>
                    </a:cubicBezTo>
                    <a:cubicBezTo>
                      <a:pt x="164314" y="17591"/>
                      <a:pt x="164649" y="17618"/>
                      <a:pt x="164979" y="17618"/>
                    </a:cubicBezTo>
                    <a:cubicBezTo>
                      <a:pt x="167972" y="17618"/>
                      <a:pt x="170604" y="15392"/>
                      <a:pt x="171076" y="12413"/>
                    </a:cubicBezTo>
                    <a:cubicBezTo>
                      <a:pt x="171681" y="9066"/>
                      <a:pt x="169342" y="5839"/>
                      <a:pt x="165995" y="5355"/>
                    </a:cubicBezTo>
                    <a:cubicBezTo>
                      <a:pt x="142010" y="1535"/>
                      <a:pt x="121913" y="1"/>
                      <a:pt x="104496"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29"/>
              <p:cNvSpPr/>
              <p:nvPr/>
            </p:nvSpPr>
            <p:spPr>
              <a:xfrm>
                <a:off x="5307105" y="1941612"/>
                <a:ext cx="81014" cy="263066"/>
              </a:xfrm>
              <a:custGeom>
                <a:avLst/>
                <a:gdLst/>
                <a:ahLst/>
                <a:cxnLst/>
                <a:rect l="l" t="t" r="r" b="b"/>
                <a:pathLst>
                  <a:path w="128086" h="415915" extrusionOk="0">
                    <a:moveTo>
                      <a:pt x="128086" y="415915"/>
                    </a:moveTo>
                    <a:cubicBezTo>
                      <a:pt x="79570" y="392443"/>
                      <a:pt x="30126" y="373972"/>
                      <a:pt x="30126" y="373972"/>
                    </a:cubicBezTo>
                    <a:cubicBezTo>
                      <a:pt x="30126" y="373972"/>
                      <a:pt x="0" y="307550"/>
                      <a:pt x="8026" y="213463"/>
                    </a:cubicBezTo>
                    <a:cubicBezTo>
                      <a:pt x="17301" y="103888"/>
                      <a:pt x="77513" y="22020"/>
                      <a:pt x="107558" y="1"/>
                    </a:cubicBezTo>
                    <a:cubicBezTo>
                      <a:pt x="107558" y="1"/>
                      <a:pt x="115745" y="2622"/>
                      <a:pt x="127037" y="6171"/>
                    </a:cubicBezTo>
                    <a:cubicBezTo>
                      <a:pt x="78763" y="64406"/>
                      <a:pt x="47226" y="152041"/>
                      <a:pt x="64245" y="255002"/>
                    </a:cubicBezTo>
                    <a:cubicBezTo>
                      <a:pt x="74286" y="315818"/>
                      <a:pt x="101993" y="373166"/>
                      <a:pt x="128086" y="415915"/>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29"/>
              <p:cNvSpPr/>
              <p:nvPr/>
            </p:nvSpPr>
            <p:spPr>
              <a:xfrm rot="-122725">
                <a:off x="5265044" y="1858182"/>
                <a:ext cx="260872" cy="320878"/>
              </a:xfrm>
              <a:custGeom>
                <a:avLst/>
                <a:gdLst/>
                <a:ahLst/>
                <a:cxnLst/>
                <a:rect l="l" t="t" r="r" b="b"/>
                <a:pathLst>
                  <a:path w="413818" h="509006" extrusionOk="0">
                    <a:moveTo>
                      <a:pt x="353186" y="1"/>
                    </a:moveTo>
                    <a:cubicBezTo>
                      <a:pt x="281944" y="1"/>
                      <a:pt x="198771" y="43011"/>
                      <a:pt x="126876" y="104747"/>
                    </a:cubicBezTo>
                    <a:cubicBezTo>
                      <a:pt x="33313" y="185082"/>
                      <a:pt x="1" y="296310"/>
                      <a:pt x="5687" y="360998"/>
                    </a:cubicBezTo>
                    <a:cubicBezTo>
                      <a:pt x="11374" y="425686"/>
                      <a:pt x="62511" y="496866"/>
                      <a:pt x="62511" y="496866"/>
                    </a:cubicBezTo>
                    <a:lnTo>
                      <a:pt x="85942" y="509005"/>
                    </a:lnTo>
                    <a:cubicBezTo>
                      <a:pt x="85942" y="509005"/>
                      <a:pt x="65939" y="434316"/>
                      <a:pt x="82433" y="331315"/>
                    </a:cubicBezTo>
                    <a:cubicBezTo>
                      <a:pt x="98888" y="228315"/>
                      <a:pt x="135991" y="158304"/>
                      <a:pt x="226610" y="82041"/>
                    </a:cubicBezTo>
                    <a:cubicBezTo>
                      <a:pt x="303927" y="17072"/>
                      <a:pt x="385526" y="12291"/>
                      <a:pt x="407870" y="12291"/>
                    </a:cubicBezTo>
                    <a:cubicBezTo>
                      <a:pt x="411726" y="12291"/>
                      <a:pt x="413818" y="12433"/>
                      <a:pt x="413818" y="12433"/>
                    </a:cubicBezTo>
                    <a:cubicBezTo>
                      <a:pt x="395121" y="3922"/>
                      <a:pt x="374697" y="1"/>
                      <a:pt x="353186"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29"/>
              <p:cNvSpPr/>
              <p:nvPr/>
            </p:nvSpPr>
            <p:spPr>
              <a:xfrm>
                <a:off x="5482732" y="1941243"/>
                <a:ext cx="108639" cy="336913"/>
              </a:xfrm>
              <a:custGeom>
                <a:avLst/>
                <a:gdLst/>
                <a:ahLst/>
                <a:cxnLst/>
                <a:rect l="l" t="t" r="r" b="b"/>
                <a:pathLst>
                  <a:path w="171762" h="532668" extrusionOk="0">
                    <a:moveTo>
                      <a:pt x="136837" y="1"/>
                    </a:moveTo>
                    <a:cubicBezTo>
                      <a:pt x="136835" y="2"/>
                      <a:pt x="117398" y="12140"/>
                      <a:pt x="110583" y="14761"/>
                    </a:cubicBezTo>
                    <a:cubicBezTo>
                      <a:pt x="103727" y="17382"/>
                      <a:pt x="113164" y="114455"/>
                      <a:pt x="129658" y="185555"/>
                    </a:cubicBezTo>
                    <a:cubicBezTo>
                      <a:pt x="146112" y="256615"/>
                      <a:pt x="171479" y="319528"/>
                      <a:pt x="127037" y="415713"/>
                    </a:cubicBezTo>
                    <a:cubicBezTo>
                      <a:pt x="85478" y="505725"/>
                      <a:pt x="7428" y="507748"/>
                      <a:pt x="495" y="507748"/>
                    </a:cubicBezTo>
                    <a:cubicBezTo>
                      <a:pt x="169" y="507748"/>
                      <a:pt x="0" y="507744"/>
                      <a:pt x="0" y="507744"/>
                    </a:cubicBezTo>
                    <a:lnTo>
                      <a:pt x="0" y="507744"/>
                    </a:lnTo>
                    <a:cubicBezTo>
                      <a:pt x="19439" y="519278"/>
                      <a:pt x="41015" y="532667"/>
                      <a:pt x="41015" y="532667"/>
                    </a:cubicBezTo>
                    <a:cubicBezTo>
                      <a:pt x="41015" y="532667"/>
                      <a:pt x="87393" y="527505"/>
                      <a:pt x="123448" y="470843"/>
                    </a:cubicBezTo>
                    <a:cubicBezTo>
                      <a:pt x="159461" y="414180"/>
                      <a:pt x="171762" y="343484"/>
                      <a:pt x="161559" y="291661"/>
                    </a:cubicBezTo>
                    <a:cubicBezTo>
                      <a:pt x="151355" y="239797"/>
                      <a:pt x="140950" y="173900"/>
                      <a:pt x="137885" y="105582"/>
                    </a:cubicBezTo>
                    <a:cubicBezTo>
                      <a:pt x="134740" y="37227"/>
                      <a:pt x="136837" y="3"/>
                      <a:pt x="136837"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29"/>
              <p:cNvSpPr/>
              <p:nvPr/>
            </p:nvSpPr>
            <p:spPr>
              <a:xfrm>
                <a:off x="5503856" y="1985642"/>
                <a:ext cx="65301" cy="47890"/>
              </a:xfrm>
              <a:custGeom>
                <a:avLst/>
                <a:gdLst/>
                <a:ahLst/>
                <a:cxnLst/>
                <a:rect l="l" t="t" r="r" b="b"/>
                <a:pathLst>
                  <a:path w="103243" h="75715" extrusionOk="0">
                    <a:moveTo>
                      <a:pt x="78379" y="1"/>
                    </a:moveTo>
                    <a:cubicBezTo>
                      <a:pt x="64609" y="1"/>
                      <a:pt x="47618" y="6938"/>
                      <a:pt x="30449" y="20138"/>
                    </a:cubicBezTo>
                    <a:cubicBezTo>
                      <a:pt x="0" y="43650"/>
                      <a:pt x="726" y="68493"/>
                      <a:pt x="11615" y="73897"/>
                    </a:cubicBezTo>
                    <a:cubicBezTo>
                      <a:pt x="14117" y="75148"/>
                      <a:pt x="16641" y="75714"/>
                      <a:pt x="19174" y="75714"/>
                    </a:cubicBezTo>
                    <a:cubicBezTo>
                      <a:pt x="36151" y="75714"/>
                      <a:pt x="53507" y="50266"/>
                      <a:pt x="67229" y="35141"/>
                    </a:cubicBezTo>
                    <a:cubicBezTo>
                      <a:pt x="83038" y="17759"/>
                      <a:pt x="103243" y="12919"/>
                      <a:pt x="103243" y="12919"/>
                    </a:cubicBezTo>
                    <a:cubicBezTo>
                      <a:pt x="97860" y="4201"/>
                      <a:pt x="89095" y="1"/>
                      <a:pt x="78379" y="1"/>
                    </a:cubicBezTo>
                    <a:close/>
                  </a:path>
                </a:pathLst>
              </a:custGeom>
              <a:solidFill>
                <a:srgbClr val="E76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29"/>
              <p:cNvSpPr/>
              <p:nvPr/>
            </p:nvSpPr>
            <p:spPr>
              <a:xfrm>
                <a:off x="5503525" y="2036675"/>
                <a:ext cx="65505" cy="34182"/>
              </a:xfrm>
              <a:custGeom>
                <a:avLst/>
                <a:gdLst/>
                <a:ahLst/>
                <a:cxnLst/>
                <a:rect l="l" t="t" r="r" b="b"/>
                <a:pathLst>
                  <a:path w="103566" h="54042" extrusionOk="0">
                    <a:moveTo>
                      <a:pt x="49154" y="0"/>
                    </a:moveTo>
                    <a:cubicBezTo>
                      <a:pt x="48213" y="0"/>
                      <a:pt x="47274" y="27"/>
                      <a:pt x="46339" y="82"/>
                    </a:cubicBezTo>
                    <a:cubicBezTo>
                      <a:pt x="39040" y="405"/>
                      <a:pt x="31901" y="2583"/>
                      <a:pt x="25610" y="6898"/>
                    </a:cubicBezTo>
                    <a:cubicBezTo>
                      <a:pt x="1" y="23796"/>
                      <a:pt x="6171" y="50655"/>
                      <a:pt x="6171" y="50655"/>
                    </a:cubicBezTo>
                    <a:cubicBezTo>
                      <a:pt x="6171" y="50655"/>
                      <a:pt x="13844" y="54042"/>
                      <a:pt x="31854" y="54042"/>
                    </a:cubicBezTo>
                    <a:cubicBezTo>
                      <a:pt x="38858" y="54042"/>
                      <a:pt x="47425" y="53530"/>
                      <a:pt x="57712" y="52107"/>
                    </a:cubicBezTo>
                    <a:cubicBezTo>
                      <a:pt x="62269" y="51542"/>
                      <a:pt x="66504" y="50776"/>
                      <a:pt x="70174" y="49808"/>
                    </a:cubicBezTo>
                    <a:cubicBezTo>
                      <a:pt x="74247" y="49042"/>
                      <a:pt x="77796" y="47913"/>
                      <a:pt x="81062" y="46824"/>
                    </a:cubicBezTo>
                    <a:cubicBezTo>
                      <a:pt x="100985" y="40129"/>
                      <a:pt x="103566" y="31015"/>
                      <a:pt x="103566" y="31015"/>
                    </a:cubicBezTo>
                    <a:cubicBezTo>
                      <a:pt x="101792" y="28272"/>
                      <a:pt x="99856" y="25651"/>
                      <a:pt x="97517" y="23191"/>
                    </a:cubicBezTo>
                    <a:lnTo>
                      <a:pt x="97517" y="23110"/>
                    </a:lnTo>
                    <a:cubicBezTo>
                      <a:pt x="85568" y="9591"/>
                      <a:pt x="66892" y="0"/>
                      <a:pt x="49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29"/>
              <p:cNvSpPr/>
              <p:nvPr/>
            </p:nvSpPr>
            <p:spPr>
              <a:xfrm>
                <a:off x="5492482" y="2033523"/>
                <a:ext cx="59460" cy="106347"/>
              </a:xfrm>
              <a:custGeom>
                <a:avLst/>
                <a:gdLst/>
                <a:ahLst/>
                <a:cxnLst/>
                <a:rect l="l" t="t" r="r" b="b"/>
                <a:pathLst>
                  <a:path w="94008" h="168138" extrusionOk="0">
                    <a:moveTo>
                      <a:pt x="9782" y="0"/>
                    </a:moveTo>
                    <a:cubicBezTo>
                      <a:pt x="7746" y="0"/>
                      <a:pt x="5890" y="1344"/>
                      <a:pt x="5324" y="3373"/>
                    </a:cubicBezTo>
                    <a:lnTo>
                      <a:pt x="2582" y="12851"/>
                    </a:lnTo>
                    <a:cubicBezTo>
                      <a:pt x="1775" y="16158"/>
                      <a:pt x="1493" y="19949"/>
                      <a:pt x="968" y="23498"/>
                    </a:cubicBezTo>
                    <a:cubicBezTo>
                      <a:pt x="363" y="27127"/>
                      <a:pt x="847" y="30475"/>
                      <a:pt x="726" y="34024"/>
                    </a:cubicBezTo>
                    <a:cubicBezTo>
                      <a:pt x="565" y="37573"/>
                      <a:pt x="1291" y="40960"/>
                      <a:pt x="1694" y="44428"/>
                    </a:cubicBezTo>
                    <a:cubicBezTo>
                      <a:pt x="2662" y="51325"/>
                      <a:pt x="4437" y="58181"/>
                      <a:pt x="7098" y="64714"/>
                    </a:cubicBezTo>
                    <a:cubicBezTo>
                      <a:pt x="8187" y="68061"/>
                      <a:pt x="9921" y="71167"/>
                      <a:pt x="11656" y="74312"/>
                    </a:cubicBezTo>
                    <a:cubicBezTo>
                      <a:pt x="13067" y="77579"/>
                      <a:pt x="15648" y="80362"/>
                      <a:pt x="17826" y="83386"/>
                    </a:cubicBezTo>
                    <a:cubicBezTo>
                      <a:pt x="20810" y="86855"/>
                      <a:pt x="22907" y="88105"/>
                      <a:pt x="25488" y="90565"/>
                    </a:cubicBezTo>
                    <a:lnTo>
                      <a:pt x="32909" y="97098"/>
                    </a:lnTo>
                    <a:cubicBezTo>
                      <a:pt x="35329" y="99357"/>
                      <a:pt x="38353" y="101172"/>
                      <a:pt x="41015" y="103228"/>
                    </a:cubicBezTo>
                    <a:lnTo>
                      <a:pt x="49242" y="109278"/>
                    </a:lnTo>
                    <a:cubicBezTo>
                      <a:pt x="58397" y="115972"/>
                      <a:pt x="67390" y="121860"/>
                      <a:pt x="76545" y="127829"/>
                    </a:cubicBezTo>
                    <a:cubicBezTo>
                      <a:pt x="75738" y="128999"/>
                      <a:pt x="74892" y="130168"/>
                      <a:pt x="74004" y="131217"/>
                    </a:cubicBezTo>
                    <a:cubicBezTo>
                      <a:pt x="71706" y="134161"/>
                      <a:pt x="69246" y="136943"/>
                      <a:pt x="66624" y="139524"/>
                    </a:cubicBezTo>
                    <a:cubicBezTo>
                      <a:pt x="63962" y="142106"/>
                      <a:pt x="61220" y="144566"/>
                      <a:pt x="58276" y="146703"/>
                    </a:cubicBezTo>
                    <a:cubicBezTo>
                      <a:pt x="55372" y="148961"/>
                      <a:pt x="52227" y="150776"/>
                      <a:pt x="49041" y="152470"/>
                    </a:cubicBezTo>
                    <a:cubicBezTo>
                      <a:pt x="45814" y="154003"/>
                      <a:pt x="42548" y="155374"/>
                      <a:pt x="39079" y="156221"/>
                    </a:cubicBezTo>
                    <a:cubicBezTo>
                      <a:pt x="37426" y="156866"/>
                      <a:pt x="35651" y="156947"/>
                      <a:pt x="33877" y="157229"/>
                    </a:cubicBezTo>
                    <a:cubicBezTo>
                      <a:pt x="32461" y="157454"/>
                      <a:pt x="31046" y="157679"/>
                      <a:pt x="29610" y="157679"/>
                    </a:cubicBezTo>
                    <a:cubicBezTo>
                      <a:pt x="29246" y="157679"/>
                      <a:pt x="28880" y="157665"/>
                      <a:pt x="28513" y="157632"/>
                    </a:cubicBezTo>
                    <a:lnTo>
                      <a:pt x="23230" y="157592"/>
                    </a:lnTo>
                    <a:lnTo>
                      <a:pt x="17947" y="156584"/>
                    </a:lnTo>
                    <a:cubicBezTo>
                      <a:pt x="14358" y="156100"/>
                      <a:pt x="11010" y="154366"/>
                      <a:pt x="7502" y="153357"/>
                    </a:cubicBezTo>
                    <a:lnTo>
                      <a:pt x="6453" y="152994"/>
                    </a:lnTo>
                    <a:cubicBezTo>
                      <a:pt x="6039" y="152880"/>
                      <a:pt x="5619" y="152825"/>
                      <a:pt x="5205" y="152825"/>
                    </a:cubicBezTo>
                    <a:cubicBezTo>
                      <a:pt x="3282" y="152825"/>
                      <a:pt x="1478" y="154007"/>
                      <a:pt x="847" y="155898"/>
                    </a:cubicBezTo>
                    <a:cubicBezTo>
                      <a:pt x="0" y="158278"/>
                      <a:pt x="1251" y="160899"/>
                      <a:pt x="3630" y="161746"/>
                    </a:cubicBezTo>
                    <a:cubicBezTo>
                      <a:pt x="7582" y="163198"/>
                      <a:pt x="11333" y="165254"/>
                      <a:pt x="15648" y="166142"/>
                    </a:cubicBezTo>
                    <a:lnTo>
                      <a:pt x="21980" y="167553"/>
                    </a:lnTo>
                    <a:cubicBezTo>
                      <a:pt x="24117" y="167795"/>
                      <a:pt x="26335" y="167916"/>
                      <a:pt x="28513" y="168037"/>
                    </a:cubicBezTo>
                    <a:cubicBezTo>
                      <a:pt x="29175" y="168108"/>
                      <a:pt x="29822" y="168137"/>
                      <a:pt x="30462" y="168137"/>
                    </a:cubicBezTo>
                    <a:cubicBezTo>
                      <a:pt x="32007" y="168137"/>
                      <a:pt x="33507" y="167966"/>
                      <a:pt x="35046" y="167795"/>
                    </a:cubicBezTo>
                    <a:cubicBezTo>
                      <a:pt x="37224" y="167553"/>
                      <a:pt x="39442" y="167553"/>
                      <a:pt x="41539" y="166868"/>
                    </a:cubicBezTo>
                    <a:cubicBezTo>
                      <a:pt x="45895" y="166021"/>
                      <a:pt x="49968" y="164609"/>
                      <a:pt x="53961" y="162875"/>
                    </a:cubicBezTo>
                    <a:cubicBezTo>
                      <a:pt x="57873" y="161020"/>
                      <a:pt x="61744" y="159003"/>
                      <a:pt x="65213" y="156543"/>
                    </a:cubicBezTo>
                    <a:cubicBezTo>
                      <a:pt x="68842" y="154245"/>
                      <a:pt x="72109" y="151543"/>
                      <a:pt x="75295" y="148679"/>
                    </a:cubicBezTo>
                    <a:cubicBezTo>
                      <a:pt x="78441" y="145856"/>
                      <a:pt x="81385" y="142831"/>
                      <a:pt x="84127" y="139686"/>
                    </a:cubicBezTo>
                    <a:cubicBezTo>
                      <a:pt x="86950" y="136419"/>
                      <a:pt x="89450" y="133314"/>
                      <a:pt x="91991" y="129442"/>
                    </a:cubicBezTo>
                    <a:lnTo>
                      <a:pt x="92031" y="129362"/>
                    </a:lnTo>
                    <a:cubicBezTo>
                      <a:pt x="94008" y="126135"/>
                      <a:pt x="92919" y="121981"/>
                      <a:pt x="89692" y="119965"/>
                    </a:cubicBezTo>
                    <a:cubicBezTo>
                      <a:pt x="78642" y="113311"/>
                      <a:pt x="67148" y="106253"/>
                      <a:pt x="56784" y="99074"/>
                    </a:cubicBezTo>
                    <a:lnTo>
                      <a:pt x="48879" y="93711"/>
                    </a:lnTo>
                    <a:cubicBezTo>
                      <a:pt x="46258" y="91855"/>
                      <a:pt x="43556" y="90363"/>
                      <a:pt x="41055" y="88145"/>
                    </a:cubicBezTo>
                    <a:lnTo>
                      <a:pt x="33393" y="81814"/>
                    </a:lnTo>
                    <a:cubicBezTo>
                      <a:pt x="31175" y="79878"/>
                      <a:pt x="27666" y="77297"/>
                      <a:pt x="26456" y="75805"/>
                    </a:cubicBezTo>
                    <a:cubicBezTo>
                      <a:pt x="24722" y="73465"/>
                      <a:pt x="22625" y="71449"/>
                      <a:pt x="21294" y="68666"/>
                    </a:cubicBezTo>
                    <a:cubicBezTo>
                      <a:pt x="19802" y="66005"/>
                      <a:pt x="18229" y="63464"/>
                      <a:pt x="17181" y="60520"/>
                    </a:cubicBezTo>
                    <a:cubicBezTo>
                      <a:pt x="14680" y="54914"/>
                      <a:pt x="12946" y="48905"/>
                      <a:pt x="11938" y="42815"/>
                    </a:cubicBezTo>
                    <a:cubicBezTo>
                      <a:pt x="11535" y="39750"/>
                      <a:pt x="10728" y="36685"/>
                      <a:pt x="10849" y="33580"/>
                    </a:cubicBezTo>
                    <a:cubicBezTo>
                      <a:pt x="10889" y="30515"/>
                      <a:pt x="10365" y="27289"/>
                      <a:pt x="10728" y="24345"/>
                    </a:cubicBezTo>
                    <a:cubicBezTo>
                      <a:pt x="11172" y="21360"/>
                      <a:pt x="11172" y="18537"/>
                      <a:pt x="11777" y="15392"/>
                    </a:cubicBezTo>
                    <a:lnTo>
                      <a:pt x="14237" y="5793"/>
                    </a:lnTo>
                    <a:cubicBezTo>
                      <a:pt x="14882" y="3373"/>
                      <a:pt x="13470" y="873"/>
                      <a:pt x="11091" y="187"/>
                    </a:cubicBezTo>
                    <a:cubicBezTo>
                      <a:pt x="10654" y="61"/>
                      <a:pt x="10214" y="0"/>
                      <a:pt x="9782" y="0"/>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29"/>
              <p:cNvSpPr/>
              <p:nvPr/>
            </p:nvSpPr>
            <p:spPr>
              <a:xfrm>
                <a:off x="5527829" y="2036675"/>
                <a:ext cx="37370" cy="31580"/>
              </a:xfrm>
              <a:custGeom>
                <a:avLst/>
                <a:gdLst/>
                <a:ahLst/>
                <a:cxnLst/>
                <a:rect l="l" t="t" r="r" b="b"/>
                <a:pathLst>
                  <a:path w="59083" h="49929" extrusionOk="0">
                    <a:moveTo>
                      <a:pt x="10715" y="0"/>
                    </a:moveTo>
                    <a:cubicBezTo>
                      <a:pt x="9775" y="0"/>
                      <a:pt x="8838" y="27"/>
                      <a:pt x="7905" y="82"/>
                    </a:cubicBezTo>
                    <a:cubicBezTo>
                      <a:pt x="2985" y="5406"/>
                      <a:pt x="1" y="12463"/>
                      <a:pt x="1" y="20247"/>
                    </a:cubicBezTo>
                    <a:cubicBezTo>
                      <a:pt x="1" y="36580"/>
                      <a:pt x="13229" y="49929"/>
                      <a:pt x="29562" y="49929"/>
                    </a:cubicBezTo>
                    <a:cubicBezTo>
                      <a:pt x="30288" y="49929"/>
                      <a:pt x="31014" y="49929"/>
                      <a:pt x="31740" y="49808"/>
                    </a:cubicBezTo>
                    <a:cubicBezTo>
                      <a:pt x="35732" y="49526"/>
                      <a:pt x="39281" y="48518"/>
                      <a:pt x="42628" y="46824"/>
                    </a:cubicBezTo>
                    <a:cubicBezTo>
                      <a:pt x="51541" y="42468"/>
                      <a:pt x="57913" y="33596"/>
                      <a:pt x="59083" y="23191"/>
                    </a:cubicBezTo>
                    <a:lnTo>
                      <a:pt x="59083" y="23110"/>
                    </a:lnTo>
                    <a:cubicBezTo>
                      <a:pt x="47134" y="9591"/>
                      <a:pt x="28421" y="0"/>
                      <a:pt x="10715" y="0"/>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29"/>
              <p:cNvSpPr/>
              <p:nvPr/>
            </p:nvSpPr>
            <p:spPr>
              <a:xfrm>
                <a:off x="5504311" y="2028658"/>
                <a:ext cx="64719" cy="40009"/>
              </a:xfrm>
              <a:custGeom>
                <a:avLst/>
                <a:gdLst/>
                <a:ahLst/>
                <a:cxnLst/>
                <a:rect l="l" t="t" r="r" b="b"/>
                <a:pathLst>
                  <a:path w="102323" h="63255" extrusionOk="0">
                    <a:moveTo>
                      <a:pt x="53358" y="1"/>
                    </a:moveTo>
                    <a:cubicBezTo>
                      <a:pt x="22168" y="1"/>
                      <a:pt x="0" y="23802"/>
                      <a:pt x="4969" y="63254"/>
                    </a:cubicBezTo>
                    <a:cubicBezTo>
                      <a:pt x="4969" y="63254"/>
                      <a:pt x="5170" y="30063"/>
                      <a:pt x="42031" y="19578"/>
                    </a:cubicBezTo>
                    <a:cubicBezTo>
                      <a:pt x="46903" y="18188"/>
                      <a:pt x="51539" y="17585"/>
                      <a:pt x="55917" y="17585"/>
                    </a:cubicBezTo>
                    <a:cubicBezTo>
                      <a:pt x="84701" y="17585"/>
                      <a:pt x="102323" y="43654"/>
                      <a:pt x="102323" y="43654"/>
                    </a:cubicBezTo>
                    <a:cubicBezTo>
                      <a:pt x="102323" y="43654"/>
                      <a:pt x="89579" y="4535"/>
                      <a:pt x="62559" y="664"/>
                    </a:cubicBezTo>
                    <a:cubicBezTo>
                      <a:pt x="59420" y="219"/>
                      <a:pt x="56347" y="1"/>
                      <a:pt x="53358" y="1"/>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 name="CuadroTexto 1">
            <a:extLst>
              <a:ext uri="{FF2B5EF4-FFF2-40B4-BE49-F238E27FC236}">
                <a16:creationId xmlns:a16="http://schemas.microsoft.com/office/drawing/2014/main" id="{17C61B31-A25F-3B7D-A304-B1F66BE08191}"/>
              </a:ext>
            </a:extLst>
          </p:cNvPr>
          <p:cNvSpPr txBox="1"/>
          <p:nvPr/>
        </p:nvSpPr>
        <p:spPr>
          <a:xfrm>
            <a:off x="6864256" y="4490223"/>
            <a:ext cx="2240341" cy="646331"/>
          </a:xfrm>
          <a:prstGeom prst="rect">
            <a:avLst/>
          </a:prstGeom>
          <a:noFill/>
        </p:spPr>
        <p:txBody>
          <a:bodyPr wrap="square" rtlCol="0">
            <a:spAutoFit/>
          </a:bodyPr>
          <a:lstStyle/>
          <a:p>
            <a:r>
              <a:rPr lang="es-EC" sz="1200" dirty="0">
                <a:solidFill>
                  <a:schemeClr val="tx1"/>
                </a:solidFill>
                <a:latin typeface="Open Sans" pitchFamily="2" charset="0"/>
                <a:ea typeface="Open Sans" pitchFamily="2" charset="0"/>
                <a:cs typeface="Open Sans" pitchFamily="2" charset="0"/>
              </a:rPr>
              <a:t>Ing. Carlos Guerrero N., MSc.</a:t>
            </a:r>
          </a:p>
          <a:p>
            <a:r>
              <a:rPr lang="es-EC" sz="1200" dirty="0">
                <a:solidFill>
                  <a:schemeClr val="tx1"/>
                </a:solidFill>
                <a:latin typeface="Open Sans" pitchFamily="2" charset="0"/>
                <a:ea typeface="Open Sans" pitchFamily="2" charset="0"/>
                <a:cs typeface="Open Sans" pitchFamily="2" charset="0"/>
              </a:rPr>
              <a:t>Coding Dojo</a:t>
            </a:r>
          </a:p>
          <a:p>
            <a:r>
              <a:rPr lang="es-EC" sz="1200" dirty="0">
                <a:solidFill>
                  <a:schemeClr val="tx1"/>
                </a:solidFill>
                <a:latin typeface="Open Sans" pitchFamily="2" charset="0"/>
                <a:ea typeface="Open Sans" pitchFamily="2" charset="0"/>
                <a:cs typeface="Open Sans" pitchFamily="2" charset="0"/>
              </a:rPr>
              <a:t>Universidad de las Américas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3"/>
          <p:cNvSpPr txBox="1">
            <a:spLocks noGrp="1"/>
          </p:cNvSpPr>
          <p:nvPr>
            <p:ph type="title"/>
          </p:nvPr>
        </p:nvSpPr>
        <p:spPr>
          <a:xfrm>
            <a:off x="4583924" y="2081813"/>
            <a:ext cx="4190712" cy="10477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_tradnl" dirty="0"/>
              <a:t>Solución</a:t>
            </a:r>
          </a:p>
        </p:txBody>
      </p:sp>
      <p:sp>
        <p:nvSpPr>
          <p:cNvPr id="664" name="Google Shape;664;p33"/>
          <p:cNvSpPr txBox="1">
            <a:spLocks noGrp="1"/>
          </p:cNvSpPr>
          <p:nvPr>
            <p:ph type="title" idx="2"/>
          </p:nvPr>
        </p:nvSpPr>
        <p:spPr>
          <a:xfrm>
            <a:off x="4583925" y="1274173"/>
            <a:ext cx="1164300" cy="73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814" name="Google Shape;1119;p38">
            <a:extLst>
              <a:ext uri="{FF2B5EF4-FFF2-40B4-BE49-F238E27FC236}">
                <a16:creationId xmlns:a16="http://schemas.microsoft.com/office/drawing/2014/main" id="{E829D332-B6E3-FB4A-814F-1C4CA148EA16}"/>
              </a:ext>
            </a:extLst>
          </p:cNvPr>
          <p:cNvGrpSpPr/>
          <p:nvPr/>
        </p:nvGrpSpPr>
        <p:grpSpPr>
          <a:xfrm>
            <a:off x="1141392" y="1216650"/>
            <a:ext cx="3132017" cy="3071961"/>
            <a:chOff x="5657512" y="1760210"/>
            <a:chExt cx="3132017" cy="3071961"/>
          </a:xfrm>
        </p:grpSpPr>
        <p:grpSp>
          <p:nvGrpSpPr>
            <p:cNvPr id="815" name="Google Shape;1120;p38">
              <a:extLst>
                <a:ext uri="{FF2B5EF4-FFF2-40B4-BE49-F238E27FC236}">
                  <a16:creationId xmlns:a16="http://schemas.microsoft.com/office/drawing/2014/main" id="{2CD62BC1-AFE5-9F5E-C936-135200BF7638}"/>
                </a:ext>
              </a:extLst>
            </p:cNvPr>
            <p:cNvGrpSpPr/>
            <p:nvPr/>
          </p:nvGrpSpPr>
          <p:grpSpPr>
            <a:xfrm flipH="1">
              <a:off x="6602257" y="2536432"/>
              <a:ext cx="2187268" cy="2002440"/>
              <a:chOff x="-892039" y="3294150"/>
              <a:chExt cx="2429488" cy="2224191"/>
            </a:xfrm>
          </p:grpSpPr>
          <p:grpSp>
            <p:nvGrpSpPr>
              <p:cNvPr id="931" name="Google Shape;1121;p38">
                <a:extLst>
                  <a:ext uri="{FF2B5EF4-FFF2-40B4-BE49-F238E27FC236}">
                    <a16:creationId xmlns:a16="http://schemas.microsoft.com/office/drawing/2014/main" id="{29AEA553-7D10-7368-A8E0-B653E1776C0A}"/>
                  </a:ext>
                </a:extLst>
              </p:cNvPr>
              <p:cNvGrpSpPr/>
              <p:nvPr/>
            </p:nvGrpSpPr>
            <p:grpSpPr>
              <a:xfrm>
                <a:off x="-892039" y="3294150"/>
                <a:ext cx="2363551" cy="2224191"/>
                <a:chOff x="11819375" y="0"/>
                <a:chExt cx="4892466" cy="4603998"/>
              </a:xfrm>
            </p:grpSpPr>
            <p:sp>
              <p:nvSpPr>
                <p:cNvPr id="948" name="Google Shape;1122;p38">
                  <a:extLst>
                    <a:ext uri="{FF2B5EF4-FFF2-40B4-BE49-F238E27FC236}">
                      <a16:creationId xmlns:a16="http://schemas.microsoft.com/office/drawing/2014/main" id="{CE5CB1AF-A177-3784-A960-485B77744112}"/>
                    </a:ext>
                  </a:extLst>
                </p:cNvPr>
                <p:cNvSpPr/>
                <p:nvPr/>
              </p:nvSpPr>
              <p:spPr>
                <a:xfrm>
                  <a:off x="11843162" y="4317331"/>
                  <a:ext cx="4868679" cy="286667"/>
                </a:xfrm>
                <a:custGeom>
                  <a:avLst/>
                  <a:gdLst/>
                  <a:ahLst/>
                  <a:cxnLst/>
                  <a:rect l="l" t="t" r="r" b="b"/>
                  <a:pathLst>
                    <a:path w="78448" h="4619" extrusionOk="0">
                      <a:moveTo>
                        <a:pt x="36558" y="1"/>
                      </a:moveTo>
                      <a:cubicBezTo>
                        <a:pt x="20334" y="1"/>
                        <a:pt x="1" y="2095"/>
                        <a:pt x="1" y="2095"/>
                      </a:cubicBezTo>
                      <a:cubicBezTo>
                        <a:pt x="313" y="2108"/>
                        <a:pt x="9785" y="4165"/>
                        <a:pt x="38576" y="4574"/>
                      </a:cubicBezTo>
                      <a:cubicBezTo>
                        <a:pt x="40707" y="4604"/>
                        <a:pt x="42740" y="4619"/>
                        <a:pt x="44679" y="4619"/>
                      </a:cubicBezTo>
                      <a:cubicBezTo>
                        <a:pt x="68947" y="4619"/>
                        <a:pt x="78448" y="2418"/>
                        <a:pt x="78448" y="2418"/>
                      </a:cubicBezTo>
                      <a:cubicBezTo>
                        <a:pt x="78448" y="2418"/>
                        <a:pt x="52936" y="13"/>
                        <a:pt x="36690" y="1"/>
                      </a:cubicBezTo>
                      <a:cubicBezTo>
                        <a:pt x="36646" y="1"/>
                        <a:pt x="36602" y="1"/>
                        <a:pt x="36558"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1123;p38">
                  <a:extLst>
                    <a:ext uri="{FF2B5EF4-FFF2-40B4-BE49-F238E27FC236}">
                      <a16:creationId xmlns:a16="http://schemas.microsoft.com/office/drawing/2014/main" id="{2979C0C8-80BB-852F-0CD7-C403673C2396}"/>
                    </a:ext>
                  </a:extLst>
                </p:cNvPr>
                <p:cNvSpPr/>
                <p:nvPr/>
              </p:nvSpPr>
              <p:spPr>
                <a:xfrm>
                  <a:off x="13558417" y="3296040"/>
                  <a:ext cx="274937" cy="1094969"/>
                </a:xfrm>
                <a:custGeom>
                  <a:avLst/>
                  <a:gdLst/>
                  <a:ahLst/>
                  <a:cxnLst/>
                  <a:rect l="l" t="t" r="r" b="b"/>
                  <a:pathLst>
                    <a:path w="4430" h="17643" extrusionOk="0">
                      <a:moveTo>
                        <a:pt x="3087" y="0"/>
                      </a:moveTo>
                      <a:lnTo>
                        <a:pt x="1900" y="6788"/>
                      </a:lnTo>
                      <a:lnTo>
                        <a:pt x="1" y="17642"/>
                      </a:lnTo>
                      <a:lnTo>
                        <a:pt x="1309" y="17642"/>
                      </a:lnTo>
                      <a:lnTo>
                        <a:pt x="3156" y="7203"/>
                      </a:lnTo>
                      <a:lnTo>
                        <a:pt x="44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1124;p38">
                  <a:extLst>
                    <a:ext uri="{FF2B5EF4-FFF2-40B4-BE49-F238E27FC236}">
                      <a16:creationId xmlns:a16="http://schemas.microsoft.com/office/drawing/2014/main" id="{C0F8AB74-9951-FF91-3506-61BA8E488832}"/>
                    </a:ext>
                  </a:extLst>
                </p:cNvPr>
                <p:cNvSpPr/>
                <p:nvPr/>
              </p:nvSpPr>
              <p:spPr>
                <a:xfrm>
                  <a:off x="13676339" y="3296040"/>
                  <a:ext cx="157018" cy="447036"/>
                </a:xfrm>
                <a:custGeom>
                  <a:avLst/>
                  <a:gdLst/>
                  <a:ahLst/>
                  <a:cxnLst/>
                  <a:rect l="l" t="t" r="r" b="b"/>
                  <a:pathLst>
                    <a:path w="2530" h="7203" extrusionOk="0">
                      <a:moveTo>
                        <a:pt x="1187" y="0"/>
                      </a:moveTo>
                      <a:lnTo>
                        <a:pt x="0" y="6788"/>
                      </a:lnTo>
                      <a:lnTo>
                        <a:pt x="1256" y="7203"/>
                      </a:lnTo>
                      <a:lnTo>
                        <a:pt x="2530" y="0"/>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1125;p38">
                  <a:extLst>
                    <a:ext uri="{FF2B5EF4-FFF2-40B4-BE49-F238E27FC236}">
                      <a16:creationId xmlns:a16="http://schemas.microsoft.com/office/drawing/2014/main" id="{F45644AE-EB66-09D5-1924-2C6A8C3DC9B3}"/>
                    </a:ext>
                  </a:extLst>
                </p:cNvPr>
                <p:cNvSpPr/>
                <p:nvPr/>
              </p:nvSpPr>
              <p:spPr>
                <a:xfrm>
                  <a:off x="13639659" y="3279406"/>
                  <a:ext cx="1342598" cy="1111601"/>
                </a:xfrm>
                <a:custGeom>
                  <a:avLst/>
                  <a:gdLst/>
                  <a:ahLst/>
                  <a:cxnLst/>
                  <a:rect l="l" t="t" r="r" b="b"/>
                  <a:pathLst>
                    <a:path w="21633" h="17911" extrusionOk="0">
                      <a:moveTo>
                        <a:pt x="18749" y="0"/>
                      </a:moveTo>
                      <a:lnTo>
                        <a:pt x="3121" y="67"/>
                      </a:lnTo>
                      <a:lnTo>
                        <a:pt x="1770" y="7789"/>
                      </a:lnTo>
                      <a:lnTo>
                        <a:pt x="0" y="17910"/>
                      </a:lnTo>
                      <a:lnTo>
                        <a:pt x="21632" y="17910"/>
                      </a:lnTo>
                      <a:lnTo>
                        <a:pt x="20019" y="7892"/>
                      </a:lnTo>
                      <a:lnTo>
                        <a:pt x="18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1126;p38">
                  <a:extLst>
                    <a:ext uri="{FF2B5EF4-FFF2-40B4-BE49-F238E27FC236}">
                      <a16:creationId xmlns:a16="http://schemas.microsoft.com/office/drawing/2014/main" id="{EC868E57-9813-5857-180E-08A6DC81E3FE}"/>
                    </a:ext>
                  </a:extLst>
                </p:cNvPr>
                <p:cNvSpPr/>
                <p:nvPr/>
              </p:nvSpPr>
              <p:spPr>
                <a:xfrm>
                  <a:off x="13749513" y="3279406"/>
                  <a:ext cx="1132579" cy="489859"/>
                </a:xfrm>
                <a:custGeom>
                  <a:avLst/>
                  <a:gdLst/>
                  <a:ahLst/>
                  <a:cxnLst/>
                  <a:rect l="l" t="t" r="r" b="b"/>
                  <a:pathLst>
                    <a:path w="18249" h="7893" extrusionOk="0">
                      <a:moveTo>
                        <a:pt x="16979" y="0"/>
                      </a:moveTo>
                      <a:lnTo>
                        <a:pt x="1351" y="67"/>
                      </a:lnTo>
                      <a:lnTo>
                        <a:pt x="0" y="7789"/>
                      </a:lnTo>
                      <a:cubicBezTo>
                        <a:pt x="2527" y="7272"/>
                        <a:pt x="5893" y="6778"/>
                        <a:pt x="9532" y="6778"/>
                      </a:cubicBezTo>
                      <a:cubicBezTo>
                        <a:pt x="12360" y="6778"/>
                        <a:pt x="15354" y="7076"/>
                        <a:pt x="18249" y="7892"/>
                      </a:cubicBezTo>
                      <a:lnTo>
                        <a:pt x="16979" y="0"/>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1127;p38">
                  <a:extLst>
                    <a:ext uri="{FF2B5EF4-FFF2-40B4-BE49-F238E27FC236}">
                      <a16:creationId xmlns:a16="http://schemas.microsoft.com/office/drawing/2014/main" id="{967AAF3F-12B0-9117-FD49-1211A0EA20CD}"/>
                    </a:ext>
                  </a:extLst>
                </p:cNvPr>
                <p:cNvSpPr/>
                <p:nvPr/>
              </p:nvSpPr>
              <p:spPr>
                <a:xfrm>
                  <a:off x="13546004" y="4390975"/>
                  <a:ext cx="1802605" cy="99672"/>
                </a:xfrm>
                <a:custGeom>
                  <a:avLst/>
                  <a:gdLst/>
                  <a:ahLst/>
                  <a:cxnLst/>
                  <a:rect l="l" t="t" r="r" b="b"/>
                  <a:pathLst>
                    <a:path w="29045" h="1606" extrusionOk="0">
                      <a:moveTo>
                        <a:pt x="201" y="0"/>
                      </a:moveTo>
                      <a:lnTo>
                        <a:pt x="0" y="1605"/>
                      </a:lnTo>
                      <a:lnTo>
                        <a:pt x="29044" y="1605"/>
                      </a:lnTo>
                      <a:lnTo>
                        <a:pt x="286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1128;p38">
                  <a:extLst>
                    <a:ext uri="{FF2B5EF4-FFF2-40B4-BE49-F238E27FC236}">
                      <a16:creationId xmlns:a16="http://schemas.microsoft.com/office/drawing/2014/main" id="{FB53139D-0B88-F65E-99E2-D33DAB3EB822}"/>
                    </a:ext>
                  </a:extLst>
                </p:cNvPr>
                <p:cNvSpPr/>
                <p:nvPr/>
              </p:nvSpPr>
              <p:spPr>
                <a:xfrm>
                  <a:off x="12038586" y="0"/>
                  <a:ext cx="4589087" cy="3378807"/>
                </a:xfrm>
                <a:custGeom>
                  <a:avLst/>
                  <a:gdLst/>
                  <a:ahLst/>
                  <a:cxnLst/>
                  <a:rect l="l" t="t" r="r" b="b"/>
                  <a:pathLst>
                    <a:path w="73943" h="54442" extrusionOk="0">
                      <a:moveTo>
                        <a:pt x="72782" y="1"/>
                      </a:moveTo>
                      <a:lnTo>
                        <a:pt x="1" y="533"/>
                      </a:lnTo>
                      <a:lnTo>
                        <a:pt x="2458" y="54441"/>
                      </a:lnTo>
                      <a:lnTo>
                        <a:pt x="10295" y="54397"/>
                      </a:lnTo>
                      <a:lnTo>
                        <a:pt x="38712" y="54238"/>
                      </a:lnTo>
                      <a:lnTo>
                        <a:pt x="73942" y="54039"/>
                      </a:lnTo>
                      <a:lnTo>
                        <a:pt x="73195" y="19241"/>
                      </a:lnTo>
                      <a:lnTo>
                        <a:pt x="72902" y="5622"/>
                      </a:lnTo>
                      <a:lnTo>
                        <a:pt x="727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1129;p38">
                  <a:extLst>
                    <a:ext uri="{FF2B5EF4-FFF2-40B4-BE49-F238E27FC236}">
                      <a16:creationId xmlns:a16="http://schemas.microsoft.com/office/drawing/2014/main" id="{1756B7B5-5967-6955-27EA-D93010B56D58}"/>
                    </a:ext>
                  </a:extLst>
                </p:cNvPr>
                <p:cNvSpPr/>
                <p:nvPr/>
              </p:nvSpPr>
              <p:spPr>
                <a:xfrm>
                  <a:off x="12677538" y="348925"/>
                  <a:ext cx="3903731" cy="3027161"/>
                </a:xfrm>
                <a:custGeom>
                  <a:avLst/>
                  <a:gdLst/>
                  <a:ahLst/>
                  <a:cxnLst/>
                  <a:rect l="l" t="t" r="r" b="b"/>
                  <a:pathLst>
                    <a:path w="62900" h="48776" extrusionOk="0">
                      <a:moveTo>
                        <a:pt x="62607" y="0"/>
                      </a:moveTo>
                      <a:lnTo>
                        <a:pt x="0" y="48775"/>
                      </a:lnTo>
                      <a:lnTo>
                        <a:pt x="0" y="48775"/>
                      </a:lnTo>
                      <a:lnTo>
                        <a:pt x="28417" y="48616"/>
                      </a:lnTo>
                      <a:lnTo>
                        <a:pt x="62900" y="13619"/>
                      </a:lnTo>
                      <a:lnTo>
                        <a:pt x="62607"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1130;p38">
                  <a:extLst>
                    <a:ext uri="{FF2B5EF4-FFF2-40B4-BE49-F238E27FC236}">
                      <a16:creationId xmlns:a16="http://schemas.microsoft.com/office/drawing/2014/main" id="{AF03E230-75A6-90D9-BFDA-55609AF54FDA}"/>
                    </a:ext>
                  </a:extLst>
                </p:cNvPr>
                <p:cNvSpPr/>
                <p:nvPr/>
              </p:nvSpPr>
              <p:spPr>
                <a:xfrm>
                  <a:off x="11819375" y="33018"/>
                  <a:ext cx="371692" cy="3345851"/>
                </a:xfrm>
                <a:custGeom>
                  <a:avLst/>
                  <a:gdLst/>
                  <a:ahLst/>
                  <a:cxnLst/>
                  <a:rect l="l" t="t" r="r" b="b"/>
                  <a:pathLst>
                    <a:path w="5989" h="53911" extrusionOk="0">
                      <a:moveTo>
                        <a:pt x="3533" y="0"/>
                      </a:moveTo>
                      <a:lnTo>
                        <a:pt x="1" y="766"/>
                      </a:lnTo>
                      <a:lnTo>
                        <a:pt x="3533" y="53910"/>
                      </a:lnTo>
                      <a:lnTo>
                        <a:pt x="5988" y="53910"/>
                      </a:lnTo>
                      <a:lnTo>
                        <a:pt x="3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1131;p38">
                  <a:extLst>
                    <a:ext uri="{FF2B5EF4-FFF2-40B4-BE49-F238E27FC236}">
                      <a16:creationId xmlns:a16="http://schemas.microsoft.com/office/drawing/2014/main" id="{6FB1DBFB-F32C-EFE2-1D31-AA4489B2CC87}"/>
                    </a:ext>
                  </a:extLst>
                </p:cNvPr>
                <p:cNvSpPr/>
                <p:nvPr/>
              </p:nvSpPr>
              <p:spPr>
                <a:xfrm>
                  <a:off x="12191140" y="144175"/>
                  <a:ext cx="4246999" cy="3055895"/>
                </a:xfrm>
                <a:custGeom>
                  <a:avLst/>
                  <a:gdLst/>
                  <a:ahLst/>
                  <a:cxnLst/>
                  <a:rect l="l" t="t" r="r" b="b"/>
                  <a:pathLst>
                    <a:path w="68431" h="49239" extrusionOk="0">
                      <a:moveTo>
                        <a:pt x="0" y="0"/>
                      </a:moveTo>
                      <a:lnTo>
                        <a:pt x="1617" y="30765"/>
                      </a:lnTo>
                      <a:lnTo>
                        <a:pt x="2588" y="49239"/>
                      </a:lnTo>
                      <a:lnTo>
                        <a:pt x="68430" y="49239"/>
                      </a:lnTo>
                      <a:lnTo>
                        <a:pt x="67631" y="7230"/>
                      </a:lnTo>
                      <a:lnTo>
                        <a:pt x="674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1132;p38">
                  <a:extLst>
                    <a:ext uri="{FF2B5EF4-FFF2-40B4-BE49-F238E27FC236}">
                      <a16:creationId xmlns:a16="http://schemas.microsoft.com/office/drawing/2014/main" id="{3E31B24B-A141-9245-8F95-6FE6ACB5764D}"/>
                    </a:ext>
                  </a:extLst>
                </p:cNvPr>
                <p:cNvSpPr/>
                <p:nvPr/>
              </p:nvSpPr>
              <p:spPr>
                <a:xfrm>
                  <a:off x="12390801" y="433704"/>
                  <a:ext cx="3773400" cy="2537612"/>
                </a:xfrm>
                <a:custGeom>
                  <a:avLst/>
                  <a:gdLst/>
                  <a:ahLst/>
                  <a:cxnLst/>
                  <a:rect l="l" t="t" r="r" b="b"/>
                  <a:pathLst>
                    <a:path w="60800" h="40888" extrusionOk="0">
                      <a:moveTo>
                        <a:pt x="60800" y="0"/>
                      </a:moveTo>
                      <a:lnTo>
                        <a:pt x="1" y="706"/>
                      </a:lnTo>
                      <a:lnTo>
                        <a:pt x="3366" y="40887"/>
                      </a:lnTo>
                      <a:lnTo>
                        <a:pt x="60777" y="40849"/>
                      </a:lnTo>
                      <a:lnTo>
                        <a:pt x="608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1133;p38">
                  <a:extLst>
                    <a:ext uri="{FF2B5EF4-FFF2-40B4-BE49-F238E27FC236}">
                      <a16:creationId xmlns:a16="http://schemas.microsoft.com/office/drawing/2014/main" id="{6C92B39E-A69B-BD2A-0E3A-B4288C2B245F}"/>
                    </a:ext>
                  </a:extLst>
                </p:cNvPr>
                <p:cNvSpPr/>
                <p:nvPr/>
              </p:nvSpPr>
              <p:spPr>
                <a:xfrm>
                  <a:off x="12291436" y="144175"/>
                  <a:ext cx="4097056" cy="3055895"/>
                </a:xfrm>
                <a:custGeom>
                  <a:avLst/>
                  <a:gdLst/>
                  <a:ahLst/>
                  <a:cxnLst/>
                  <a:rect l="l" t="t" r="r" b="b"/>
                  <a:pathLst>
                    <a:path w="66015" h="49239" extrusionOk="0">
                      <a:moveTo>
                        <a:pt x="43773" y="0"/>
                      </a:moveTo>
                      <a:lnTo>
                        <a:pt x="1" y="30765"/>
                      </a:lnTo>
                      <a:lnTo>
                        <a:pt x="972" y="49239"/>
                      </a:lnTo>
                      <a:lnTo>
                        <a:pt x="3445" y="49239"/>
                      </a:lnTo>
                      <a:lnTo>
                        <a:pt x="4632" y="48433"/>
                      </a:lnTo>
                      <a:lnTo>
                        <a:pt x="65876" y="7372"/>
                      </a:lnTo>
                      <a:lnTo>
                        <a:pt x="66015" y="7230"/>
                      </a:lnTo>
                      <a:lnTo>
                        <a:pt x="65876"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2" name="Google Shape;1134;p38">
                <a:extLst>
                  <a:ext uri="{FF2B5EF4-FFF2-40B4-BE49-F238E27FC236}">
                    <a16:creationId xmlns:a16="http://schemas.microsoft.com/office/drawing/2014/main" id="{23C9B695-A97A-E8A1-191C-5C5CF4B26F3C}"/>
                  </a:ext>
                </a:extLst>
              </p:cNvPr>
              <p:cNvGrpSpPr/>
              <p:nvPr/>
            </p:nvGrpSpPr>
            <p:grpSpPr>
              <a:xfrm flipH="1">
                <a:off x="-416478" y="4058448"/>
                <a:ext cx="1953927" cy="584559"/>
                <a:chOff x="7618327" y="2670967"/>
                <a:chExt cx="18363974" cy="5493977"/>
              </a:xfrm>
            </p:grpSpPr>
            <p:sp>
              <p:nvSpPr>
                <p:cNvPr id="933" name="Google Shape;1135;p38">
                  <a:extLst>
                    <a:ext uri="{FF2B5EF4-FFF2-40B4-BE49-F238E27FC236}">
                      <a16:creationId xmlns:a16="http://schemas.microsoft.com/office/drawing/2014/main" id="{63B5A293-A776-A8BB-60D8-FB7E40D3AA20}"/>
                    </a:ext>
                  </a:extLst>
                </p:cNvPr>
                <p:cNvSpPr/>
                <p:nvPr/>
              </p:nvSpPr>
              <p:spPr>
                <a:xfrm>
                  <a:off x="18697067" y="3494972"/>
                  <a:ext cx="4934690" cy="4450437"/>
                </a:xfrm>
                <a:custGeom>
                  <a:avLst/>
                  <a:gdLst/>
                  <a:ahLst/>
                  <a:cxnLst/>
                  <a:rect l="l" t="t" r="r" b="b"/>
                  <a:pathLst>
                    <a:path w="7510" h="6773" extrusionOk="0">
                      <a:moveTo>
                        <a:pt x="236" y="6415"/>
                      </a:moveTo>
                      <a:cubicBezTo>
                        <a:pt x="952" y="6773"/>
                        <a:pt x="3623" y="5533"/>
                        <a:pt x="4529" y="4817"/>
                      </a:cubicBezTo>
                      <a:cubicBezTo>
                        <a:pt x="5115" y="4355"/>
                        <a:pt x="5851" y="3762"/>
                        <a:pt x="6405" y="3090"/>
                      </a:cubicBezTo>
                      <a:cubicBezTo>
                        <a:pt x="6546" y="2921"/>
                        <a:pt x="6674" y="2748"/>
                        <a:pt x="6786" y="2571"/>
                      </a:cubicBezTo>
                      <a:cubicBezTo>
                        <a:pt x="6918" y="2363"/>
                        <a:pt x="7026" y="2150"/>
                        <a:pt x="7103" y="1931"/>
                      </a:cubicBezTo>
                      <a:cubicBezTo>
                        <a:pt x="7509" y="787"/>
                        <a:pt x="7246" y="525"/>
                        <a:pt x="6030" y="263"/>
                      </a:cubicBezTo>
                      <a:cubicBezTo>
                        <a:pt x="4815" y="0"/>
                        <a:pt x="4005" y="644"/>
                        <a:pt x="4005" y="644"/>
                      </a:cubicBezTo>
                      <a:cubicBezTo>
                        <a:pt x="3526" y="661"/>
                        <a:pt x="3090" y="741"/>
                        <a:pt x="2703" y="853"/>
                      </a:cubicBezTo>
                      <a:cubicBezTo>
                        <a:pt x="1426" y="1219"/>
                        <a:pt x="666" y="1931"/>
                        <a:pt x="666" y="1931"/>
                      </a:cubicBezTo>
                      <a:cubicBezTo>
                        <a:pt x="666" y="1931"/>
                        <a:pt x="2025" y="4412"/>
                        <a:pt x="1954" y="4435"/>
                      </a:cubicBezTo>
                      <a:cubicBezTo>
                        <a:pt x="1906" y="4452"/>
                        <a:pt x="830" y="5175"/>
                        <a:pt x="343" y="5757"/>
                      </a:cubicBezTo>
                      <a:cubicBezTo>
                        <a:pt x="99" y="6044"/>
                        <a:pt x="0" y="6297"/>
                        <a:pt x="236" y="6415"/>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1136;p38">
                  <a:extLst>
                    <a:ext uri="{FF2B5EF4-FFF2-40B4-BE49-F238E27FC236}">
                      <a16:creationId xmlns:a16="http://schemas.microsoft.com/office/drawing/2014/main" id="{CC53DF76-A190-00C6-7586-8317B4437565}"/>
                    </a:ext>
                  </a:extLst>
                </p:cNvPr>
                <p:cNvSpPr/>
                <p:nvPr/>
              </p:nvSpPr>
              <p:spPr>
                <a:xfrm>
                  <a:off x="20472557" y="3040915"/>
                  <a:ext cx="3966807" cy="2485095"/>
                </a:xfrm>
                <a:custGeom>
                  <a:avLst/>
                  <a:gdLst/>
                  <a:ahLst/>
                  <a:cxnLst/>
                  <a:rect l="l" t="t" r="r" b="b"/>
                  <a:pathLst>
                    <a:path w="6037" h="3782" extrusionOk="0">
                      <a:moveTo>
                        <a:pt x="0" y="1542"/>
                      </a:moveTo>
                      <a:lnTo>
                        <a:pt x="1" y="1544"/>
                      </a:lnTo>
                      <a:cubicBezTo>
                        <a:pt x="388" y="1432"/>
                        <a:pt x="824" y="1352"/>
                        <a:pt x="1303" y="1335"/>
                      </a:cubicBezTo>
                      <a:cubicBezTo>
                        <a:pt x="1303" y="1335"/>
                        <a:pt x="2113" y="691"/>
                        <a:pt x="3328" y="954"/>
                      </a:cubicBezTo>
                      <a:cubicBezTo>
                        <a:pt x="4544" y="1216"/>
                        <a:pt x="4807" y="1478"/>
                        <a:pt x="4401" y="2622"/>
                      </a:cubicBezTo>
                      <a:cubicBezTo>
                        <a:pt x="4324" y="2841"/>
                        <a:pt x="4216" y="3055"/>
                        <a:pt x="4084" y="3262"/>
                      </a:cubicBezTo>
                      <a:cubicBezTo>
                        <a:pt x="3972" y="3439"/>
                        <a:pt x="3844" y="3612"/>
                        <a:pt x="3703" y="3781"/>
                      </a:cubicBezTo>
                      <a:lnTo>
                        <a:pt x="3705" y="3781"/>
                      </a:lnTo>
                      <a:cubicBezTo>
                        <a:pt x="3732" y="3750"/>
                        <a:pt x="5452" y="3781"/>
                        <a:pt x="5452" y="3781"/>
                      </a:cubicBezTo>
                      <a:cubicBezTo>
                        <a:pt x="5452" y="3781"/>
                        <a:pt x="6037" y="3019"/>
                        <a:pt x="6032" y="2170"/>
                      </a:cubicBezTo>
                      <a:cubicBezTo>
                        <a:pt x="6029" y="2006"/>
                        <a:pt x="6008" y="1836"/>
                        <a:pt x="5952" y="1670"/>
                      </a:cubicBezTo>
                      <a:cubicBezTo>
                        <a:pt x="5618" y="644"/>
                        <a:pt x="4555" y="0"/>
                        <a:pt x="4555" y="0"/>
                      </a:cubicBezTo>
                      <a:cubicBezTo>
                        <a:pt x="4555" y="0"/>
                        <a:pt x="3381" y="382"/>
                        <a:pt x="2270" y="740"/>
                      </a:cubicBezTo>
                      <a:cubicBezTo>
                        <a:pt x="1160" y="1097"/>
                        <a:pt x="0" y="1542"/>
                        <a:pt x="0" y="1542"/>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1137;p38">
                  <a:extLst>
                    <a:ext uri="{FF2B5EF4-FFF2-40B4-BE49-F238E27FC236}">
                      <a16:creationId xmlns:a16="http://schemas.microsoft.com/office/drawing/2014/main" id="{4F8173F7-9B43-9C07-EDEC-B94ACBBB34EF}"/>
                    </a:ext>
                  </a:extLst>
                </p:cNvPr>
                <p:cNvSpPr/>
                <p:nvPr/>
              </p:nvSpPr>
              <p:spPr>
                <a:xfrm>
                  <a:off x="15205884" y="2774789"/>
                  <a:ext cx="3500278" cy="1912117"/>
                </a:xfrm>
                <a:custGeom>
                  <a:avLst/>
                  <a:gdLst/>
                  <a:ahLst/>
                  <a:cxnLst/>
                  <a:rect l="l" t="t" r="r" b="b"/>
                  <a:pathLst>
                    <a:path w="5327" h="2910" extrusionOk="0">
                      <a:moveTo>
                        <a:pt x="0" y="599"/>
                      </a:moveTo>
                      <a:lnTo>
                        <a:pt x="0" y="602"/>
                      </a:lnTo>
                      <a:cubicBezTo>
                        <a:pt x="514" y="897"/>
                        <a:pt x="806" y="1167"/>
                        <a:pt x="806" y="1167"/>
                      </a:cubicBezTo>
                      <a:cubicBezTo>
                        <a:pt x="806" y="1167"/>
                        <a:pt x="2022" y="1167"/>
                        <a:pt x="2855" y="1525"/>
                      </a:cubicBezTo>
                      <a:cubicBezTo>
                        <a:pt x="3377" y="1750"/>
                        <a:pt x="3452" y="2104"/>
                        <a:pt x="3434" y="2362"/>
                      </a:cubicBezTo>
                      <a:lnTo>
                        <a:pt x="3434" y="2363"/>
                      </a:lnTo>
                      <a:cubicBezTo>
                        <a:pt x="3424" y="2517"/>
                        <a:pt x="3380" y="2635"/>
                        <a:pt x="3380" y="2670"/>
                      </a:cubicBezTo>
                      <a:lnTo>
                        <a:pt x="3135" y="2652"/>
                      </a:lnTo>
                      <a:lnTo>
                        <a:pt x="3189" y="2670"/>
                      </a:lnTo>
                      <a:lnTo>
                        <a:pt x="4333" y="2909"/>
                      </a:lnTo>
                      <a:lnTo>
                        <a:pt x="5287" y="2296"/>
                      </a:lnTo>
                      <a:cubicBezTo>
                        <a:pt x="5287" y="2296"/>
                        <a:pt x="5327" y="1809"/>
                        <a:pt x="4606" y="1242"/>
                      </a:cubicBezTo>
                      <a:cubicBezTo>
                        <a:pt x="4525" y="1178"/>
                        <a:pt x="4436" y="1113"/>
                        <a:pt x="4333" y="1048"/>
                      </a:cubicBezTo>
                      <a:cubicBezTo>
                        <a:pt x="3332" y="404"/>
                        <a:pt x="2141" y="0"/>
                        <a:pt x="2141" y="0"/>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1138;p38">
                  <a:extLst>
                    <a:ext uri="{FF2B5EF4-FFF2-40B4-BE49-F238E27FC236}">
                      <a16:creationId xmlns:a16="http://schemas.microsoft.com/office/drawing/2014/main" id="{B8022410-C934-5D03-3851-E7C8756D5ED3}"/>
                    </a:ext>
                  </a:extLst>
                </p:cNvPr>
                <p:cNvSpPr/>
                <p:nvPr/>
              </p:nvSpPr>
              <p:spPr>
                <a:xfrm>
                  <a:off x="11171277" y="2670967"/>
                  <a:ext cx="6303392" cy="1858893"/>
                </a:xfrm>
                <a:custGeom>
                  <a:avLst/>
                  <a:gdLst/>
                  <a:ahLst/>
                  <a:cxnLst/>
                  <a:rect l="l" t="t" r="r" b="b"/>
                  <a:pathLst>
                    <a:path w="9593" h="2829" extrusionOk="0">
                      <a:moveTo>
                        <a:pt x="8" y="1001"/>
                      </a:moveTo>
                      <a:cubicBezTo>
                        <a:pt x="79" y="1493"/>
                        <a:pt x="1580" y="1612"/>
                        <a:pt x="3177" y="1421"/>
                      </a:cubicBezTo>
                      <a:lnTo>
                        <a:pt x="1826" y="2256"/>
                      </a:lnTo>
                      <a:lnTo>
                        <a:pt x="2799" y="2328"/>
                      </a:lnTo>
                      <a:lnTo>
                        <a:pt x="9270" y="2810"/>
                      </a:lnTo>
                      <a:lnTo>
                        <a:pt x="9275" y="2810"/>
                      </a:lnTo>
                      <a:lnTo>
                        <a:pt x="9520" y="2828"/>
                      </a:lnTo>
                      <a:cubicBezTo>
                        <a:pt x="9520" y="2793"/>
                        <a:pt x="9564" y="2675"/>
                        <a:pt x="9574" y="2521"/>
                      </a:cubicBezTo>
                      <a:lnTo>
                        <a:pt x="9574" y="2520"/>
                      </a:lnTo>
                      <a:cubicBezTo>
                        <a:pt x="9592" y="2262"/>
                        <a:pt x="9517" y="1908"/>
                        <a:pt x="8995" y="1683"/>
                      </a:cubicBezTo>
                      <a:cubicBezTo>
                        <a:pt x="8162" y="1326"/>
                        <a:pt x="6946" y="1326"/>
                        <a:pt x="6946" y="1326"/>
                      </a:cubicBezTo>
                      <a:cubicBezTo>
                        <a:pt x="6946" y="1326"/>
                        <a:pt x="6654" y="1055"/>
                        <a:pt x="6140" y="760"/>
                      </a:cubicBezTo>
                      <a:cubicBezTo>
                        <a:pt x="5514" y="398"/>
                        <a:pt x="4558" y="1"/>
                        <a:pt x="3392" y="15"/>
                      </a:cubicBezTo>
                      <a:cubicBezTo>
                        <a:pt x="1479" y="36"/>
                        <a:pt x="206" y="420"/>
                        <a:pt x="26" y="858"/>
                      </a:cubicBezTo>
                      <a:cubicBezTo>
                        <a:pt x="8" y="905"/>
                        <a:pt x="0" y="953"/>
                        <a:pt x="8" y="100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1139;p38">
                  <a:extLst>
                    <a:ext uri="{FF2B5EF4-FFF2-40B4-BE49-F238E27FC236}">
                      <a16:creationId xmlns:a16="http://schemas.microsoft.com/office/drawing/2014/main" id="{9E09A8BF-E99A-8C17-051A-EF4D593A6CD0}"/>
                    </a:ext>
                  </a:extLst>
                </p:cNvPr>
                <p:cNvSpPr/>
                <p:nvPr/>
              </p:nvSpPr>
              <p:spPr>
                <a:xfrm>
                  <a:off x="11171277" y="3234103"/>
                  <a:ext cx="3030464" cy="967229"/>
                </a:xfrm>
                <a:custGeom>
                  <a:avLst/>
                  <a:gdLst/>
                  <a:ahLst/>
                  <a:cxnLst/>
                  <a:rect l="l" t="t" r="r" b="b"/>
                  <a:pathLst>
                    <a:path w="4612" h="1472" extrusionOk="0">
                      <a:moveTo>
                        <a:pt x="8" y="144"/>
                      </a:moveTo>
                      <a:cubicBezTo>
                        <a:pt x="79" y="636"/>
                        <a:pt x="1580" y="755"/>
                        <a:pt x="3177" y="564"/>
                      </a:cubicBezTo>
                      <a:lnTo>
                        <a:pt x="1826" y="1399"/>
                      </a:lnTo>
                      <a:lnTo>
                        <a:pt x="2799" y="1471"/>
                      </a:lnTo>
                      <a:lnTo>
                        <a:pt x="4611" y="314"/>
                      </a:lnTo>
                      <a:cubicBezTo>
                        <a:pt x="4611" y="314"/>
                        <a:pt x="4131" y="349"/>
                        <a:pt x="2558" y="314"/>
                      </a:cubicBezTo>
                      <a:cubicBezTo>
                        <a:pt x="1463" y="290"/>
                        <a:pt x="508" y="108"/>
                        <a:pt x="27" y="1"/>
                      </a:cubicBezTo>
                      <a:cubicBezTo>
                        <a:pt x="8" y="48"/>
                        <a:pt x="0" y="96"/>
                        <a:pt x="8" y="144"/>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1140;p38">
                  <a:extLst>
                    <a:ext uri="{FF2B5EF4-FFF2-40B4-BE49-F238E27FC236}">
                      <a16:creationId xmlns:a16="http://schemas.microsoft.com/office/drawing/2014/main" id="{02BF6001-3576-1FC2-C654-846751C331F7}"/>
                    </a:ext>
                  </a:extLst>
                </p:cNvPr>
                <p:cNvSpPr/>
                <p:nvPr/>
              </p:nvSpPr>
              <p:spPr>
                <a:xfrm>
                  <a:off x="7618327" y="3796582"/>
                  <a:ext cx="14070108" cy="4227028"/>
                </a:xfrm>
                <a:custGeom>
                  <a:avLst/>
                  <a:gdLst/>
                  <a:ahLst/>
                  <a:cxnLst/>
                  <a:rect l="l" t="t" r="r" b="b"/>
                  <a:pathLst>
                    <a:path w="21413" h="6433" extrusionOk="0">
                      <a:moveTo>
                        <a:pt x="8112" y="0"/>
                      </a:moveTo>
                      <a:lnTo>
                        <a:pt x="0" y="3786"/>
                      </a:lnTo>
                      <a:lnTo>
                        <a:pt x="6940" y="4994"/>
                      </a:lnTo>
                      <a:lnTo>
                        <a:pt x="8466" y="5260"/>
                      </a:lnTo>
                      <a:lnTo>
                        <a:pt x="15189" y="6432"/>
                      </a:lnTo>
                      <a:lnTo>
                        <a:pt x="21413" y="2188"/>
                      </a:lnTo>
                      <a:lnTo>
                        <a:pt x="10018" y="314"/>
                      </a:lnTo>
                      <a:lnTo>
                        <a:pt x="8553" y="74"/>
                      </a:lnTo>
                      <a:lnTo>
                        <a:pt x="8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1141;p38">
                  <a:extLst>
                    <a:ext uri="{FF2B5EF4-FFF2-40B4-BE49-F238E27FC236}">
                      <a16:creationId xmlns:a16="http://schemas.microsoft.com/office/drawing/2014/main" id="{EE329F76-DE24-36F0-7068-95595FCF0D44}"/>
                    </a:ext>
                  </a:extLst>
                </p:cNvPr>
                <p:cNvSpPr/>
                <p:nvPr/>
              </p:nvSpPr>
              <p:spPr>
                <a:xfrm>
                  <a:off x="7618984" y="6283710"/>
                  <a:ext cx="9980426" cy="1881234"/>
                </a:xfrm>
                <a:custGeom>
                  <a:avLst/>
                  <a:gdLst/>
                  <a:ahLst/>
                  <a:cxnLst/>
                  <a:rect l="l" t="t" r="r" b="b"/>
                  <a:pathLst>
                    <a:path w="15189" h="2863" extrusionOk="0">
                      <a:moveTo>
                        <a:pt x="0" y="1"/>
                      </a:moveTo>
                      <a:lnTo>
                        <a:pt x="0" y="168"/>
                      </a:lnTo>
                      <a:lnTo>
                        <a:pt x="15188" y="2862"/>
                      </a:lnTo>
                      <a:lnTo>
                        <a:pt x="15188" y="264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1142;p38">
                  <a:extLst>
                    <a:ext uri="{FF2B5EF4-FFF2-40B4-BE49-F238E27FC236}">
                      <a16:creationId xmlns:a16="http://schemas.microsoft.com/office/drawing/2014/main" id="{7CA5A546-F6A0-FA2E-D293-5F2EBC823DEF}"/>
                    </a:ext>
                  </a:extLst>
                </p:cNvPr>
                <p:cNvSpPr/>
                <p:nvPr/>
              </p:nvSpPr>
              <p:spPr>
                <a:xfrm>
                  <a:off x="17599050" y="5233663"/>
                  <a:ext cx="4089681" cy="2931256"/>
                </a:xfrm>
                <a:custGeom>
                  <a:avLst/>
                  <a:gdLst/>
                  <a:ahLst/>
                  <a:cxnLst/>
                  <a:rect l="l" t="t" r="r" b="b"/>
                  <a:pathLst>
                    <a:path w="6224" h="4461" extrusionOk="0">
                      <a:moveTo>
                        <a:pt x="6224" y="1"/>
                      </a:moveTo>
                      <a:lnTo>
                        <a:pt x="0" y="4245"/>
                      </a:lnTo>
                      <a:lnTo>
                        <a:pt x="0" y="4460"/>
                      </a:lnTo>
                      <a:lnTo>
                        <a:pt x="6224" y="240"/>
                      </a:lnTo>
                      <a:lnTo>
                        <a:pt x="62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1143;p38">
                  <a:extLst>
                    <a:ext uri="{FF2B5EF4-FFF2-40B4-BE49-F238E27FC236}">
                      <a16:creationId xmlns:a16="http://schemas.microsoft.com/office/drawing/2014/main" id="{8F08605C-831F-756A-3071-E1F04E42CA14}"/>
                    </a:ext>
                  </a:extLst>
                </p:cNvPr>
                <p:cNvSpPr/>
                <p:nvPr/>
              </p:nvSpPr>
              <p:spPr>
                <a:xfrm>
                  <a:off x="11832979" y="4149445"/>
                  <a:ext cx="8915295" cy="1899633"/>
                </a:xfrm>
                <a:custGeom>
                  <a:avLst/>
                  <a:gdLst/>
                  <a:ahLst/>
                  <a:cxnLst/>
                  <a:rect l="l" t="t" r="r" b="b"/>
                  <a:pathLst>
                    <a:path w="13568" h="2891" extrusionOk="0">
                      <a:moveTo>
                        <a:pt x="1383" y="1"/>
                      </a:moveTo>
                      <a:lnTo>
                        <a:pt x="0" y="700"/>
                      </a:lnTo>
                      <a:lnTo>
                        <a:pt x="12567" y="2891"/>
                      </a:lnTo>
                      <a:lnTo>
                        <a:pt x="13568" y="2247"/>
                      </a:lnTo>
                      <a:lnTo>
                        <a:pt x="13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1144;p38">
                  <a:extLst>
                    <a:ext uri="{FF2B5EF4-FFF2-40B4-BE49-F238E27FC236}">
                      <a16:creationId xmlns:a16="http://schemas.microsoft.com/office/drawing/2014/main" id="{92E38CAA-F7BD-F0A4-40E3-545495400ED1}"/>
                    </a:ext>
                  </a:extLst>
                </p:cNvPr>
                <p:cNvSpPr/>
                <p:nvPr/>
              </p:nvSpPr>
              <p:spPr>
                <a:xfrm>
                  <a:off x="18697067" y="4466825"/>
                  <a:ext cx="5742244" cy="3478608"/>
                </a:xfrm>
                <a:custGeom>
                  <a:avLst/>
                  <a:gdLst/>
                  <a:ahLst/>
                  <a:cxnLst/>
                  <a:rect l="l" t="t" r="r" b="b"/>
                  <a:pathLst>
                    <a:path w="8739" h="5294" extrusionOk="0">
                      <a:moveTo>
                        <a:pt x="236" y="4936"/>
                      </a:moveTo>
                      <a:cubicBezTo>
                        <a:pt x="952" y="5294"/>
                        <a:pt x="3623" y="4054"/>
                        <a:pt x="4529" y="3338"/>
                      </a:cubicBezTo>
                      <a:cubicBezTo>
                        <a:pt x="5115" y="2876"/>
                        <a:pt x="5851" y="2283"/>
                        <a:pt x="6405" y="1611"/>
                      </a:cubicBezTo>
                      <a:lnTo>
                        <a:pt x="6406" y="1611"/>
                      </a:lnTo>
                      <a:cubicBezTo>
                        <a:pt x="6434" y="1580"/>
                        <a:pt x="8154" y="1611"/>
                        <a:pt x="8154" y="1611"/>
                      </a:cubicBezTo>
                      <a:cubicBezTo>
                        <a:pt x="8154" y="1611"/>
                        <a:pt x="8739" y="849"/>
                        <a:pt x="8734" y="0"/>
                      </a:cubicBezTo>
                      <a:cubicBezTo>
                        <a:pt x="8182" y="384"/>
                        <a:pt x="7376" y="863"/>
                        <a:pt x="6786" y="1092"/>
                      </a:cubicBezTo>
                      <a:cubicBezTo>
                        <a:pt x="6564" y="1179"/>
                        <a:pt x="6374" y="1230"/>
                        <a:pt x="6239" y="1226"/>
                      </a:cubicBezTo>
                      <a:cubicBezTo>
                        <a:pt x="6239" y="1226"/>
                        <a:pt x="5129" y="2604"/>
                        <a:pt x="3122" y="3768"/>
                      </a:cubicBezTo>
                      <a:cubicBezTo>
                        <a:pt x="1681" y="4603"/>
                        <a:pt x="752" y="4437"/>
                        <a:pt x="343" y="4278"/>
                      </a:cubicBezTo>
                      <a:cubicBezTo>
                        <a:pt x="99" y="4565"/>
                        <a:pt x="0" y="4818"/>
                        <a:pt x="236" y="4936"/>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1145;p38">
                  <a:extLst>
                    <a:ext uri="{FF2B5EF4-FFF2-40B4-BE49-F238E27FC236}">
                      <a16:creationId xmlns:a16="http://schemas.microsoft.com/office/drawing/2014/main" id="{61C18D7F-416F-5292-34DD-89060EC5FD14}"/>
                    </a:ext>
                  </a:extLst>
                </p:cNvPr>
                <p:cNvSpPr/>
                <p:nvPr/>
              </p:nvSpPr>
              <p:spPr>
                <a:xfrm>
                  <a:off x="21733536" y="3903689"/>
                  <a:ext cx="1747839" cy="1495525"/>
                </a:xfrm>
                <a:custGeom>
                  <a:avLst/>
                  <a:gdLst/>
                  <a:ahLst/>
                  <a:cxnLst/>
                  <a:rect l="l" t="t" r="r" b="b"/>
                  <a:pathLst>
                    <a:path w="2660" h="2276" extrusionOk="0">
                      <a:moveTo>
                        <a:pt x="505" y="2025"/>
                      </a:moveTo>
                      <a:cubicBezTo>
                        <a:pt x="510" y="2027"/>
                        <a:pt x="515" y="2029"/>
                        <a:pt x="521" y="2031"/>
                      </a:cubicBezTo>
                      <a:cubicBezTo>
                        <a:pt x="1173" y="2275"/>
                        <a:pt x="2554" y="1637"/>
                        <a:pt x="2628" y="810"/>
                      </a:cubicBezTo>
                      <a:cubicBezTo>
                        <a:pt x="2660" y="448"/>
                        <a:pt x="2597" y="231"/>
                        <a:pt x="2455" y="131"/>
                      </a:cubicBezTo>
                      <a:cubicBezTo>
                        <a:pt x="2273" y="0"/>
                        <a:pt x="1958" y="70"/>
                        <a:pt x="1552" y="285"/>
                      </a:cubicBezTo>
                      <a:cubicBezTo>
                        <a:pt x="840" y="663"/>
                        <a:pt x="1" y="1820"/>
                        <a:pt x="505" y="2025"/>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1146;p38">
                  <a:extLst>
                    <a:ext uri="{FF2B5EF4-FFF2-40B4-BE49-F238E27FC236}">
                      <a16:creationId xmlns:a16="http://schemas.microsoft.com/office/drawing/2014/main" id="{18A4F438-8C6C-C4D7-1BEC-E9FE74D799B1}"/>
                    </a:ext>
                  </a:extLst>
                </p:cNvPr>
                <p:cNvSpPr/>
                <p:nvPr/>
              </p:nvSpPr>
              <p:spPr>
                <a:xfrm>
                  <a:off x="22075886" y="3989113"/>
                  <a:ext cx="1405499" cy="1410104"/>
                </a:xfrm>
                <a:custGeom>
                  <a:avLst/>
                  <a:gdLst/>
                  <a:ahLst/>
                  <a:cxnLst/>
                  <a:rect l="l" t="t" r="r" b="b"/>
                  <a:pathLst>
                    <a:path w="2139" h="2146" extrusionOk="0">
                      <a:moveTo>
                        <a:pt x="0" y="1901"/>
                      </a:moveTo>
                      <a:cubicBezTo>
                        <a:pt x="652" y="2145"/>
                        <a:pt x="2033" y="1507"/>
                        <a:pt x="2107" y="680"/>
                      </a:cubicBezTo>
                      <a:cubicBezTo>
                        <a:pt x="2139" y="318"/>
                        <a:pt x="2076" y="101"/>
                        <a:pt x="1934" y="1"/>
                      </a:cubicBezTo>
                      <a:cubicBezTo>
                        <a:pt x="1606" y="491"/>
                        <a:pt x="890" y="1426"/>
                        <a:pt x="0" y="190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1147;p38">
                  <a:extLst>
                    <a:ext uri="{FF2B5EF4-FFF2-40B4-BE49-F238E27FC236}">
                      <a16:creationId xmlns:a16="http://schemas.microsoft.com/office/drawing/2014/main" id="{B61B73EB-895D-FF3C-DC00-4443CE2C1A0A}"/>
                    </a:ext>
                  </a:extLst>
                </p:cNvPr>
                <p:cNvSpPr/>
                <p:nvPr/>
              </p:nvSpPr>
              <p:spPr>
                <a:xfrm>
                  <a:off x="17261956" y="3590909"/>
                  <a:ext cx="1444267" cy="1096018"/>
                </a:xfrm>
                <a:custGeom>
                  <a:avLst/>
                  <a:gdLst/>
                  <a:ahLst/>
                  <a:cxnLst/>
                  <a:rect l="l" t="t" r="r" b="b"/>
                  <a:pathLst>
                    <a:path w="2198" h="1668" extrusionOk="0">
                      <a:moveTo>
                        <a:pt x="1" y="1410"/>
                      </a:moveTo>
                      <a:lnTo>
                        <a:pt x="6" y="1410"/>
                      </a:lnTo>
                      <a:lnTo>
                        <a:pt x="60" y="1428"/>
                      </a:lnTo>
                      <a:lnTo>
                        <a:pt x="1204" y="1667"/>
                      </a:lnTo>
                      <a:lnTo>
                        <a:pt x="2158" y="1054"/>
                      </a:lnTo>
                      <a:cubicBezTo>
                        <a:pt x="2158" y="1054"/>
                        <a:pt x="2198" y="567"/>
                        <a:pt x="1477" y="0"/>
                      </a:cubicBezTo>
                      <a:cubicBezTo>
                        <a:pt x="1116" y="346"/>
                        <a:pt x="687" y="757"/>
                        <a:pt x="305" y="1120"/>
                      </a:cubicBezTo>
                      <a:lnTo>
                        <a:pt x="305" y="1121"/>
                      </a:lnTo>
                      <a:cubicBezTo>
                        <a:pt x="199" y="1221"/>
                        <a:pt x="97" y="1320"/>
                        <a:pt x="1" y="1410"/>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1148;p38">
                  <a:extLst>
                    <a:ext uri="{FF2B5EF4-FFF2-40B4-BE49-F238E27FC236}">
                      <a16:creationId xmlns:a16="http://schemas.microsoft.com/office/drawing/2014/main" id="{B92AE7E2-FD2F-BB41-D223-5F688296D019}"/>
                    </a:ext>
                  </a:extLst>
                </p:cNvPr>
                <p:cNvSpPr/>
                <p:nvPr/>
              </p:nvSpPr>
              <p:spPr>
                <a:xfrm>
                  <a:off x="23465000" y="2774789"/>
                  <a:ext cx="2517283" cy="2751215"/>
                </a:xfrm>
                <a:custGeom>
                  <a:avLst/>
                  <a:gdLst/>
                  <a:ahLst/>
                  <a:cxnLst/>
                  <a:rect l="l" t="t" r="r" b="b"/>
                  <a:pathLst>
                    <a:path w="3831" h="4187" extrusionOk="0">
                      <a:moveTo>
                        <a:pt x="1398" y="2074"/>
                      </a:moveTo>
                      <a:cubicBezTo>
                        <a:pt x="1467" y="2288"/>
                        <a:pt x="1487" y="2502"/>
                        <a:pt x="1472" y="2711"/>
                      </a:cubicBezTo>
                      <a:cubicBezTo>
                        <a:pt x="1421" y="3504"/>
                        <a:pt x="898" y="4186"/>
                        <a:pt x="898" y="4186"/>
                      </a:cubicBezTo>
                      <a:lnTo>
                        <a:pt x="3162" y="4029"/>
                      </a:lnTo>
                      <a:cubicBezTo>
                        <a:pt x="3162" y="4029"/>
                        <a:pt x="3831" y="2813"/>
                        <a:pt x="3688" y="2050"/>
                      </a:cubicBezTo>
                      <a:cubicBezTo>
                        <a:pt x="3679" y="2004"/>
                        <a:pt x="3667" y="1960"/>
                        <a:pt x="3654" y="1914"/>
                      </a:cubicBezTo>
                      <a:cubicBezTo>
                        <a:pt x="3430" y="1194"/>
                        <a:pt x="2514" y="470"/>
                        <a:pt x="1478" y="0"/>
                      </a:cubicBezTo>
                      <a:lnTo>
                        <a:pt x="1" y="404"/>
                      </a:lnTo>
                      <a:cubicBezTo>
                        <a:pt x="1" y="405"/>
                        <a:pt x="1064" y="1048"/>
                        <a:pt x="1398" y="20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1149;p38">
                  <a:extLst>
                    <a:ext uri="{FF2B5EF4-FFF2-40B4-BE49-F238E27FC236}">
                      <a16:creationId xmlns:a16="http://schemas.microsoft.com/office/drawing/2014/main" id="{D936E05B-0249-7393-B16D-1F54450BFD5D}"/>
                    </a:ext>
                  </a:extLst>
                </p:cNvPr>
                <p:cNvSpPr/>
                <p:nvPr/>
              </p:nvSpPr>
              <p:spPr>
                <a:xfrm>
                  <a:off x="24055077" y="4032481"/>
                  <a:ext cx="1927223" cy="1493554"/>
                </a:xfrm>
                <a:custGeom>
                  <a:avLst/>
                  <a:gdLst/>
                  <a:ahLst/>
                  <a:cxnLst/>
                  <a:rect l="l" t="t" r="r" b="b"/>
                  <a:pathLst>
                    <a:path w="2933" h="2273" extrusionOk="0">
                      <a:moveTo>
                        <a:pt x="0" y="2272"/>
                      </a:moveTo>
                      <a:lnTo>
                        <a:pt x="2264" y="2115"/>
                      </a:lnTo>
                      <a:cubicBezTo>
                        <a:pt x="2264" y="2115"/>
                        <a:pt x="2933" y="899"/>
                        <a:pt x="2790" y="136"/>
                      </a:cubicBezTo>
                      <a:cubicBezTo>
                        <a:pt x="2781" y="91"/>
                        <a:pt x="2769" y="46"/>
                        <a:pt x="2756" y="0"/>
                      </a:cubicBezTo>
                      <a:cubicBezTo>
                        <a:pt x="2120" y="201"/>
                        <a:pt x="1157" y="568"/>
                        <a:pt x="574" y="798"/>
                      </a:cubicBezTo>
                      <a:cubicBezTo>
                        <a:pt x="523" y="1590"/>
                        <a:pt x="0" y="2272"/>
                        <a:pt x="0" y="2272"/>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16" name="Google Shape;1150;p38">
              <a:extLst>
                <a:ext uri="{FF2B5EF4-FFF2-40B4-BE49-F238E27FC236}">
                  <a16:creationId xmlns:a16="http://schemas.microsoft.com/office/drawing/2014/main" id="{AFB28D70-6359-7EAF-54B3-EC7CCB494D5E}"/>
                </a:ext>
              </a:extLst>
            </p:cNvPr>
            <p:cNvGrpSpPr/>
            <p:nvPr/>
          </p:nvGrpSpPr>
          <p:grpSpPr>
            <a:xfrm rot="-2534231" flipH="1">
              <a:off x="8295199" y="1825086"/>
              <a:ext cx="380548" cy="485521"/>
              <a:chOff x="14795834" y="3468878"/>
              <a:chExt cx="546125" cy="696913"/>
            </a:xfrm>
          </p:grpSpPr>
          <p:sp>
            <p:nvSpPr>
              <p:cNvPr id="917" name="Google Shape;1151;p38">
                <a:extLst>
                  <a:ext uri="{FF2B5EF4-FFF2-40B4-BE49-F238E27FC236}">
                    <a16:creationId xmlns:a16="http://schemas.microsoft.com/office/drawing/2014/main" id="{2C9106E8-8573-2CD1-7EA6-4A779547FA72}"/>
                  </a:ext>
                </a:extLst>
              </p:cNvPr>
              <p:cNvSpPr/>
              <p:nvPr/>
            </p:nvSpPr>
            <p:spPr>
              <a:xfrm>
                <a:off x="14795834" y="3468878"/>
                <a:ext cx="426667" cy="398744"/>
              </a:xfrm>
              <a:custGeom>
                <a:avLst/>
                <a:gdLst/>
                <a:ahLst/>
                <a:cxnLst/>
                <a:rect l="l" t="t" r="r" b="b"/>
                <a:pathLst>
                  <a:path w="470157" h="439387" extrusionOk="0">
                    <a:moveTo>
                      <a:pt x="235079" y="18552"/>
                    </a:moveTo>
                    <a:cubicBezTo>
                      <a:pt x="354412" y="18552"/>
                      <a:pt x="451565" y="108769"/>
                      <a:pt x="451565" y="219674"/>
                    </a:cubicBezTo>
                    <a:cubicBezTo>
                      <a:pt x="451565" y="330538"/>
                      <a:pt x="354412" y="420835"/>
                      <a:pt x="235079" y="420835"/>
                    </a:cubicBezTo>
                    <a:cubicBezTo>
                      <a:pt x="115745" y="420835"/>
                      <a:pt x="18592" y="330538"/>
                      <a:pt x="18592" y="219674"/>
                    </a:cubicBezTo>
                    <a:cubicBezTo>
                      <a:pt x="18592" y="108769"/>
                      <a:pt x="115745" y="18552"/>
                      <a:pt x="235079" y="18552"/>
                    </a:cubicBezTo>
                    <a:close/>
                    <a:moveTo>
                      <a:pt x="235079" y="1"/>
                    </a:moveTo>
                    <a:cubicBezTo>
                      <a:pt x="105501" y="1"/>
                      <a:pt x="0" y="98525"/>
                      <a:pt x="0" y="219674"/>
                    </a:cubicBezTo>
                    <a:cubicBezTo>
                      <a:pt x="0" y="340822"/>
                      <a:pt x="105501" y="439386"/>
                      <a:pt x="235079" y="439386"/>
                    </a:cubicBezTo>
                    <a:cubicBezTo>
                      <a:pt x="364656" y="439386"/>
                      <a:pt x="470157" y="340822"/>
                      <a:pt x="470157" y="219674"/>
                    </a:cubicBezTo>
                    <a:cubicBezTo>
                      <a:pt x="470157" y="98525"/>
                      <a:pt x="364656" y="1"/>
                      <a:pt x="23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1152;p38">
                <a:extLst>
                  <a:ext uri="{FF2B5EF4-FFF2-40B4-BE49-F238E27FC236}">
                    <a16:creationId xmlns:a16="http://schemas.microsoft.com/office/drawing/2014/main" id="{2251B6BC-1345-7B11-835E-B8F51863C854}"/>
                  </a:ext>
                </a:extLst>
              </p:cNvPr>
              <p:cNvSpPr/>
              <p:nvPr/>
            </p:nvSpPr>
            <p:spPr>
              <a:xfrm>
                <a:off x="14822880" y="3759307"/>
                <a:ext cx="90510" cy="133971"/>
              </a:xfrm>
              <a:custGeom>
                <a:avLst/>
                <a:gdLst/>
                <a:ahLst/>
                <a:cxnLst/>
                <a:rect l="l" t="t" r="r" b="b"/>
                <a:pathLst>
                  <a:path w="99735" h="147626" extrusionOk="0">
                    <a:moveTo>
                      <a:pt x="51823" y="18491"/>
                    </a:moveTo>
                    <a:cubicBezTo>
                      <a:pt x="53033" y="18491"/>
                      <a:pt x="54243" y="18733"/>
                      <a:pt x="55574" y="19016"/>
                    </a:cubicBezTo>
                    <a:cubicBezTo>
                      <a:pt x="75497" y="24218"/>
                      <a:pt x="79126" y="52771"/>
                      <a:pt x="76223" y="75638"/>
                    </a:cubicBezTo>
                    <a:cubicBezTo>
                      <a:pt x="72456" y="104711"/>
                      <a:pt x="59171" y="128977"/>
                      <a:pt x="45752" y="128977"/>
                    </a:cubicBezTo>
                    <a:cubicBezTo>
                      <a:pt x="44373" y="128977"/>
                      <a:pt x="42992" y="128720"/>
                      <a:pt x="41620" y="128187"/>
                    </a:cubicBezTo>
                    <a:cubicBezTo>
                      <a:pt x="24521" y="121734"/>
                      <a:pt x="19681" y="88503"/>
                      <a:pt x="24884" y="60030"/>
                    </a:cubicBezTo>
                    <a:cubicBezTo>
                      <a:pt x="29400" y="35591"/>
                      <a:pt x="40451" y="18491"/>
                      <a:pt x="51823" y="18491"/>
                    </a:cubicBezTo>
                    <a:close/>
                    <a:moveTo>
                      <a:pt x="51950" y="0"/>
                    </a:moveTo>
                    <a:cubicBezTo>
                      <a:pt x="30883" y="0"/>
                      <a:pt x="13076" y="21631"/>
                      <a:pt x="6614" y="56723"/>
                    </a:cubicBezTo>
                    <a:cubicBezTo>
                      <a:pt x="1" y="92939"/>
                      <a:pt x="7623" y="135204"/>
                      <a:pt x="35006" y="145609"/>
                    </a:cubicBezTo>
                    <a:cubicBezTo>
                      <a:pt x="38515" y="146940"/>
                      <a:pt x="42144" y="147625"/>
                      <a:pt x="45814" y="147625"/>
                    </a:cubicBezTo>
                    <a:cubicBezTo>
                      <a:pt x="71948" y="147625"/>
                      <a:pt x="90176" y="112579"/>
                      <a:pt x="94613" y="78057"/>
                    </a:cubicBezTo>
                    <a:cubicBezTo>
                      <a:pt x="99734" y="38051"/>
                      <a:pt x="86264" y="7804"/>
                      <a:pt x="60293" y="1110"/>
                    </a:cubicBezTo>
                    <a:cubicBezTo>
                      <a:pt x="57468" y="364"/>
                      <a:pt x="54682" y="0"/>
                      <a:pt x="51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1153;p38">
                <a:extLst>
                  <a:ext uri="{FF2B5EF4-FFF2-40B4-BE49-F238E27FC236}">
                    <a16:creationId xmlns:a16="http://schemas.microsoft.com/office/drawing/2014/main" id="{FEEBA823-5148-C419-1FB6-B56D4CEAF4D4}"/>
                  </a:ext>
                </a:extLst>
              </p:cNvPr>
              <p:cNvSpPr/>
              <p:nvPr/>
            </p:nvSpPr>
            <p:spPr>
              <a:xfrm>
                <a:off x="14993137" y="3792346"/>
                <a:ext cx="78761" cy="122817"/>
              </a:xfrm>
              <a:custGeom>
                <a:avLst/>
                <a:gdLst/>
                <a:ahLst/>
                <a:cxnLst/>
                <a:rect l="l" t="t" r="r" b="b"/>
                <a:pathLst>
                  <a:path w="86789" h="135335" extrusionOk="0">
                    <a:moveTo>
                      <a:pt x="46957" y="18252"/>
                    </a:moveTo>
                    <a:cubicBezTo>
                      <a:pt x="59614" y="18252"/>
                      <a:pt x="65467" y="38250"/>
                      <a:pt x="66624" y="55604"/>
                    </a:cubicBezTo>
                    <a:cubicBezTo>
                      <a:pt x="68721" y="87303"/>
                      <a:pt x="57994" y="115614"/>
                      <a:pt x="47669" y="116703"/>
                    </a:cubicBezTo>
                    <a:lnTo>
                      <a:pt x="47307" y="126059"/>
                    </a:lnTo>
                    <a:lnTo>
                      <a:pt x="46984" y="116784"/>
                    </a:lnTo>
                    <a:cubicBezTo>
                      <a:pt x="46884" y="116787"/>
                      <a:pt x="46784" y="116789"/>
                      <a:pt x="46683" y="116789"/>
                    </a:cubicBezTo>
                    <a:cubicBezTo>
                      <a:pt x="38478" y="116789"/>
                      <a:pt x="30394" y="105395"/>
                      <a:pt x="25932" y="87585"/>
                    </a:cubicBezTo>
                    <a:cubicBezTo>
                      <a:pt x="18834" y="58992"/>
                      <a:pt x="24077" y="27253"/>
                      <a:pt x="36942" y="21083"/>
                    </a:cubicBezTo>
                    <a:cubicBezTo>
                      <a:pt x="40491" y="19348"/>
                      <a:pt x="43717" y="18381"/>
                      <a:pt x="46540" y="18260"/>
                    </a:cubicBezTo>
                    <a:cubicBezTo>
                      <a:pt x="46680" y="18255"/>
                      <a:pt x="46819" y="18252"/>
                      <a:pt x="46957" y="18252"/>
                    </a:cubicBezTo>
                    <a:close/>
                    <a:moveTo>
                      <a:pt x="47921" y="1"/>
                    </a:moveTo>
                    <a:cubicBezTo>
                      <a:pt x="42720" y="1"/>
                      <a:pt x="37144" y="1225"/>
                      <a:pt x="31296" y="3781"/>
                    </a:cubicBezTo>
                    <a:cubicBezTo>
                      <a:pt x="7058" y="14509"/>
                      <a:pt x="0" y="56411"/>
                      <a:pt x="7219" y="90650"/>
                    </a:cubicBezTo>
                    <a:cubicBezTo>
                      <a:pt x="13107" y="118558"/>
                      <a:pt x="27384" y="135335"/>
                      <a:pt x="45371" y="135335"/>
                    </a:cubicBezTo>
                    <a:cubicBezTo>
                      <a:pt x="45572" y="135335"/>
                      <a:pt x="47065" y="135295"/>
                      <a:pt x="47266" y="135295"/>
                    </a:cubicBezTo>
                    <a:cubicBezTo>
                      <a:pt x="75497" y="133601"/>
                      <a:pt x="86789" y="87747"/>
                      <a:pt x="85780" y="55766"/>
                    </a:cubicBezTo>
                    <a:cubicBezTo>
                      <a:pt x="84675" y="21174"/>
                      <a:pt x="69548" y="1"/>
                      <a:pt x="479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1154;p38">
                <a:extLst>
                  <a:ext uri="{FF2B5EF4-FFF2-40B4-BE49-F238E27FC236}">
                    <a16:creationId xmlns:a16="http://schemas.microsoft.com/office/drawing/2014/main" id="{7059F8A6-F592-8C3F-BFDA-D1D1FE498412}"/>
                  </a:ext>
                </a:extLst>
              </p:cNvPr>
              <p:cNvSpPr/>
              <p:nvPr/>
            </p:nvSpPr>
            <p:spPr>
              <a:xfrm>
                <a:off x="15099420" y="3755592"/>
                <a:ext cx="90179" cy="115396"/>
              </a:xfrm>
              <a:custGeom>
                <a:avLst/>
                <a:gdLst/>
                <a:ahLst/>
                <a:cxnLst/>
                <a:rect l="l" t="t" r="r" b="b"/>
                <a:pathLst>
                  <a:path w="99371" h="127158" extrusionOk="0">
                    <a:moveTo>
                      <a:pt x="41700" y="18551"/>
                    </a:moveTo>
                    <a:cubicBezTo>
                      <a:pt x="53315" y="18551"/>
                      <a:pt x="67592" y="36821"/>
                      <a:pt x="73439" y="59284"/>
                    </a:cubicBezTo>
                    <a:cubicBezTo>
                      <a:pt x="77956" y="76545"/>
                      <a:pt x="77553" y="97798"/>
                      <a:pt x="62954" y="106025"/>
                    </a:cubicBezTo>
                    <a:cubicBezTo>
                      <a:pt x="60055" y="107659"/>
                      <a:pt x="57152" y="108433"/>
                      <a:pt x="54303" y="108433"/>
                    </a:cubicBezTo>
                    <a:cubicBezTo>
                      <a:pt x="42805" y="108433"/>
                      <a:pt x="32177" y="95840"/>
                      <a:pt x="26133" y="76383"/>
                    </a:cubicBezTo>
                    <a:cubicBezTo>
                      <a:pt x="19842" y="56138"/>
                      <a:pt x="20729" y="30489"/>
                      <a:pt x="34603" y="20931"/>
                    </a:cubicBezTo>
                    <a:cubicBezTo>
                      <a:pt x="36942" y="19277"/>
                      <a:pt x="39281" y="18551"/>
                      <a:pt x="41700" y="18551"/>
                    </a:cubicBezTo>
                    <a:close/>
                    <a:moveTo>
                      <a:pt x="41700" y="0"/>
                    </a:moveTo>
                    <a:cubicBezTo>
                      <a:pt x="35530" y="0"/>
                      <a:pt x="29602" y="1896"/>
                      <a:pt x="24117" y="5727"/>
                    </a:cubicBezTo>
                    <a:cubicBezTo>
                      <a:pt x="1694" y="21092"/>
                      <a:pt x="0" y="55090"/>
                      <a:pt x="8429" y="81868"/>
                    </a:cubicBezTo>
                    <a:cubicBezTo>
                      <a:pt x="17059" y="109816"/>
                      <a:pt x="34643" y="127158"/>
                      <a:pt x="54122" y="127158"/>
                    </a:cubicBezTo>
                    <a:cubicBezTo>
                      <a:pt x="60171" y="127158"/>
                      <a:pt x="66221" y="125504"/>
                      <a:pt x="72109" y="122238"/>
                    </a:cubicBezTo>
                    <a:cubicBezTo>
                      <a:pt x="91951" y="111066"/>
                      <a:pt x="99371" y="85175"/>
                      <a:pt x="91386" y="54565"/>
                    </a:cubicBezTo>
                    <a:cubicBezTo>
                      <a:pt x="84248" y="27424"/>
                      <a:pt x="64890" y="0"/>
                      <a:pt x="4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1155;p38">
                <a:extLst>
                  <a:ext uri="{FF2B5EF4-FFF2-40B4-BE49-F238E27FC236}">
                    <a16:creationId xmlns:a16="http://schemas.microsoft.com/office/drawing/2014/main" id="{0178EDBE-CCA3-0759-94A0-209AD786BBF9}"/>
                  </a:ext>
                </a:extLst>
              </p:cNvPr>
              <p:cNvSpPr/>
              <p:nvPr/>
            </p:nvSpPr>
            <p:spPr>
              <a:xfrm>
                <a:off x="15160539" y="3613150"/>
                <a:ext cx="103283" cy="121472"/>
              </a:xfrm>
              <a:custGeom>
                <a:avLst/>
                <a:gdLst/>
                <a:ahLst/>
                <a:cxnLst/>
                <a:rect l="l" t="t" r="r" b="b"/>
                <a:pathLst>
                  <a:path w="113810" h="133853" extrusionOk="0">
                    <a:moveTo>
                      <a:pt x="39080" y="18511"/>
                    </a:moveTo>
                    <a:cubicBezTo>
                      <a:pt x="52308" y="18511"/>
                      <a:pt x="71585" y="36700"/>
                      <a:pt x="83119" y="59929"/>
                    </a:cubicBezTo>
                    <a:cubicBezTo>
                      <a:pt x="93080" y="80174"/>
                      <a:pt x="94573" y="99049"/>
                      <a:pt x="86910" y="109010"/>
                    </a:cubicBezTo>
                    <a:cubicBezTo>
                      <a:pt x="83563" y="113285"/>
                      <a:pt x="80054" y="115301"/>
                      <a:pt x="75578" y="115301"/>
                    </a:cubicBezTo>
                    <a:cubicBezTo>
                      <a:pt x="63801" y="115301"/>
                      <a:pt x="47267" y="101751"/>
                      <a:pt x="35611" y="82272"/>
                    </a:cubicBezTo>
                    <a:cubicBezTo>
                      <a:pt x="23351" y="61986"/>
                      <a:pt x="19681" y="40894"/>
                      <a:pt x="26134" y="28432"/>
                    </a:cubicBezTo>
                    <a:cubicBezTo>
                      <a:pt x="31377" y="18511"/>
                      <a:pt x="37144" y="18511"/>
                      <a:pt x="39080" y="18511"/>
                    </a:cubicBezTo>
                    <a:close/>
                    <a:moveTo>
                      <a:pt x="39080" y="0"/>
                    </a:moveTo>
                    <a:cubicBezTo>
                      <a:pt x="30490" y="0"/>
                      <a:pt x="18310" y="3428"/>
                      <a:pt x="9680" y="19842"/>
                    </a:cubicBezTo>
                    <a:cubicBezTo>
                      <a:pt x="1" y="38353"/>
                      <a:pt x="3711" y="65293"/>
                      <a:pt x="19681" y="91870"/>
                    </a:cubicBezTo>
                    <a:cubicBezTo>
                      <a:pt x="31377" y="111268"/>
                      <a:pt x="53074" y="133853"/>
                      <a:pt x="75578" y="133853"/>
                    </a:cubicBezTo>
                    <a:cubicBezTo>
                      <a:pt x="85821" y="133853"/>
                      <a:pt x="94855" y="129134"/>
                      <a:pt x="101630" y="120262"/>
                    </a:cubicBezTo>
                    <a:cubicBezTo>
                      <a:pt x="113810" y="104372"/>
                      <a:pt x="113084" y="78723"/>
                      <a:pt x="99654" y="51702"/>
                    </a:cubicBezTo>
                    <a:cubicBezTo>
                      <a:pt x="87394" y="26779"/>
                      <a:pt x="63156" y="0"/>
                      <a:pt x="39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1156;p38">
                <a:extLst>
                  <a:ext uri="{FF2B5EF4-FFF2-40B4-BE49-F238E27FC236}">
                    <a16:creationId xmlns:a16="http://schemas.microsoft.com/office/drawing/2014/main" id="{35AD98D7-28D6-CF32-2F25-D806F3C28A41}"/>
                  </a:ext>
                </a:extLst>
              </p:cNvPr>
              <p:cNvSpPr/>
              <p:nvPr/>
            </p:nvSpPr>
            <p:spPr>
              <a:xfrm>
                <a:off x="14859588" y="3876388"/>
                <a:ext cx="32977" cy="289403"/>
              </a:xfrm>
              <a:custGeom>
                <a:avLst/>
                <a:gdLst/>
                <a:ahLst/>
                <a:cxnLst/>
                <a:rect l="l" t="t" r="r" b="b"/>
                <a:pathLst>
                  <a:path w="36338" h="318901" extrusionOk="0">
                    <a:moveTo>
                      <a:pt x="10121" y="1"/>
                    </a:moveTo>
                    <a:cubicBezTo>
                      <a:pt x="9767" y="1"/>
                      <a:pt x="9405" y="20"/>
                      <a:pt x="9034" y="59"/>
                    </a:cubicBezTo>
                    <a:cubicBezTo>
                      <a:pt x="3953" y="341"/>
                      <a:pt x="1" y="4737"/>
                      <a:pt x="283" y="9899"/>
                    </a:cubicBezTo>
                    <a:lnTo>
                      <a:pt x="17463" y="310109"/>
                    </a:lnTo>
                    <a:cubicBezTo>
                      <a:pt x="17786" y="315110"/>
                      <a:pt x="21859" y="318901"/>
                      <a:pt x="26739" y="318901"/>
                    </a:cubicBezTo>
                    <a:cubicBezTo>
                      <a:pt x="26940" y="318901"/>
                      <a:pt x="27021" y="318901"/>
                      <a:pt x="27263" y="318820"/>
                    </a:cubicBezTo>
                    <a:cubicBezTo>
                      <a:pt x="32385" y="318538"/>
                      <a:pt x="36337" y="314223"/>
                      <a:pt x="36014" y="309020"/>
                    </a:cubicBezTo>
                    <a:lnTo>
                      <a:pt x="18834" y="8810"/>
                    </a:lnTo>
                    <a:cubicBezTo>
                      <a:pt x="18533" y="3982"/>
                      <a:pt x="15232" y="1"/>
                      <a:pt x="10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1157;p38">
                <a:extLst>
                  <a:ext uri="{FF2B5EF4-FFF2-40B4-BE49-F238E27FC236}">
                    <a16:creationId xmlns:a16="http://schemas.microsoft.com/office/drawing/2014/main" id="{4C305749-0B4B-FE08-2FB9-37D43F0D567D}"/>
                  </a:ext>
                </a:extLst>
              </p:cNvPr>
              <p:cNvSpPr/>
              <p:nvPr/>
            </p:nvSpPr>
            <p:spPr>
              <a:xfrm>
                <a:off x="14848133" y="4087836"/>
                <a:ext cx="62767" cy="48419"/>
              </a:xfrm>
              <a:custGeom>
                <a:avLst/>
                <a:gdLst/>
                <a:ahLst/>
                <a:cxnLst/>
                <a:rect l="l" t="t" r="r" b="b"/>
                <a:pathLst>
                  <a:path w="69165" h="53354" extrusionOk="0">
                    <a:moveTo>
                      <a:pt x="58573" y="0"/>
                    </a:moveTo>
                    <a:cubicBezTo>
                      <a:pt x="56672" y="0"/>
                      <a:pt x="54758" y="581"/>
                      <a:pt x="53114" y="1773"/>
                    </a:cubicBezTo>
                    <a:lnTo>
                      <a:pt x="5082" y="36537"/>
                    </a:lnTo>
                    <a:cubicBezTo>
                      <a:pt x="888" y="39562"/>
                      <a:pt x="1" y="45369"/>
                      <a:pt x="2945" y="49483"/>
                    </a:cubicBezTo>
                    <a:cubicBezTo>
                      <a:pt x="4840" y="52023"/>
                      <a:pt x="7582" y="53354"/>
                      <a:pt x="10446" y="53354"/>
                    </a:cubicBezTo>
                    <a:cubicBezTo>
                      <a:pt x="12382" y="53354"/>
                      <a:pt x="14277" y="52790"/>
                      <a:pt x="15931" y="51620"/>
                    </a:cubicBezTo>
                    <a:lnTo>
                      <a:pt x="64003" y="16776"/>
                    </a:lnTo>
                    <a:cubicBezTo>
                      <a:pt x="68157" y="13832"/>
                      <a:pt x="69165" y="7944"/>
                      <a:pt x="66100" y="3830"/>
                    </a:cubicBezTo>
                    <a:cubicBezTo>
                      <a:pt x="64260" y="1312"/>
                      <a:pt x="61431" y="0"/>
                      <a:pt x="58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1158;p38">
                <a:extLst>
                  <a:ext uri="{FF2B5EF4-FFF2-40B4-BE49-F238E27FC236}">
                    <a16:creationId xmlns:a16="http://schemas.microsoft.com/office/drawing/2014/main" id="{13368A12-3AE6-16B2-6EA0-9151545EC87A}"/>
                  </a:ext>
                </a:extLst>
              </p:cNvPr>
              <p:cNvSpPr/>
              <p:nvPr/>
            </p:nvSpPr>
            <p:spPr>
              <a:xfrm>
                <a:off x="15025746" y="3906707"/>
                <a:ext cx="16836" cy="151592"/>
              </a:xfrm>
              <a:custGeom>
                <a:avLst/>
                <a:gdLst/>
                <a:ahLst/>
                <a:cxnLst/>
                <a:rect l="l" t="t" r="r" b="b"/>
                <a:pathLst>
                  <a:path w="18552" h="167044" extrusionOk="0">
                    <a:moveTo>
                      <a:pt x="9317" y="1"/>
                    </a:moveTo>
                    <a:cubicBezTo>
                      <a:pt x="4155" y="1"/>
                      <a:pt x="1" y="4115"/>
                      <a:pt x="1" y="9277"/>
                    </a:cubicBezTo>
                    <a:lnTo>
                      <a:pt x="1" y="157809"/>
                    </a:lnTo>
                    <a:cubicBezTo>
                      <a:pt x="1" y="162971"/>
                      <a:pt x="4155" y="167044"/>
                      <a:pt x="9317" y="167044"/>
                    </a:cubicBezTo>
                    <a:cubicBezTo>
                      <a:pt x="14439" y="167044"/>
                      <a:pt x="18552" y="163011"/>
                      <a:pt x="18552" y="157809"/>
                    </a:cubicBezTo>
                    <a:lnTo>
                      <a:pt x="18552" y="9277"/>
                    </a:lnTo>
                    <a:cubicBezTo>
                      <a:pt x="18552" y="4115"/>
                      <a:pt x="14439" y="1"/>
                      <a:pt x="9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1159;p38">
                <a:extLst>
                  <a:ext uri="{FF2B5EF4-FFF2-40B4-BE49-F238E27FC236}">
                    <a16:creationId xmlns:a16="http://schemas.microsoft.com/office/drawing/2014/main" id="{2FEA2515-4689-1A13-5D49-E16F8BAF6091}"/>
                  </a:ext>
                </a:extLst>
              </p:cNvPr>
              <p:cNvSpPr/>
              <p:nvPr/>
            </p:nvSpPr>
            <p:spPr>
              <a:xfrm>
                <a:off x="15151573" y="3850731"/>
                <a:ext cx="55154" cy="232895"/>
              </a:xfrm>
              <a:custGeom>
                <a:avLst/>
                <a:gdLst/>
                <a:ahLst/>
                <a:cxnLst/>
                <a:rect l="l" t="t" r="r" b="b"/>
                <a:pathLst>
                  <a:path w="60776" h="256634" extrusionOk="0">
                    <a:moveTo>
                      <a:pt x="10043" y="1"/>
                    </a:moveTo>
                    <a:cubicBezTo>
                      <a:pt x="9522" y="1"/>
                      <a:pt x="8996" y="46"/>
                      <a:pt x="8469" y="141"/>
                    </a:cubicBezTo>
                    <a:cubicBezTo>
                      <a:pt x="3428" y="988"/>
                      <a:pt x="0" y="5827"/>
                      <a:pt x="887" y="10828"/>
                    </a:cubicBezTo>
                    <a:lnTo>
                      <a:pt x="41620" y="248931"/>
                    </a:lnTo>
                    <a:cubicBezTo>
                      <a:pt x="42386" y="253448"/>
                      <a:pt x="46338" y="256634"/>
                      <a:pt x="50734" y="256634"/>
                    </a:cubicBezTo>
                    <a:cubicBezTo>
                      <a:pt x="51218" y="256634"/>
                      <a:pt x="51823" y="256594"/>
                      <a:pt x="52307" y="256553"/>
                    </a:cubicBezTo>
                    <a:cubicBezTo>
                      <a:pt x="57429" y="255666"/>
                      <a:pt x="60776" y="250826"/>
                      <a:pt x="59970" y="245826"/>
                    </a:cubicBezTo>
                    <a:lnTo>
                      <a:pt x="19197" y="7803"/>
                    </a:lnTo>
                    <a:cubicBezTo>
                      <a:pt x="18404" y="3226"/>
                      <a:pt x="14421" y="1"/>
                      <a:pt x="10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1160;p38">
                <a:extLst>
                  <a:ext uri="{FF2B5EF4-FFF2-40B4-BE49-F238E27FC236}">
                    <a16:creationId xmlns:a16="http://schemas.microsoft.com/office/drawing/2014/main" id="{8A6B8634-862A-F7AD-0311-104B237C9E73}"/>
                  </a:ext>
                </a:extLst>
              </p:cNvPr>
              <p:cNvSpPr/>
              <p:nvPr/>
            </p:nvSpPr>
            <p:spPr>
              <a:xfrm>
                <a:off x="15169580" y="3946761"/>
                <a:ext cx="37697" cy="28827"/>
              </a:xfrm>
              <a:custGeom>
                <a:avLst/>
                <a:gdLst/>
                <a:ahLst/>
                <a:cxnLst/>
                <a:rect l="l" t="t" r="r" b="b"/>
                <a:pathLst>
                  <a:path w="41539" h="31765" extrusionOk="0">
                    <a:moveTo>
                      <a:pt x="30977" y="1"/>
                    </a:moveTo>
                    <a:cubicBezTo>
                      <a:pt x="29230" y="1"/>
                      <a:pt x="27462" y="495"/>
                      <a:pt x="25891" y="1517"/>
                    </a:cubicBezTo>
                    <a:lnTo>
                      <a:pt x="5525" y="14705"/>
                    </a:lnTo>
                    <a:cubicBezTo>
                      <a:pt x="1210" y="17528"/>
                      <a:pt x="0" y="23215"/>
                      <a:pt x="2823" y="27570"/>
                    </a:cubicBezTo>
                    <a:cubicBezTo>
                      <a:pt x="4598" y="30272"/>
                      <a:pt x="7542" y="31764"/>
                      <a:pt x="10566" y="31764"/>
                    </a:cubicBezTo>
                    <a:cubicBezTo>
                      <a:pt x="12300" y="31764"/>
                      <a:pt x="13994" y="31280"/>
                      <a:pt x="15648" y="30232"/>
                    </a:cubicBezTo>
                    <a:lnTo>
                      <a:pt x="35974" y="17004"/>
                    </a:lnTo>
                    <a:cubicBezTo>
                      <a:pt x="40289" y="14181"/>
                      <a:pt x="41539" y="8494"/>
                      <a:pt x="38716" y="4220"/>
                    </a:cubicBezTo>
                    <a:cubicBezTo>
                      <a:pt x="36931" y="1465"/>
                      <a:pt x="33983" y="1"/>
                      <a:pt x="30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1161;p38">
                <a:extLst>
                  <a:ext uri="{FF2B5EF4-FFF2-40B4-BE49-F238E27FC236}">
                    <a16:creationId xmlns:a16="http://schemas.microsoft.com/office/drawing/2014/main" id="{2734551F-7C70-68E5-A521-CA4D8882F6DD}"/>
                  </a:ext>
                </a:extLst>
              </p:cNvPr>
              <p:cNvSpPr/>
              <p:nvPr/>
            </p:nvSpPr>
            <p:spPr>
              <a:xfrm>
                <a:off x="15188134" y="4028869"/>
                <a:ext cx="35429" cy="29431"/>
              </a:xfrm>
              <a:custGeom>
                <a:avLst/>
                <a:gdLst/>
                <a:ahLst/>
                <a:cxnLst/>
                <a:rect l="l" t="t" r="r" b="b"/>
                <a:pathLst>
                  <a:path w="39040" h="32431" extrusionOk="0">
                    <a:moveTo>
                      <a:pt x="28568" y="1"/>
                    </a:moveTo>
                    <a:cubicBezTo>
                      <a:pt x="26593" y="1"/>
                      <a:pt x="24604" y="633"/>
                      <a:pt x="22908" y="1942"/>
                    </a:cubicBezTo>
                    <a:lnTo>
                      <a:pt x="4840" y="15815"/>
                    </a:lnTo>
                    <a:cubicBezTo>
                      <a:pt x="727" y="19001"/>
                      <a:pt x="1" y="24809"/>
                      <a:pt x="3106" y="28882"/>
                    </a:cubicBezTo>
                    <a:cubicBezTo>
                      <a:pt x="4961" y="31221"/>
                      <a:pt x="7744" y="32431"/>
                      <a:pt x="10446" y="32431"/>
                    </a:cubicBezTo>
                    <a:cubicBezTo>
                      <a:pt x="12422" y="32431"/>
                      <a:pt x="14439" y="31826"/>
                      <a:pt x="16213" y="30536"/>
                    </a:cubicBezTo>
                    <a:lnTo>
                      <a:pt x="34200" y="16622"/>
                    </a:lnTo>
                    <a:cubicBezTo>
                      <a:pt x="38273" y="13517"/>
                      <a:pt x="39040" y="7669"/>
                      <a:pt x="35934" y="3596"/>
                    </a:cubicBezTo>
                    <a:cubicBezTo>
                      <a:pt x="34075" y="1242"/>
                      <a:pt x="31336" y="1"/>
                      <a:pt x="28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1162;p38">
                <a:extLst>
                  <a:ext uri="{FF2B5EF4-FFF2-40B4-BE49-F238E27FC236}">
                    <a16:creationId xmlns:a16="http://schemas.microsoft.com/office/drawing/2014/main" id="{37F90979-76F0-D535-415D-15AA016E1160}"/>
                  </a:ext>
                </a:extLst>
              </p:cNvPr>
              <p:cNvSpPr/>
              <p:nvPr/>
            </p:nvSpPr>
            <p:spPr>
              <a:xfrm>
                <a:off x="15225978" y="3717746"/>
                <a:ext cx="103355" cy="221755"/>
              </a:xfrm>
              <a:custGeom>
                <a:avLst/>
                <a:gdLst/>
                <a:ahLst/>
                <a:cxnLst/>
                <a:rect l="l" t="t" r="r" b="b"/>
                <a:pathLst>
                  <a:path w="113890" h="244358" extrusionOk="0">
                    <a:moveTo>
                      <a:pt x="10427" y="1"/>
                    </a:moveTo>
                    <a:cubicBezTo>
                      <a:pt x="9274" y="1"/>
                      <a:pt x="8105" y="209"/>
                      <a:pt x="6977" y="649"/>
                    </a:cubicBezTo>
                    <a:cubicBezTo>
                      <a:pt x="2299" y="2746"/>
                      <a:pt x="0" y="8029"/>
                      <a:pt x="1976" y="12828"/>
                    </a:cubicBezTo>
                    <a:lnTo>
                      <a:pt x="94814" y="238631"/>
                    </a:lnTo>
                    <a:cubicBezTo>
                      <a:pt x="96226" y="242220"/>
                      <a:pt x="99694" y="244358"/>
                      <a:pt x="103364" y="244358"/>
                    </a:cubicBezTo>
                    <a:cubicBezTo>
                      <a:pt x="104533" y="244358"/>
                      <a:pt x="105703" y="244076"/>
                      <a:pt x="106953" y="243672"/>
                    </a:cubicBezTo>
                    <a:cubicBezTo>
                      <a:pt x="111631" y="241696"/>
                      <a:pt x="113890" y="236292"/>
                      <a:pt x="111954" y="231533"/>
                    </a:cubicBezTo>
                    <a:lnTo>
                      <a:pt x="19157" y="5731"/>
                    </a:lnTo>
                    <a:cubicBezTo>
                      <a:pt x="17680" y="2161"/>
                      <a:pt x="14137" y="1"/>
                      <a:pt x="10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1163;p38">
                <a:extLst>
                  <a:ext uri="{FF2B5EF4-FFF2-40B4-BE49-F238E27FC236}">
                    <a16:creationId xmlns:a16="http://schemas.microsoft.com/office/drawing/2014/main" id="{699A6E66-744E-3EF9-EFA9-19F6994E2A47}"/>
                  </a:ext>
                </a:extLst>
              </p:cNvPr>
              <p:cNvSpPr/>
              <p:nvPr/>
            </p:nvSpPr>
            <p:spPr>
              <a:xfrm>
                <a:off x="15257635" y="3820201"/>
                <a:ext cx="61157" cy="73076"/>
              </a:xfrm>
              <a:custGeom>
                <a:avLst/>
                <a:gdLst/>
                <a:ahLst/>
                <a:cxnLst/>
                <a:rect l="l" t="t" r="r" b="b"/>
                <a:pathLst>
                  <a:path w="67391" h="80525" extrusionOk="0">
                    <a:moveTo>
                      <a:pt x="56944" y="0"/>
                    </a:moveTo>
                    <a:cubicBezTo>
                      <a:pt x="54108" y="0"/>
                      <a:pt x="51291" y="1291"/>
                      <a:pt x="49444" y="3738"/>
                    </a:cubicBezTo>
                    <a:lnTo>
                      <a:pt x="3026" y="65683"/>
                    </a:lnTo>
                    <a:cubicBezTo>
                      <a:pt x="1" y="69797"/>
                      <a:pt x="767" y="75604"/>
                      <a:pt x="4921" y="78669"/>
                    </a:cubicBezTo>
                    <a:cubicBezTo>
                      <a:pt x="6575" y="79919"/>
                      <a:pt x="8551" y="80524"/>
                      <a:pt x="10446" y="80524"/>
                    </a:cubicBezTo>
                    <a:cubicBezTo>
                      <a:pt x="13269" y="80524"/>
                      <a:pt x="16092" y="79193"/>
                      <a:pt x="17867" y="76774"/>
                    </a:cubicBezTo>
                    <a:lnTo>
                      <a:pt x="64286" y="14909"/>
                    </a:lnTo>
                    <a:cubicBezTo>
                      <a:pt x="67391" y="10755"/>
                      <a:pt x="66625" y="4947"/>
                      <a:pt x="62471" y="1842"/>
                    </a:cubicBezTo>
                    <a:cubicBezTo>
                      <a:pt x="60820" y="600"/>
                      <a:pt x="58877" y="0"/>
                      <a:pt x="56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1164;p38">
                <a:extLst>
                  <a:ext uri="{FF2B5EF4-FFF2-40B4-BE49-F238E27FC236}">
                    <a16:creationId xmlns:a16="http://schemas.microsoft.com/office/drawing/2014/main" id="{C60B5C21-0CF7-7CA2-2CE1-BB4AABA7AED0}"/>
                  </a:ext>
                </a:extLst>
              </p:cNvPr>
              <p:cNvSpPr/>
              <p:nvPr/>
            </p:nvSpPr>
            <p:spPr>
              <a:xfrm>
                <a:off x="15289184" y="3876418"/>
                <a:ext cx="52776" cy="63083"/>
              </a:xfrm>
              <a:custGeom>
                <a:avLst/>
                <a:gdLst/>
                <a:ahLst/>
                <a:cxnLst/>
                <a:rect l="l" t="t" r="r" b="b"/>
                <a:pathLst>
                  <a:path w="58155" h="69513" extrusionOk="0">
                    <a:moveTo>
                      <a:pt x="47673" y="1"/>
                    </a:moveTo>
                    <a:cubicBezTo>
                      <a:pt x="44803" y="1"/>
                      <a:pt x="41952" y="1328"/>
                      <a:pt x="40128" y="3857"/>
                    </a:cubicBezTo>
                    <a:lnTo>
                      <a:pt x="3066" y="54793"/>
                    </a:lnTo>
                    <a:cubicBezTo>
                      <a:pt x="1" y="58987"/>
                      <a:pt x="888" y="64673"/>
                      <a:pt x="5122" y="67738"/>
                    </a:cubicBezTo>
                    <a:cubicBezTo>
                      <a:pt x="6655" y="69029"/>
                      <a:pt x="8591" y="69513"/>
                      <a:pt x="10567" y="69513"/>
                    </a:cubicBezTo>
                    <a:cubicBezTo>
                      <a:pt x="13390" y="69513"/>
                      <a:pt x="16213" y="68263"/>
                      <a:pt x="18028" y="65682"/>
                    </a:cubicBezTo>
                    <a:lnTo>
                      <a:pt x="55211" y="14746"/>
                    </a:lnTo>
                    <a:cubicBezTo>
                      <a:pt x="58155" y="10552"/>
                      <a:pt x="57268" y="4825"/>
                      <a:pt x="53074" y="1760"/>
                    </a:cubicBezTo>
                    <a:cubicBezTo>
                      <a:pt x="51457" y="575"/>
                      <a:pt x="49561" y="1"/>
                      <a:pt x="47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7" name="Google Shape;1165;p38">
              <a:extLst>
                <a:ext uri="{FF2B5EF4-FFF2-40B4-BE49-F238E27FC236}">
                  <a16:creationId xmlns:a16="http://schemas.microsoft.com/office/drawing/2014/main" id="{7D6810E3-A9FC-41F7-8448-483307E0B26E}"/>
                </a:ext>
              </a:extLst>
            </p:cNvPr>
            <p:cNvGrpSpPr/>
            <p:nvPr/>
          </p:nvGrpSpPr>
          <p:grpSpPr>
            <a:xfrm rot="1183643" flipH="1">
              <a:off x="5777339" y="2843960"/>
              <a:ext cx="824805" cy="723439"/>
              <a:chOff x="10988036" y="-100040"/>
              <a:chExt cx="1183711" cy="1038378"/>
            </a:xfrm>
          </p:grpSpPr>
          <p:sp>
            <p:nvSpPr>
              <p:cNvPr id="897" name="Google Shape;1166;p38">
                <a:extLst>
                  <a:ext uri="{FF2B5EF4-FFF2-40B4-BE49-F238E27FC236}">
                    <a16:creationId xmlns:a16="http://schemas.microsoft.com/office/drawing/2014/main" id="{75B73291-759A-3061-3739-B34382439345}"/>
                  </a:ext>
                </a:extLst>
              </p:cNvPr>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1167;p38">
                <a:extLst>
                  <a:ext uri="{FF2B5EF4-FFF2-40B4-BE49-F238E27FC236}">
                    <a16:creationId xmlns:a16="http://schemas.microsoft.com/office/drawing/2014/main" id="{E9A2899A-E1FB-90AE-D6D5-B83A4E050CEF}"/>
                  </a:ext>
                </a:extLst>
              </p:cNvPr>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1168;p38">
                <a:extLst>
                  <a:ext uri="{FF2B5EF4-FFF2-40B4-BE49-F238E27FC236}">
                    <a16:creationId xmlns:a16="http://schemas.microsoft.com/office/drawing/2014/main" id="{64685D23-D4CE-33C4-D99D-6294022D924C}"/>
                  </a:ext>
                </a:extLst>
              </p:cNvPr>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1169;p38">
                <a:extLst>
                  <a:ext uri="{FF2B5EF4-FFF2-40B4-BE49-F238E27FC236}">
                    <a16:creationId xmlns:a16="http://schemas.microsoft.com/office/drawing/2014/main" id="{6A4C3BAA-DB15-47C9-C9E1-AD95FEE5B8A3}"/>
                  </a:ext>
                </a:extLst>
              </p:cNvPr>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1170;p38">
                <a:extLst>
                  <a:ext uri="{FF2B5EF4-FFF2-40B4-BE49-F238E27FC236}">
                    <a16:creationId xmlns:a16="http://schemas.microsoft.com/office/drawing/2014/main" id="{7BC30DEC-1E11-5F3A-4A9E-0DDFB03A7069}"/>
                  </a:ext>
                </a:extLst>
              </p:cNvPr>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1171;p38">
                <a:extLst>
                  <a:ext uri="{FF2B5EF4-FFF2-40B4-BE49-F238E27FC236}">
                    <a16:creationId xmlns:a16="http://schemas.microsoft.com/office/drawing/2014/main" id="{52942A9F-0D9A-B7EE-1415-C131C4FF1CCB}"/>
                  </a:ext>
                </a:extLst>
              </p:cNvPr>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1172;p38">
                <a:extLst>
                  <a:ext uri="{FF2B5EF4-FFF2-40B4-BE49-F238E27FC236}">
                    <a16:creationId xmlns:a16="http://schemas.microsoft.com/office/drawing/2014/main" id="{CC30384D-9DCC-4E71-702A-379039884199}"/>
                  </a:ext>
                </a:extLst>
              </p:cNvPr>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1173;p38">
                <a:extLst>
                  <a:ext uri="{FF2B5EF4-FFF2-40B4-BE49-F238E27FC236}">
                    <a16:creationId xmlns:a16="http://schemas.microsoft.com/office/drawing/2014/main" id="{08D8B79C-D919-12BB-2855-7E97FDF1B0C5}"/>
                  </a:ext>
                </a:extLst>
              </p:cNvPr>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1174;p38">
                <a:extLst>
                  <a:ext uri="{FF2B5EF4-FFF2-40B4-BE49-F238E27FC236}">
                    <a16:creationId xmlns:a16="http://schemas.microsoft.com/office/drawing/2014/main" id="{3713AC96-DC62-7DE9-5795-C3F9D7F43EBF}"/>
                  </a:ext>
                </a:extLst>
              </p:cNvPr>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1175;p38">
                <a:extLst>
                  <a:ext uri="{FF2B5EF4-FFF2-40B4-BE49-F238E27FC236}">
                    <a16:creationId xmlns:a16="http://schemas.microsoft.com/office/drawing/2014/main" id="{AFFB7DA0-9A76-1E53-D21C-0BF97D16B81C}"/>
                  </a:ext>
                </a:extLst>
              </p:cNvPr>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1176;p38">
                <a:extLst>
                  <a:ext uri="{FF2B5EF4-FFF2-40B4-BE49-F238E27FC236}">
                    <a16:creationId xmlns:a16="http://schemas.microsoft.com/office/drawing/2014/main" id="{A33BCFC2-2E24-1AC7-7661-6B8D2B3AF28D}"/>
                  </a:ext>
                </a:extLst>
              </p:cNvPr>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1177;p38">
                <a:extLst>
                  <a:ext uri="{FF2B5EF4-FFF2-40B4-BE49-F238E27FC236}">
                    <a16:creationId xmlns:a16="http://schemas.microsoft.com/office/drawing/2014/main" id="{41DC1EAC-9D45-C488-E3D3-C5CDF9E1AE4B}"/>
                  </a:ext>
                </a:extLst>
              </p:cNvPr>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1178;p38">
                <a:extLst>
                  <a:ext uri="{FF2B5EF4-FFF2-40B4-BE49-F238E27FC236}">
                    <a16:creationId xmlns:a16="http://schemas.microsoft.com/office/drawing/2014/main" id="{27FF2D09-7E4C-B6FF-230D-311ED348D1D5}"/>
                  </a:ext>
                </a:extLst>
              </p:cNvPr>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1179;p38">
                <a:extLst>
                  <a:ext uri="{FF2B5EF4-FFF2-40B4-BE49-F238E27FC236}">
                    <a16:creationId xmlns:a16="http://schemas.microsoft.com/office/drawing/2014/main" id="{F6FCE83F-1631-5236-9B7D-B98471162921}"/>
                  </a:ext>
                </a:extLst>
              </p:cNvPr>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1180;p38">
                <a:extLst>
                  <a:ext uri="{FF2B5EF4-FFF2-40B4-BE49-F238E27FC236}">
                    <a16:creationId xmlns:a16="http://schemas.microsoft.com/office/drawing/2014/main" id="{93DDF602-8AC2-45C8-60B1-D21000063151}"/>
                  </a:ext>
                </a:extLst>
              </p:cNvPr>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1181;p38">
                <a:extLst>
                  <a:ext uri="{FF2B5EF4-FFF2-40B4-BE49-F238E27FC236}">
                    <a16:creationId xmlns:a16="http://schemas.microsoft.com/office/drawing/2014/main" id="{239FD9C9-45AB-EF7C-D458-32082DC54594}"/>
                  </a:ext>
                </a:extLst>
              </p:cNvPr>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1182;p38">
                <a:extLst>
                  <a:ext uri="{FF2B5EF4-FFF2-40B4-BE49-F238E27FC236}">
                    <a16:creationId xmlns:a16="http://schemas.microsoft.com/office/drawing/2014/main" id="{AA490742-266C-EE34-53DC-AC67FDB1EECE}"/>
                  </a:ext>
                </a:extLst>
              </p:cNvPr>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1183;p38">
                <a:extLst>
                  <a:ext uri="{FF2B5EF4-FFF2-40B4-BE49-F238E27FC236}">
                    <a16:creationId xmlns:a16="http://schemas.microsoft.com/office/drawing/2014/main" id="{C7483D80-999B-AABC-2C94-B61FCFA05436}"/>
                  </a:ext>
                </a:extLst>
              </p:cNvPr>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1184;p38">
                <a:extLst>
                  <a:ext uri="{FF2B5EF4-FFF2-40B4-BE49-F238E27FC236}">
                    <a16:creationId xmlns:a16="http://schemas.microsoft.com/office/drawing/2014/main" id="{3AEE6791-C32D-BD05-075E-793365A994CA}"/>
                  </a:ext>
                </a:extLst>
              </p:cNvPr>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1185;p38">
                <a:extLst>
                  <a:ext uri="{FF2B5EF4-FFF2-40B4-BE49-F238E27FC236}">
                    <a16:creationId xmlns:a16="http://schemas.microsoft.com/office/drawing/2014/main" id="{5D8FBEF4-4E20-0EC4-1F1F-6F3BC01A9D1A}"/>
                  </a:ext>
                </a:extLst>
              </p:cNvPr>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8" name="Google Shape;1186;p38">
              <a:extLst>
                <a:ext uri="{FF2B5EF4-FFF2-40B4-BE49-F238E27FC236}">
                  <a16:creationId xmlns:a16="http://schemas.microsoft.com/office/drawing/2014/main" id="{895EAB2A-F4C2-C6CC-999F-A7FC49578CCC}"/>
                </a:ext>
              </a:extLst>
            </p:cNvPr>
            <p:cNvGrpSpPr/>
            <p:nvPr/>
          </p:nvGrpSpPr>
          <p:grpSpPr>
            <a:xfrm rot="1988525" flipH="1">
              <a:off x="5761017" y="4020226"/>
              <a:ext cx="848887" cy="631240"/>
              <a:chOff x="-2920087" y="2851779"/>
              <a:chExt cx="1330565" cy="989419"/>
            </a:xfrm>
          </p:grpSpPr>
          <p:grpSp>
            <p:nvGrpSpPr>
              <p:cNvPr id="819" name="Google Shape;1187;p38">
                <a:extLst>
                  <a:ext uri="{FF2B5EF4-FFF2-40B4-BE49-F238E27FC236}">
                    <a16:creationId xmlns:a16="http://schemas.microsoft.com/office/drawing/2014/main" id="{C9A588E6-6B79-8E2A-8C8C-F1AE5CDEC4ED}"/>
                  </a:ext>
                </a:extLst>
              </p:cNvPr>
              <p:cNvGrpSpPr/>
              <p:nvPr/>
            </p:nvGrpSpPr>
            <p:grpSpPr>
              <a:xfrm>
                <a:off x="-2466330" y="3185554"/>
                <a:ext cx="876808" cy="655645"/>
                <a:chOff x="13206793" y="306708"/>
                <a:chExt cx="1258336" cy="941072"/>
              </a:xfrm>
            </p:grpSpPr>
            <p:sp>
              <p:nvSpPr>
                <p:cNvPr id="893" name="Google Shape;1188;p38">
                  <a:extLst>
                    <a:ext uri="{FF2B5EF4-FFF2-40B4-BE49-F238E27FC236}">
                      <a16:creationId xmlns:a16="http://schemas.microsoft.com/office/drawing/2014/main" id="{FE3A516F-AF02-D1F3-5911-0FF3342BEB7B}"/>
                    </a:ext>
                  </a:extLst>
                </p:cNvPr>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1189;p38">
                  <a:extLst>
                    <a:ext uri="{FF2B5EF4-FFF2-40B4-BE49-F238E27FC236}">
                      <a16:creationId xmlns:a16="http://schemas.microsoft.com/office/drawing/2014/main" id="{5C082797-729C-859E-0070-53D36C3DBA87}"/>
                    </a:ext>
                  </a:extLst>
                </p:cNvPr>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1190;p38">
                  <a:extLst>
                    <a:ext uri="{FF2B5EF4-FFF2-40B4-BE49-F238E27FC236}">
                      <a16:creationId xmlns:a16="http://schemas.microsoft.com/office/drawing/2014/main" id="{FE135CFA-6BEB-34D8-E9B4-ABBF280F4EB3}"/>
                    </a:ext>
                  </a:extLst>
                </p:cNvPr>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1191;p38">
                  <a:extLst>
                    <a:ext uri="{FF2B5EF4-FFF2-40B4-BE49-F238E27FC236}">
                      <a16:creationId xmlns:a16="http://schemas.microsoft.com/office/drawing/2014/main" id="{F49F3900-FBCA-FE7F-612B-A20674F56560}"/>
                    </a:ext>
                  </a:extLst>
                </p:cNvPr>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0" name="Google Shape;1192;p38">
                <a:extLst>
                  <a:ext uri="{FF2B5EF4-FFF2-40B4-BE49-F238E27FC236}">
                    <a16:creationId xmlns:a16="http://schemas.microsoft.com/office/drawing/2014/main" id="{B1A70F89-E693-B9A9-6B47-A782C47247B3}"/>
                  </a:ext>
                </a:extLst>
              </p:cNvPr>
              <p:cNvGrpSpPr/>
              <p:nvPr/>
            </p:nvGrpSpPr>
            <p:grpSpPr>
              <a:xfrm>
                <a:off x="-2920087" y="2851779"/>
                <a:ext cx="840060" cy="575429"/>
                <a:chOff x="12555593" y="-172372"/>
                <a:chExt cx="1205597" cy="825936"/>
              </a:xfrm>
            </p:grpSpPr>
            <p:sp>
              <p:nvSpPr>
                <p:cNvPr id="821" name="Google Shape;1193;p38">
                  <a:extLst>
                    <a:ext uri="{FF2B5EF4-FFF2-40B4-BE49-F238E27FC236}">
                      <a16:creationId xmlns:a16="http://schemas.microsoft.com/office/drawing/2014/main" id="{D507088E-D733-0051-ABBF-DA04116CC4A8}"/>
                    </a:ext>
                  </a:extLst>
                </p:cNvPr>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1194;p38">
                  <a:extLst>
                    <a:ext uri="{FF2B5EF4-FFF2-40B4-BE49-F238E27FC236}">
                      <a16:creationId xmlns:a16="http://schemas.microsoft.com/office/drawing/2014/main" id="{49E71862-A03C-0154-BCF0-7C79D62A9E06}"/>
                    </a:ext>
                  </a:extLst>
                </p:cNvPr>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1195;p38">
                  <a:extLst>
                    <a:ext uri="{FF2B5EF4-FFF2-40B4-BE49-F238E27FC236}">
                      <a16:creationId xmlns:a16="http://schemas.microsoft.com/office/drawing/2014/main" id="{D1F8ADE2-647D-DE18-15ED-4D8EE6A0DB0D}"/>
                    </a:ext>
                  </a:extLst>
                </p:cNvPr>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1196;p38">
                  <a:extLst>
                    <a:ext uri="{FF2B5EF4-FFF2-40B4-BE49-F238E27FC236}">
                      <a16:creationId xmlns:a16="http://schemas.microsoft.com/office/drawing/2014/main" id="{CEC276C4-3A5B-385A-4E8A-57FFFD746D11}"/>
                    </a:ext>
                  </a:extLst>
                </p:cNvPr>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1197;p38">
                  <a:extLst>
                    <a:ext uri="{FF2B5EF4-FFF2-40B4-BE49-F238E27FC236}">
                      <a16:creationId xmlns:a16="http://schemas.microsoft.com/office/drawing/2014/main" id="{324AFE73-EA29-7988-4237-0614116827FD}"/>
                    </a:ext>
                  </a:extLst>
                </p:cNvPr>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1198;p38">
                  <a:extLst>
                    <a:ext uri="{FF2B5EF4-FFF2-40B4-BE49-F238E27FC236}">
                      <a16:creationId xmlns:a16="http://schemas.microsoft.com/office/drawing/2014/main" id="{F6668B7E-C496-C542-B464-4EC24D2936E8}"/>
                    </a:ext>
                  </a:extLst>
                </p:cNvPr>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1199;p38">
                  <a:extLst>
                    <a:ext uri="{FF2B5EF4-FFF2-40B4-BE49-F238E27FC236}">
                      <a16:creationId xmlns:a16="http://schemas.microsoft.com/office/drawing/2014/main" id="{E75F21C3-0C83-D51B-2CD7-C63BC0A6EFE3}"/>
                    </a:ext>
                  </a:extLst>
                </p:cNvPr>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1200;p38">
                  <a:extLst>
                    <a:ext uri="{FF2B5EF4-FFF2-40B4-BE49-F238E27FC236}">
                      <a16:creationId xmlns:a16="http://schemas.microsoft.com/office/drawing/2014/main" id="{0AC3BE69-BCF7-C0A7-0777-FF1C76D522F3}"/>
                    </a:ext>
                  </a:extLst>
                </p:cNvPr>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1201;p38">
                  <a:extLst>
                    <a:ext uri="{FF2B5EF4-FFF2-40B4-BE49-F238E27FC236}">
                      <a16:creationId xmlns:a16="http://schemas.microsoft.com/office/drawing/2014/main" id="{58831D01-E5DE-2D99-3A04-508D92662C82}"/>
                    </a:ext>
                  </a:extLst>
                </p:cNvPr>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1202;p38">
                  <a:extLst>
                    <a:ext uri="{FF2B5EF4-FFF2-40B4-BE49-F238E27FC236}">
                      <a16:creationId xmlns:a16="http://schemas.microsoft.com/office/drawing/2014/main" id="{D4588A68-B46A-5F35-9783-0B661E265450}"/>
                    </a:ext>
                  </a:extLst>
                </p:cNvPr>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1203;p38">
                  <a:extLst>
                    <a:ext uri="{FF2B5EF4-FFF2-40B4-BE49-F238E27FC236}">
                      <a16:creationId xmlns:a16="http://schemas.microsoft.com/office/drawing/2014/main" id="{F090CE3F-F60F-445F-1490-6569A265FA71}"/>
                    </a:ext>
                  </a:extLst>
                </p:cNvPr>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1204;p38">
                  <a:extLst>
                    <a:ext uri="{FF2B5EF4-FFF2-40B4-BE49-F238E27FC236}">
                      <a16:creationId xmlns:a16="http://schemas.microsoft.com/office/drawing/2014/main" id="{A4D87F18-F53A-539B-D903-26E653741382}"/>
                    </a:ext>
                  </a:extLst>
                </p:cNvPr>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1205;p38">
                  <a:extLst>
                    <a:ext uri="{FF2B5EF4-FFF2-40B4-BE49-F238E27FC236}">
                      <a16:creationId xmlns:a16="http://schemas.microsoft.com/office/drawing/2014/main" id="{EB77C78D-F8CA-DC78-C4C9-F4AECE20BB4D}"/>
                    </a:ext>
                  </a:extLst>
                </p:cNvPr>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1206;p38">
                  <a:extLst>
                    <a:ext uri="{FF2B5EF4-FFF2-40B4-BE49-F238E27FC236}">
                      <a16:creationId xmlns:a16="http://schemas.microsoft.com/office/drawing/2014/main" id="{8605F412-C200-2011-71BE-05F1F870E2D8}"/>
                    </a:ext>
                  </a:extLst>
                </p:cNvPr>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1207;p38">
                  <a:extLst>
                    <a:ext uri="{FF2B5EF4-FFF2-40B4-BE49-F238E27FC236}">
                      <a16:creationId xmlns:a16="http://schemas.microsoft.com/office/drawing/2014/main" id="{07F0BAFC-D794-6AF6-498B-37122E30E8A7}"/>
                    </a:ext>
                  </a:extLst>
                </p:cNvPr>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1208;p38">
                  <a:extLst>
                    <a:ext uri="{FF2B5EF4-FFF2-40B4-BE49-F238E27FC236}">
                      <a16:creationId xmlns:a16="http://schemas.microsoft.com/office/drawing/2014/main" id="{D7CC9912-2A71-10C3-DDAD-D4B06162ADF4}"/>
                    </a:ext>
                  </a:extLst>
                </p:cNvPr>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1209;p38">
                  <a:extLst>
                    <a:ext uri="{FF2B5EF4-FFF2-40B4-BE49-F238E27FC236}">
                      <a16:creationId xmlns:a16="http://schemas.microsoft.com/office/drawing/2014/main" id="{7A23E1EE-1B25-9DF6-9611-315C7A5F2B0F}"/>
                    </a:ext>
                  </a:extLst>
                </p:cNvPr>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1210;p38">
                  <a:extLst>
                    <a:ext uri="{FF2B5EF4-FFF2-40B4-BE49-F238E27FC236}">
                      <a16:creationId xmlns:a16="http://schemas.microsoft.com/office/drawing/2014/main" id="{6C00AC9F-B642-BE64-9EE7-28DEDC81B835}"/>
                    </a:ext>
                  </a:extLst>
                </p:cNvPr>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1211;p38">
                  <a:extLst>
                    <a:ext uri="{FF2B5EF4-FFF2-40B4-BE49-F238E27FC236}">
                      <a16:creationId xmlns:a16="http://schemas.microsoft.com/office/drawing/2014/main" id="{2BAA7366-4FF4-BAD3-AAD1-A78B40B384EC}"/>
                    </a:ext>
                  </a:extLst>
                </p:cNvPr>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extLst>
      <p:ext uri="{BB962C8B-B14F-4D97-AF65-F5344CB8AC3E}">
        <p14:creationId xmlns:p14="http://schemas.microsoft.com/office/powerpoint/2010/main" val="232835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a:t>
            </a:r>
            <a:endParaRPr dirty="0"/>
          </a:p>
        </p:txBody>
      </p:sp>
      <p:graphicFrame>
        <p:nvGraphicFramePr>
          <p:cNvPr id="3" name="Tabla 2">
            <a:extLst>
              <a:ext uri="{FF2B5EF4-FFF2-40B4-BE49-F238E27FC236}">
                <a16:creationId xmlns:a16="http://schemas.microsoft.com/office/drawing/2014/main" id="{F525125E-3B82-9316-BF74-5F255F30BA12}"/>
              </a:ext>
            </a:extLst>
          </p:cNvPr>
          <p:cNvGraphicFramePr>
            <a:graphicFrameLocks noGrp="1"/>
          </p:cNvGraphicFramePr>
          <p:nvPr>
            <p:extLst>
              <p:ext uri="{D42A27DB-BD31-4B8C-83A1-F6EECF244321}">
                <p14:modId xmlns:p14="http://schemas.microsoft.com/office/powerpoint/2010/main" val="2746541809"/>
              </p:ext>
            </p:extLst>
          </p:nvPr>
        </p:nvGraphicFramePr>
        <p:xfrm>
          <a:off x="593680" y="1175205"/>
          <a:ext cx="7956640" cy="3373064"/>
        </p:xfrm>
        <a:graphic>
          <a:graphicData uri="http://schemas.openxmlformats.org/drawingml/2006/table">
            <a:tbl>
              <a:tblPr firstRow="1">
                <a:tableStyleId>{B301B821-A1FF-4177-AEE7-76D212191A09}</a:tableStyleId>
              </a:tblPr>
              <a:tblGrid>
                <a:gridCol w="1240975">
                  <a:extLst>
                    <a:ext uri="{9D8B030D-6E8A-4147-A177-3AD203B41FA5}">
                      <a16:colId xmlns:a16="http://schemas.microsoft.com/office/drawing/2014/main" val="2496564590"/>
                    </a:ext>
                  </a:extLst>
                </a:gridCol>
                <a:gridCol w="286379">
                  <a:extLst>
                    <a:ext uri="{9D8B030D-6E8A-4147-A177-3AD203B41FA5}">
                      <a16:colId xmlns:a16="http://schemas.microsoft.com/office/drawing/2014/main" val="249850444"/>
                    </a:ext>
                  </a:extLst>
                </a:gridCol>
                <a:gridCol w="472274">
                  <a:extLst>
                    <a:ext uri="{9D8B030D-6E8A-4147-A177-3AD203B41FA5}">
                      <a16:colId xmlns:a16="http://schemas.microsoft.com/office/drawing/2014/main" val="3056713815"/>
                    </a:ext>
                  </a:extLst>
                </a:gridCol>
                <a:gridCol w="80387">
                  <a:extLst>
                    <a:ext uri="{9D8B030D-6E8A-4147-A177-3AD203B41FA5}">
                      <a16:colId xmlns:a16="http://schemas.microsoft.com/office/drawing/2014/main" val="2668301481"/>
                    </a:ext>
                  </a:extLst>
                </a:gridCol>
                <a:gridCol w="231113">
                  <a:extLst>
                    <a:ext uri="{9D8B030D-6E8A-4147-A177-3AD203B41FA5}">
                      <a16:colId xmlns:a16="http://schemas.microsoft.com/office/drawing/2014/main" val="2029318227"/>
                    </a:ext>
                  </a:extLst>
                </a:gridCol>
                <a:gridCol w="331596">
                  <a:extLst>
                    <a:ext uri="{9D8B030D-6E8A-4147-A177-3AD203B41FA5}">
                      <a16:colId xmlns:a16="http://schemas.microsoft.com/office/drawing/2014/main" val="2457795669"/>
                    </a:ext>
                  </a:extLst>
                </a:gridCol>
                <a:gridCol w="170822">
                  <a:extLst>
                    <a:ext uri="{9D8B030D-6E8A-4147-A177-3AD203B41FA5}">
                      <a16:colId xmlns:a16="http://schemas.microsoft.com/office/drawing/2014/main" val="2823555013"/>
                    </a:ext>
                  </a:extLst>
                </a:gridCol>
                <a:gridCol w="200968">
                  <a:extLst>
                    <a:ext uri="{9D8B030D-6E8A-4147-A177-3AD203B41FA5}">
                      <a16:colId xmlns:a16="http://schemas.microsoft.com/office/drawing/2014/main" val="1619691428"/>
                    </a:ext>
                  </a:extLst>
                </a:gridCol>
                <a:gridCol w="211016">
                  <a:extLst>
                    <a:ext uri="{9D8B030D-6E8A-4147-A177-3AD203B41FA5}">
                      <a16:colId xmlns:a16="http://schemas.microsoft.com/office/drawing/2014/main" val="250347050"/>
                    </a:ext>
                  </a:extLst>
                </a:gridCol>
                <a:gridCol w="175846">
                  <a:extLst>
                    <a:ext uri="{9D8B030D-6E8A-4147-A177-3AD203B41FA5}">
                      <a16:colId xmlns:a16="http://schemas.microsoft.com/office/drawing/2014/main" val="2685226265"/>
                    </a:ext>
                  </a:extLst>
                </a:gridCol>
                <a:gridCol w="80387">
                  <a:extLst>
                    <a:ext uri="{9D8B030D-6E8A-4147-A177-3AD203B41FA5}">
                      <a16:colId xmlns:a16="http://schemas.microsoft.com/office/drawing/2014/main" val="3491107760"/>
                    </a:ext>
                  </a:extLst>
                </a:gridCol>
                <a:gridCol w="417007">
                  <a:extLst>
                    <a:ext uri="{9D8B030D-6E8A-4147-A177-3AD203B41FA5}">
                      <a16:colId xmlns:a16="http://schemas.microsoft.com/office/drawing/2014/main" val="2700552314"/>
                    </a:ext>
                  </a:extLst>
                </a:gridCol>
                <a:gridCol w="628024">
                  <a:extLst>
                    <a:ext uri="{9D8B030D-6E8A-4147-A177-3AD203B41FA5}">
                      <a16:colId xmlns:a16="http://schemas.microsoft.com/office/drawing/2014/main" val="3578480396"/>
                    </a:ext>
                  </a:extLst>
                </a:gridCol>
                <a:gridCol w="689570">
                  <a:extLst>
                    <a:ext uri="{9D8B030D-6E8A-4147-A177-3AD203B41FA5}">
                      <a16:colId xmlns:a16="http://schemas.microsoft.com/office/drawing/2014/main" val="2891445711"/>
                    </a:ext>
                  </a:extLst>
                </a:gridCol>
                <a:gridCol w="738556">
                  <a:extLst>
                    <a:ext uri="{9D8B030D-6E8A-4147-A177-3AD203B41FA5}">
                      <a16:colId xmlns:a16="http://schemas.microsoft.com/office/drawing/2014/main" val="1685096295"/>
                    </a:ext>
                  </a:extLst>
                </a:gridCol>
                <a:gridCol w="341645">
                  <a:extLst>
                    <a:ext uri="{9D8B030D-6E8A-4147-A177-3AD203B41FA5}">
                      <a16:colId xmlns:a16="http://schemas.microsoft.com/office/drawing/2014/main" val="1000000382"/>
                    </a:ext>
                  </a:extLst>
                </a:gridCol>
                <a:gridCol w="316524">
                  <a:extLst>
                    <a:ext uri="{9D8B030D-6E8A-4147-A177-3AD203B41FA5}">
                      <a16:colId xmlns:a16="http://schemas.microsoft.com/office/drawing/2014/main" val="1805837130"/>
                    </a:ext>
                  </a:extLst>
                </a:gridCol>
                <a:gridCol w="316524">
                  <a:extLst>
                    <a:ext uri="{9D8B030D-6E8A-4147-A177-3AD203B41FA5}">
                      <a16:colId xmlns:a16="http://schemas.microsoft.com/office/drawing/2014/main" val="2466336837"/>
                    </a:ext>
                  </a:extLst>
                </a:gridCol>
                <a:gridCol w="371790">
                  <a:extLst>
                    <a:ext uri="{9D8B030D-6E8A-4147-A177-3AD203B41FA5}">
                      <a16:colId xmlns:a16="http://schemas.microsoft.com/office/drawing/2014/main" val="4083903287"/>
                    </a:ext>
                  </a:extLst>
                </a:gridCol>
                <a:gridCol w="297683">
                  <a:extLst>
                    <a:ext uri="{9D8B030D-6E8A-4147-A177-3AD203B41FA5}">
                      <a16:colId xmlns:a16="http://schemas.microsoft.com/office/drawing/2014/main" val="641143784"/>
                    </a:ext>
                  </a:extLst>
                </a:gridCol>
                <a:gridCol w="357554">
                  <a:extLst>
                    <a:ext uri="{9D8B030D-6E8A-4147-A177-3AD203B41FA5}">
                      <a16:colId xmlns:a16="http://schemas.microsoft.com/office/drawing/2014/main" val="2595213822"/>
                    </a:ext>
                  </a:extLst>
                </a:gridCol>
              </a:tblGrid>
              <a:tr h="73837">
                <a:tc>
                  <a:txBody>
                    <a:bodyPr/>
                    <a:lstStyle/>
                    <a:p>
                      <a:pPr algn="r" fontAlgn="ctr"/>
                      <a:r>
                        <a:rPr lang="es-EC" sz="600" u="none" strike="noStrike" dirty="0">
                          <a:solidFill>
                            <a:schemeClr val="tx1"/>
                          </a:solidFill>
                          <a:effectLst/>
                        </a:rPr>
                        <a:t>url</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length_url</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length_hostname</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ip</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nb_dots</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nb_hyphens</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nb_at</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nb_qm</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nb_and</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nb_or</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domain_in_title</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domain_with_copyright</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whois_registered_domain</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domain_registration_length</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domain_age</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web_traffic</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dns_record</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google_index</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page_rank</a:t>
                      </a:r>
                      <a:endParaRPr lang="es-EC" sz="600" b="1"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status</a:t>
                      </a:r>
                      <a:endParaRPr lang="es-EC" sz="600" b="1"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660360549"/>
                  </a:ext>
                </a:extLst>
              </a:tr>
              <a:tr h="73837">
                <a:tc>
                  <a:txBody>
                    <a:bodyPr/>
                    <a:lstStyle/>
                    <a:p>
                      <a:pPr algn="r" fontAlgn="ctr"/>
                      <a:r>
                        <a:rPr lang="es-EC" sz="600" u="none" strike="noStrike" dirty="0">
                          <a:solidFill>
                            <a:schemeClr val="tx1"/>
                          </a:solidFill>
                          <a:effectLst/>
                        </a:rPr>
                        <a:t>http://www.crestonwood.com/router.php</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37</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19</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292201616"/>
                  </a:ext>
                </a:extLst>
              </a:tr>
              <a:tr h="147674">
                <a:tc>
                  <a:txBody>
                    <a:bodyPr/>
                    <a:lstStyle/>
                    <a:p>
                      <a:pPr algn="r" fontAlgn="ctr"/>
                      <a:r>
                        <a:rPr lang="es-EC" sz="600" u="none" strike="noStrike" dirty="0">
                          <a:solidFill>
                            <a:schemeClr val="tx1"/>
                          </a:solidFill>
                          <a:effectLst/>
                        </a:rPr>
                        <a:t>http://shadetreetechnology.com/V4/validation/a...</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77</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77</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5767</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phishing</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918923991"/>
                  </a:ext>
                </a:extLst>
              </a:tr>
              <a:tr h="147674">
                <a:tc>
                  <a:txBody>
                    <a:bodyPr/>
                    <a:lstStyle/>
                    <a:p>
                      <a:pPr algn="r" fontAlgn="ctr"/>
                      <a:r>
                        <a:rPr lang="es-EC" sz="600" u="none" strike="noStrike" dirty="0">
                          <a:solidFill>
                            <a:schemeClr val="tx1"/>
                          </a:solidFill>
                          <a:effectLst/>
                        </a:rPr>
                        <a:t>https://support-appleld.com.secureupdate.duila...</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126</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50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4004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5828815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phishing</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506313150"/>
                  </a:ext>
                </a:extLst>
              </a:tr>
              <a:tr h="73837">
                <a:tc>
                  <a:txBody>
                    <a:bodyPr/>
                    <a:lstStyle/>
                    <a:p>
                      <a:pPr algn="r" fontAlgn="ctr"/>
                      <a:r>
                        <a:rPr lang="es-EC" sz="600" u="none" strike="noStrike" dirty="0">
                          <a:solidFill>
                            <a:schemeClr val="tx1"/>
                          </a:solidFill>
                          <a:effectLst/>
                        </a:rPr>
                        <a:t>http://rgipt.ac.in</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18</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62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107721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2811904602"/>
                  </a:ext>
                </a:extLst>
              </a:tr>
              <a:tr h="147674">
                <a:tc>
                  <a:txBody>
                    <a:bodyPr/>
                    <a:lstStyle/>
                    <a:p>
                      <a:pPr algn="r" fontAlgn="ctr"/>
                      <a:r>
                        <a:rPr lang="es-EC" sz="600" u="none" strike="noStrike" dirty="0">
                          <a:solidFill>
                            <a:schemeClr val="tx1"/>
                          </a:solidFill>
                          <a:effectLst/>
                        </a:rPr>
                        <a:t>http://www.iracing.com/tracks/gateway-motorspo...</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55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224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8175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8725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6</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1068503488"/>
                  </a:ext>
                </a:extLst>
              </a:tr>
              <a:tr h="73837">
                <a:tc>
                  <a:txBody>
                    <a:bodyPr/>
                    <a:lstStyle/>
                    <a:p>
                      <a:pPr algn="r" fontAlgn="ctr"/>
                      <a:r>
                        <a:rPr lang="es-EC" sz="600" u="none" strike="noStrike" dirty="0">
                          <a:solidFill>
                            <a:schemeClr val="tx1"/>
                          </a:solidFill>
                          <a:effectLst/>
                        </a:rPr>
                        <a:t>http://appleid.apple.com-app.es/</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phishing</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3051882480"/>
                  </a:ext>
                </a:extLst>
              </a:tr>
              <a:tr h="73837">
                <a:tc>
                  <a:txBody>
                    <a:bodyPr/>
                    <a:lstStyle/>
                    <a:p>
                      <a:pPr algn="r" fontAlgn="ctr"/>
                      <a:r>
                        <a:rPr lang="es-EC" sz="600" u="none" strike="noStrike" dirty="0">
                          <a:solidFill>
                            <a:schemeClr val="tx1"/>
                          </a:solidFill>
                          <a:effectLst/>
                        </a:rPr>
                        <a:t>http://www.mutuo.it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19</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170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7529</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658095358"/>
                  </a:ext>
                </a:extLst>
              </a:tr>
              <a:tr h="147674">
                <a:tc>
                  <a:txBody>
                    <a:bodyPr/>
                    <a:lstStyle/>
                    <a:p>
                      <a:pPr algn="r" fontAlgn="ctr"/>
                      <a:r>
                        <a:rPr lang="es-EC" sz="600" u="none" strike="noStrike" dirty="0">
                          <a:solidFill>
                            <a:schemeClr val="tx1"/>
                          </a:solidFill>
                          <a:effectLst/>
                        </a:rPr>
                        <a:t>http://www.shadetreetechnology.com/V4/validati...</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81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27</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76</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5767</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phishing</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3882569758"/>
                  </a:ext>
                </a:extLst>
              </a:tr>
              <a:tr h="73837">
                <a:tc>
                  <a:txBody>
                    <a:bodyPr/>
                    <a:lstStyle/>
                    <a:p>
                      <a:pPr algn="r" fontAlgn="ctr"/>
                      <a:r>
                        <a:rPr lang="es-EC" sz="600" u="none" strike="noStrike" dirty="0">
                          <a:solidFill>
                            <a:schemeClr val="tx1"/>
                          </a:solidFill>
                          <a:effectLst/>
                        </a:rPr>
                        <a:t>http://vamoaestudiarmedicina.blogspot.com/</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371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7298</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3825368526"/>
                  </a:ext>
                </a:extLst>
              </a:tr>
              <a:tr h="147674">
                <a:tc>
                  <a:txBody>
                    <a:bodyPr/>
                    <a:lstStyle/>
                    <a:p>
                      <a:pPr algn="r" fontAlgn="ctr"/>
                      <a:r>
                        <a:rPr lang="es-EC" sz="600" u="none" strike="noStrike" dirty="0">
                          <a:solidFill>
                            <a:schemeClr val="tx1"/>
                          </a:solidFill>
                          <a:effectLst/>
                        </a:rPr>
                        <a:t>https://parade.com/425836/joshwigler/the-amazi...</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104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128</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9368</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6774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1152790835"/>
                  </a:ext>
                </a:extLst>
              </a:tr>
              <a:tr h="147674">
                <a:tc>
                  <a:txBody>
                    <a:bodyPr/>
                    <a:lstStyle/>
                    <a:p>
                      <a:pPr algn="r" fontAlgn="ctr"/>
                      <a:r>
                        <a:rPr lang="es-EC" sz="600" u="none" strike="noStrike" dirty="0">
                          <a:solidFill>
                            <a:schemeClr val="tx1"/>
                          </a:solidFill>
                          <a:effectLst/>
                        </a:rPr>
                        <a:t>https://www.astrologyonline.eu/Astro_MemoNew/P...</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56</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1627089</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1529123019"/>
                  </a:ext>
                </a:extLst>
              </a:tr>
              <a:tr h="73837">
                <a:tc>
                  <a:txBody>
                    <a:bodyPr/>
                    <a:lstStyle/>
                    <a:p>
                      <a:pPr algn="r" fontAlgn="ctr"/>
                      <a:r>
                        <a:rPr lang="es-EC" sz="600" u="none" strike="noStrike" dirty="0">
                          <a:solidFill>
                            <a:schemeClr val="tx1"/>
                          </a:solidFill>
                          <a:effectLst/>
                        </a:rPr>
                        <a:t>https://www.lifewire.com/tcp-port-21-818146</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16</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489</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7911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944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6</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841458933"/>
                  </a:ext>
                </a:extLst>
              </a:tr>
              <a:tr h="147674">
                <a:tc>
                  <a:txBody>
                    <a:bodyPr/>
                    <a:lstStyle/>
                    <a:p>
                      <a:pPr algn="r" fontAlgn="ctr"/>
                      <a:r>
                        <a:rPr lang="es-EC" sz="600" u="none" strike="noStrike" dirty="0">
                          <a:solidFill>
                            <a:schemeClr val="tx1"/>
                          </a:solidFill>
                          <a:effectLst/>
                        </a:rPr>
                        <a:t>https://technofizi.net/top-best-mp3-downloader...</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83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9</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320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1505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158942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2995233193"/>
                  </a:ext>
                </a:extLst>
              </a:tr>
              <a:tr h="73837">
                <a:tc>
                  <a:txBody>
                    <a:bodyPr/>
                    <a:lstStyle/>
                    <a:p>
                      <a:pPr algn="r" fontAlgn="ctr"/>
                      <a:r>
                        <a:rPr lang="es-EC" sz="600" u="none" strike="noStrike" dirty="0">
                          <a:solidFill>
                            <a:schemeClr val="tx1"/>
                          </a:solidFill>
                          <a:effectLst/>
                        </a:rPr>
                        <a:t>http://html.house/l7ceeid6.html</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66</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1761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1173197</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phishing</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875012912"/>
                  </a:ext>
                </a:extLst>
              </a:tr>
              <a:tr h="73837">
                <a:tc>
                  <a:txBody>
                    <a:bodyPr/>
                    <a:lstStyle/>
                    <a:p>
                      <a:pPr algn="r" fontAlgn="ctr"/>
                      <a:r>
                        <a:rPr lang="es-EC" sz="600" u="none" strike="noStrike" dirty="0">
                          <a:solidFill>
                            <a:schemeClr val="tx1"/>
                          </a:solidFill>
                          <a:effectLst/>
                        </a:rPr>
                        <a:t>https://www.missfiga.com/</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16</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880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2041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4297684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518058006"/>
                  </a:ext>
                </a:extLst>
              </a:tr>
              <a:tr h="147674">
                <a:tc>
                  <a:txBody>
                    <a:bodyPr/>
                    <a:lstStyle/>
                    <a:p>
                      <a:pPr algn="r" fontAlgn="ctr"/>
                      <a:r>
                        <a:rPr lang="es-EC" sz="600" u="none" strike="noStrike" dirty="0">
                          <a:solidFill>
                            <a:schemeClr val="tx1"/>
                          </a:solidFill>
                          <a:effectLst/>
                        </a:rPr>
                        <a:t>http://wave.progressfilm.co.uk/time3/?logon=my...</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51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490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3892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phishing</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488399295"/>
                  </a:ext>
                </a:extLst>
              </a:tr>
              <a:tr h="73837">
                <a:tc>
                  <a:txBody>
                    <a:bodyPr/>
                    <a:lstStyle/>
                    <a:p>
                      <a:pPr algn="r" fontAlgn="ctr"/>
                      <a:r>
                        <a:rPr lang="es-EC" sz="600" u="none" strike="noStrike" dirty="0">
                          <a:solidFill>
                            <a:schemeClr val="tx1"/>
                          </a:solidFill>
                          <a:effectLst/>
                        </a:rPr>
                        <a:t>https://www.chiefarchitect.com/</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3069</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8301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99386</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3928238507"/>
                  </a:ext>
                </a:extLst>
              </a:tr>
              <a:tr h="147674">
                <a:tc>
                  <a:txBody>
                    <a:bodyPr/>
                    <a:lstStyle/>
                    <a:p>
                      <a:pPr algn="r" fontAlgn="ctr"/>
                      <a:r>
                        <a:rPr lang="es-EC" sz="600" u="none" strike="noStrike" dirty="0">
                          <a:solidFill>
                            <a:schemeClr val="tx1"/>
                          </a:solidFill>
                          <a:effectLst/>
                        </a:rPr>
                        <a:t>http://beta.kenaidanceta.com/postamok/d39a2/so...</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50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1337</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2316</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phishing</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2814021586"/>
                  </a:ext>
                </a:extLst>
              </a:tr>
              <a:tr h="73837">
                <a:tc>
                  <a:txBody>
                    <a:bodyPr/>
                    <a:lstStyle/>
                    <a:p>
                      <a:pPr algn="r" fontAlgn="ctr"/>
                      <a:r>
                        <a:rPr lang="es-EC" sz="600" u="none" strike="noStrike" dirty="0">
                          <a:solidFill>
                            <a:schemeClr val="tx1"/>
                          </a:solidFill>
                          <a:effectLst/>
                        </a:rPr>
                        <a:t>http://www.ktplasmachinery.com/cs/</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352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2935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phishing</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1235373161"/>
                  </a:ext>
                </a:extLst>
              </a:tr>
              <a:tr h="73837">
                <a:tc>
                  <a:txBody>
                    <a:bodyPr/>
                    <a:lstStyle/>
                    <a:p>
                      <a:pPr algn="r" fontAlgn="ctr"/>
                      <a:r>
                        <a:rPr lang="es-EC" sz="600" u="none" strike="noStrike" dirty="0">
                          <a:solidFill>
                            <a:schemeClr val="tx1"/>
                          </a:solidFill>
                          <a:effectLst/>
                        </a:rPr>
                        <a:t>http://www.2345daohang.com/</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27</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19</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451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3932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927214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4256077559"/>
                  </a:ext>
                </a:extLst>
              </a:tr>
              <a:tr h="147674">
                <a:tc>
                  <a:txBody>
                    <a:bodyPr/>
                    <a:lstStyle/>
                    <a:p>
                      <a:pPr algn="r" fontAlgn="ctr"/>
                      <a:r>
                        <a:rPr lang="es-EC" sz="600" u="none" strike="noStrike" dirty="0">
                          <a:solidFill>
                            <a:schemeClr val="tx1"/>
                          </a:solidFill>
                          <a:effectLst/>
                        </a:rPr>
                        <a:t>http://www.game.co.uk/en/games/nintendo-switch...</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63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14</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3</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1</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70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8759</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26017</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0</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5</a:t>
                      </a:r>
                      <a:endParaRPr lang="es-EC" sz="600" b="0" i="0" u="none" strike="noStrike" dirty="0">
                        <a:solidFill>
                          <a:schemeClr val="tx1"/>
                        </a:solidFill>
                        <a:effectLst/>
                        <a:latin typeface="Roboto" panose="02000000000000000000" pitchFamily="2" charset="0"/>
                      </a:endParaRPr>
                    </a:p>
                  </a:txBody>
                  <a:tcPr marL="3692" marR="3692" marT="3692" marB="0" anchor="ctr"/>
                </a:tc>
                <a:tc>
                  <a:txBody>
                    <a:bodyPr/>
                    <a:lstStyle/>
                    <a:p>
                      <a:pPr algn="r" fontAlgn="ctr"/>
                      <a:r>
                        <a:rPr lang="es-EC" sz="600" u="none" strike="noStrike" dirty="0">
                          <a:solidFill>
                            <a:schemeClr val="tx1"/>
                          </a:solidFill>
                          <a:effectLst/>
                        </a:rPr>
                        <a:t>legitimate</a:t>
                      </a:r>
                      <a:endParaRPr lang="es-EC" sz="600" b="0" i="0" u="none" strike="noStrike" dirty="0">
                        <a:solidFill>
                          <a:schemeClr val="tx1"/>
                        </a:solidFill>
                        <a:effectLst/>
                        <a:latin typeface="Roboto" panose="02000000000000000000" pitchFamily="2" charset="0"/>
                      </a:endParaRPr>
                    </a:p>
                  </a:txBody>
                  <a:tcPr marL="3692" marR="3692" marT="3692" marB="0" anchor="ctr"/>
                </a:tc>
                <a:extLst>
                  <a:ext uri="{0D108BD9-81ED-4DB2-BD59-A6C34878D82A}">
                    <a16:rowId xmlns:a16="http://schemas.microsoft.com/office/drawing/2014/main" val="214869723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44"/>
          <p:cNvSpPr txBox="1">
            <a:spLocks noGrp="1"/>
          </p:cNvSpPr>
          <p:nvPr>
            <p:ph type="subTitle" idx="4294967295"/>
          </p:nvPr>
        </p:nvSpPr>
        <p:spPr>
          <a:xfrm>
            <a:off x="3579000" y="3855442"/>
            <a:ext cx="1986000" cy="6911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Entrenar el modelo de Bosque Aleatorio con el 70% de los datos</a:t>
            </a:r>
            <a:endParaRPr sz="1200" dirty="0"/>
          </a:p>
        </p:txBody>
      </p:sp>
      <p:sp>
        <p:nvSpPr>
          <p:cNvPr id="1835" name="Google Shape;1835;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Flujo del modelo</a:t>
            </a:r>
            <a:endParaRPr dirty="0"/>
          </a:p>
        </p:txBody>
      </p:sp>
      <p:sp>
        <p:nvSpPr>
          <p:cNvPr id="1836" name="Google Shape;1836;p44"/>
          <p:cNvSpPr/>
          <p:nvPr/>
        </p:nvSpPr>
        <p:spPr>
          <a:xfrm>
            <a:off x="4285648" y="2907475"/>
            <a:ext cx="572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44"/>
          <p:cNvSpPr/>
          <p:nvPr/>
        </p:nvSpPr>
        <p:spPr>
          <a:xfrm>
            <a:off x="2856150" y="2254475"/>
            <a:ext cx="572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44"/>
          <p:cNvSpPr/>
          <p:nvPr/>
        </p:nvSpPr>
        <p:spPr>
          <a:xfrm>
            <a:off x="5715148" y="2254475"/>
            <a:ext cx="572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44"/>
          <p:cNvSpPr/>
          <p:nvPr/>
        </p:nvSpPr>
        <p:spPr>
          <a:xfrm>
            <a:off x="7144647" y="2907475"/>
            <a:ext cx="572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44"/>
          <p:cNvSpPr txBox="1">
            <a:spLocks noGrp="1"/>
          </p:cNvSpPr>
          <p:nvPr>
            <p:ph type="subTitle" idx="4294967295"/>
          </p:nvPr>
        </p:nvSpPr>
        <p:spPr>
          <a:xfrm>
            <a:off x="2149500" y="1743013"/>
            <a:ext cx="1986000" cy="47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Análisis exploratorio de los datos (EDA)</a:t>
            </a:r>
            <a:endParaRPr sz="1200" dirty="0"/>
          </a:p>
        </p:txBody>
      </p:sp>
      <p:sp>
        <p:nvSpPr>
          <p:cNvPr id="1841" name="Google Shape;1841;p44"/>
          <p:cNvSpPr txBox="1">
            <a:spLocks noGrp="1"/>
          </p:cNvSpPr>
          <p:nvPr>
            <p:ph type="subTitle" idx="4294967295"/>
          </p:nvPr>
        </p:nvSpPr>
        <p:spPr>
          <a:xfrm>
            <a:off x="5008499" y="1743013"/>
            <a:ext cx="1986000" cy="47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Evaluar el modelo con el 30% de los datos.</a:t>
            </a:r>
            <a:endParaRPr sz="1200" dirty="0"/>
          </a:p>
        </p:txBody>
      </p:sp>
      <p:sp>
        <p:nvSpPr>
          <p:cNvPr id="1842" name="Google Shape;1842;p44"/>
          <p:cNvSpPr txBox="1">
            <a:spLocks noGrp="1"/>
          </p:cNvSpPr>
          <p:nvPr>
            <p:ph type="subTitle" idx="4294967295"/>
          </p:nvPr>
        </p:nvSpPr>
        <p:spPr>
          <a:xfrm>
            <a:off x="720000" y="3855443"/>
            <a:ext cx="1986000" cy="4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Dataset de páginas web</a:t>
            </a:r>
            <a:endParaRPr sz="1200" dirty="0"/>
          </a:p>
        </p:txBody>
      </p:sp>
      <p:sp>
        <p:nvSpPr>
          <p:cNvPr id="1843" name="Google Shape;1843;p44"/>
          <p:cNvSpPr txBox="1">
            <a:spLocks noGrp="1"/>
          </p:cNvSpPr>
          <p:nvPr>
            <p:ph type="subTitle" idx="4294967295"/>
          </p:nvPr>
        </p:nvSpPr>
        <p:spPr>
          <a:xfrm>
            <a:off x="2083989" y="1117600"/>
            <a:ext cx="2132248" cy="7086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1"/>
                </a:solidFill>
                <a:latin typeface="Montserrat"/>
                <a:ea typeface="Montserrat"/>
                <a:cs typeface="Montserrat"/>
                <a:sym typeface="Montserrat"/>
              </a:rPr>
              <a:t>Limpieza y preparación</a:t>
            </a:r>
            <a:endParaRPr sz="2000" b="1" dirty="0">
              <a:solidFill>
                <a:schemeClr val="accent1"/>
              </a:solidFill>
              <a:latin typeface="Montserrat"/>
              <a:ea typeface="Montserrat"/>
              <a:cs typeface="Montserrat"/>
              <a:sym typeface="Montserrat"/>
            </a:endParaRPr>
          </a:p>
        </p:txBody>
      </p:sp>
      <p:sp>
        <p:nvSpPr>
          <p:cNvPr id="1844" name="Google Shape;1844;p44"/>
          <p:cNvSpPr txBox="1">
            <a:spLocks noGrp="1"/>
          </p:cNvSpPr>
          <p:nvPr>
            <p:ph type="subTitle" idx="4294967295"/>
          </p:nvPr>
        </p:nvSpPr>
        <p:spPr>
          <a:xfrm>
            <a:off x="5012398" y="1445323"/>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1"/>
                </a:solidFill>
                <a:latin typeface="Montserrat"/>
                <a:ea typeface="Montserrat"/>
                <a:cs typeface="Montserrat"/>
                <a:sym typeface="Montserrat"/>
              </a:rPr>
              <a:t>Evaluar</a:t>
            </a:r>
            <a:endParaRPr sz="2000" b="1" dirty="0">
              <a:solidFill>
                <a:schemeClr val="accent1"/>
              </a:solidFill>
              <a:latin typeface="Montserrat"/>
              <a:ea typeface="Montserrat"/>
              <a:cs typeface="Montserrat"/>
              <a:sym typeface="Montserrat"/>
            </a:endParaRPr>
          </a:p>
        </p:txBody>
      </p:sp>
      <p:sp>
        <p:nvSpPr>
          <p:cNvPr id="1845" name="Google Shape;1845;p44"/>
          <p:cNvSpPr txBox="1">
            <a:spLocks noGrp="1"/>
          </p:cNvSpPr>
          <p:nvPr>
            <p:ph type="subTitle" idx="4294967295"/>
          </p:nvPr>
        </p:nvSpPr>
        <p:spPr>
          <a:xfrm>
            <a:off x="6441897" y="3555388"/>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1"/>
                </a:solidFill>
                <a:latin typeface="Montserrat"/>
                <a:ea typeface="Montserrat"/>
                <a:cs typeface="Montserrat"/>
                <a:sym typeface="Montserrat"/>
              </a:rPr>
              <a:t>Publicar</a:t>
            </a:r>
            <a:endParaRPr sz="2000" b="1" dirty="0">
              <a:solidFill>
                <a:schemeClr val="accent1"/>
              </a:solidFill>
              <a:latin typeface="Montserrat"/>
              <a:ea typeface="Montserrat"/>
              <a:cs typeface="Montserrat"/>
              <a:sym typeface="Montserrat"/>
            </a:endParaRPr>
          </a:p>
        </p:txBody>
      </p:sp>
      <p:sp>
        <p:nvSpPr>
          <p:cNvPr id="1846" name="Google Shape;1846;p44"/>
          <p:cNvSpPr txBox="1">
            <a:spLocks noGrp="1"/>
          </p:cNvSpPr>
          <p:nvPr>
            <p:ph type="subTitle" idx="4294967295"/>
          </p:nvPr>
        </p:nvSpPr>
        <p:spPr>
          <a:xfrm>
            <a:off x="6437999" y="3853077"/>
            <a:ext cx="1986000" cy="6911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Obtener las características más importantes</a:t>
            </a:r>
            <a:endParaRPr sz="1200" dirty="0"/>
          </a:p>
        </p:txBody>
      </p:sp>
      <p:sp>
        <p:nvSpPr>
          <p:cNvPr id="1847" name="Google Shape;1847;p44"/>
          <p:cNvSpPr txBox="1">
            <a:spLocks noGrp="1"/>
          </p:cNvSpPr>
          <p:nvPr>
            <p:ph type="subTitle" idx="4294967295"/>
          </p:nvPr>
        </p:nvSpPr>
        <p:spPr>
          <a:xfrm>
            <a:off x="611308" y="3555388"/>
            <a:ext cx="217678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1"/>
                </a:solidFill>
                <a:latin typeface="Montserrat"/>
                <a:ea typeface="Montserrat"/>
                <a:cs typeface="Montserrat"/>
                <a:sym typeface="Montserrat"/>
              </a:rPr>
              <a:t>Obtener datos</a:t>
            </a:r>
            <a:endParaRPr sz="2000" b="1" dirty="0">
              <a:solidFill>
                <a:schemeClr val="accent1"/>
              </a:solidFill>
              <a:latin typeface="Montserrat"/>
              <a:ea typeface="Montserrat"/>
              <a:cs typeface="Montserrat"/>
              <a:sym typeface="Montserrat"/>
            </a:endParaRPr>
          </a:p>
        </p:txBody>
      </p:sp>
      <p:sp>
        <p:nvSpPr>
          <p:cNvPr id="1848" name="Google Shape;1848;p44"/>
          <p:cNvSpPr txBox="1">
            <a:spLocks noGrp="1"/>
          </p:cNvSpPr>
          <p:nvPr>
            <p:ph type="subTitle" idx="4294967295"/>
          </p:nvPr>
        </p:nvSpPr>
        <p:spPr>
          <a:xfrm>
            <a:off x="3336253" y="3555388"/>
            <a:ext cx="2452789"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accent1"/>
                </a:solidFill>
                <a:latin typeface="Montserrat"/>
                <a:ea typeface="Montserrat"/>
                <a:cs typeface="Montserrat"/>
                <a:sym typeface="Montserrat"/>
              </a:rPr>
              <a:t>Entrenar modelo</a:t>
            </a:r>
            <a:endParaRPr sz="2000" b="1" dirty="0">
              <a:solidFill>
                <a:schemeClr val="accent1"/>
              </a:solidFill>
              <a:latin typeface="Montserrat"/>
              <a:ea typeface="Montserrat"/>
              <a:cs typeface="Montserrat"/>
              <a:sym typeface="Montserrat"/>
            </a:endParaRPr>
          </a:p>
        </p:txBody>
      </p:sp>
      <p:sp>
        <p:nvSpPr>
          <p:cNvPr id="1849" name="Google Shape;1849;p44"/>
          <p:cNvSpPr/>
          <p:nvPr/>
        </p:nvSpPr>
        <p:spPr>
          <a:xfrm>
            <a:off x="1426650" y="2907475"/>
            <a:ext cx="5727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78" name="Google Shape;1878;p44"/>
          <p:cNvGrpSpPr/>
          <p:nvPr/>
        </p:nvGrpSpPr>
        <p:grpSpPr>
          <a:xfrm>
            <a:off x="5807763" y="2347040"/>
            <a:ext cx="387467" cy="387567"/>
            <a:chOff x="6145325" y="3424465"/>
            <a:chExt cx="387467" cy="387567"/>
          </a:xfrm>
        </p:grpSpPr>
        <p:sp>
          <p:nvSpPr>
            <p:cNvPr id="1879" name="Google Shape;1879;p44"/>
            <p:cNvSpPr/>
            <p:nvPr/>
          </p:nvSpPr>
          <p:spPr>
            <a:xfrm>
              <a:off x="6304868" y="3747392"/>
              <a:ext cx="41784" cy="49415"/>
            </a:xfrm>
            <a:custGeom>
              <a:avLst/>
              <a:gdLst/>
              <a:ahLst/>
              <a:cxnLst/>
              <a:rect l="l" t="t" r="r" b="b"/>
              <a:pathLst>
                <a:path w="1117" h="1321" extrusionOk="0">
                  <a:moveTo>
                    <a:pt x="478" y="1"/>
                  </a:moveTo>
                  <a:lnTo>
                    <a:pt x="0" y="204"/>
                  </a:lnTo>
                  <a:lnTo>
                    <a:pt x="0" y="1117"/>
                  </a:lnTo>
                  <a:lnTo>
                    <a:pt x="478" y="1321"/>
                  </a:lnTo>
                  <a:lnTo>
                    <a:pt x="914" y="1117"/>
                  </a:lnTo>
                  <a:lnTo>
                    <a:pt x="1117" y="661"/>
                  </a:lnTo>
                  <a:lnTo>
                    <a:pt x="914" y="203"/>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44"/>
            <p:cNvSpPr/>
            <p:nvPr/>
          </p:nvSpPr>
          <p:spPr>
            <a:xfrm>
              <a:off x="6339021" y="3747392"/>
              <a:ext cx="34265" cy="49415"/>
            </a:xfrm>
            <a:custGeom>
              <a:avLst/>
              <a:gdLst/>
              <a:ahLst/>
              <a:cxnLst/>
              <a:rect l="l" t="t" r="r" b="b"/>
              <a:pathLst>
                <a:path w="916" h="1321" extrusionOk="0">
                  <a:moveTo>
                    <a:pt x="498" y="1"/>
                  </a:moveTo>
                  <a:lnTo>
                    <a:pt x="1" y="204"/>
                  </a:lnTo>
                  <a:lnTo>
                    <a:pt x="1" y="1117"/>
                  </a:lnTo>
                  <a:lnTo>
                    <a:pt x="458" y="1321"/>
                  </a:lnTo>
                  <a:lnTo>
                    <a:pt x="915" y="1117"/>
                  </a:lnTo>
                  <a:lnTo>
                    <a:pt x="915" y="204"/>
                  </a:lnTo>
                  <a:lnTo>
                    <a:pt x="4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44"/>
            <p:cNvSpPr/>
            <p:nvPr/>
          </p:nvSpPr>
          <p:spPr>
            <a:xfrm>
              <a:off x="6145325" y="3424465"/>
              <a:ext cx="201327" cy="330533"/>
            </a:xfrm>
            <a:custGeom>
              <a:avLst/>
              <a:gdLst/>
              <a:ahLst/>
              <a:cxnLst/>
              <a:rect l="l" t="t" r="r" b="b"/>
              <a:pathLst>
                <a:path w="5382" h="8836" extrusionOk="0">
                  <a:moveTo>
                    <a:pt x="0" y="0"/>
                  </a:moveTo>
                  <a:lnTo>
                    <a:pt x="0" y="8836"/>
                  </a:lnTo>
                  <a:lnTo>
                    <a:pt x="5179" y="8836"/>
                  </a:lnTo>
                  <a:lnTo>
                    <a:pt x="5382" y="3829"/>
                  </a:lnTo>
                  <a:lnTo>
                    <a:pt x="5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44"/>
            <p:cNvSpPr/>
            <p:nvPr/>
          </p:nvSpPr>
          <p:spPr>
            <a:xfrm>
              <a:off x="6339021" y="3424465"/>
              <a:ext cx="193771" cy="330533"/>
            </a:xfrm>
            <a:custGeom>
              <a:avLst/>
              <a:gdLst/>
              <a:ahLst/>
              <a:cxnLst/>
              <a:rect l="l" t="t" r="r" b="b"/>
              <a:pathLst>
                <a:path w="5180" h="8836" extrusionOk="0">
                  <a:moveTo>
                    <a:pt x="1" y="0"/>
                  </a:moveTo>
                  <a:lnTo>
                    <a:pt x="1" y="8836"/>
                  </a:lnTo>
                  <a:lnTo>
                    <a:pt x="5180" y="8836"/>
                  </a:lnTo>
                  <a:lnTo>
                    <a:pt x="5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44"/>
            <p:cNvSpPr/>
            <p:nvPr/>
          </p:nvSpPr>
          <p:spPr>
            <a:xfrm>
              <a:off x="6282050" y="3789176"/>
              <a:ext cx="64603" cy="22856"/>
            </a:xfrm>
            <a:custGeom>
              <a:avLst/>
              <a:gdLst/>
              <a:ahLst/>
              <a:cxnLst/>
              <a:rect l="l" t="t" r="r" b="b"/>
              <a:pathLst>
                <a:path w="1727" h="611" extrusionOk="0">
                  <a:moveTo>
                    <a:pt x="0" y="0"/>
                  </a:moveTo>
                  <a:lnTo>
                    <a:pt x="0" y="610"/>
                  </a:lnTo>
                  <a:lnTo>
                    <a:pt x="1524" y="610"/>
                  </a:lnTo>
                  <a:lnTo>
                    <a:pt x="1727" y="305"/>
                  </a:lnTo>
                  <a:lnTo>
                    <a:pt x="1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4" name="Google Shape;1884;p44"/>
            <p:cNvSpPr/>
            <p:nvPr/>
          </p:nvSpPr>
          <p:spPr>
            <a:xfrm>
              <a:off x="6339021" y="3789176"/>
              <a:ext cx="57009" cy="22856"/>
            </a:xfrm>
            <a:custGeom>
              <a:avLst/>
              <a:gdLst/>
              <a:ahLst/>
              <a:cxnLst/>
              <a:rect l="l" t="t" r="r" b="b"/>
              <a:pathLst>
                <a:path w="1524" h="611" extrusionOk="0">
                  <a:moveTo>
                    <a:pt x="1" y="0"/>
                  </a:moveTo>
                  <a:lnTo>
                    <a:pt x="1" y="610"/>
                  </a:lnTo>
                  <a:lnTo>
                    <a:pt x="1524" y="610"/>
                  </a:lnTo>
                  <a:lnTo>
                    <a:pt x="1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44"/>
            <p:cNvSpPr/>
            <p:nvPr/>
          </p:nvSpPr>
          <p:spPr>
            <a:xfrm>
              <a:off x="6168069" y="3447284"/>
              <a:ext cx="178583" cy="250705"/>
            </a:xfrm>
            <a:custGeom>
              <a:avLst/>
              <a:gdLst/>
              <a:ahLst/>
              <a:cxnLst/>
              <a:rect l="l" t="t" r="r" b="b"/>
              <a:pathLst>
                <a:path w="4774" h="6702" extrusionOk="0">
                  <a:moveTo>
                    <a:pt x="1" y="0"/>
                  </a:moveTo>
                  <a:lnTo>
                    <a:pt x="1" y="6702"/>
                  </a:lnTo>
                  <a:lnTo>
                    <a:pt x="4571" y="6702"/>
                  </a:lnTo>
                  <a:lnTo>
                    <a:pt x="4774" y="3270"/>
                  </a:lnTo>
                  <a:lnTo>
                    <a:pt x="45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86;p44"/>
            <p:cNvSpPr/>
            <p:nvPr/>
          </p:nvSpPr>
          <p:spPr>
            <a:xfrm>
              <a:off x="6339021" y="3447309"/>
              <a:ext cx="171027" cy="250705"/>
            </a:xfrm>
            <a:custGeom>
              <a:avLst/>
              <a:gdLst/>
              <a:ahLst/>
              <a:cxnLst/>
              <a:rect l="l" t="t" r="r" b="b"/>
              <a:pathLst>
                <a:path w="4572" h="6702" extrusionOk="0">
                  <a:moveTo>
                    <a:pt x="1" y="0"/>
                  </a:moveTo>
                  <a:lnTo>
                    <a:pt x="1" y="6702"/>
                  </a:lnTo>
                  <a:lnTo>
                    <a:pt x="4571" y="6702"/>
                  </a:lnTo>
                  <a:lnTo>
                    <a:pt x="45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1887;p44"/>
            <p:cNvSpPr/>
            <p:nvPr/>
          </p:nvSpPr>
          <p:spPr>
            <a:xfrm>
              <a:off x="6190888" y="3481437"/>
              <a:ext cx="22856" cy="68418"/>
            </a:xfrm>
            <a:custGeom>
              <a:avLst/>
              <a:gdLst/>
              <a:ahLst/>
              <a:cxnLst/>
              <a:rect l="l" t="t" r="r" b="b"/>
              <a:pathLst>
                <a:path w="611" h="1829" extrusionOk="0">
                  <a:moveTo>
                    <a:pt x="1" y="1"/>
                  </a:moveTo>
                  <a:lnTo>
                    <a:pt x="1" y="1829"/>
                  </a:lnTo>
                  <a:lnTo>
                    <a:pt x="610" y="1829"/>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8" name="Google Shape;1888;p44"/>
            <p:cNvSpPr/>
            <p:nvPr/>
          </p:nvSpPr>
          <p:spPr>
            <a:xfrm>
              <a:off x="6236450" y="3481437"/>
              <a:ext cx="68456" cy="68418"/>
            </a:xfrm>
            <a:custGeom>
              <a:avLst/>
              <a:gdLst/>
              <a:ahLst/>
              <a:cxnLst/>
              <a:rect l="l" t="t" r="r" b="b"/>
              <a:pathLst>
                <a:path w="1830" h="1829" extrusionOk="0">
                  <a:moveTo>
                    <a:pt x="1219" y="610"/>
                  </a:moveTo>
                  <a:lnTo>
                    <a:pt x="1219" y="1219"/>
                  </a:lnTo>
                  <a:lnTo>
                    <a:pt x="611" y="1219"/>
                  </a:lnTo>
                  <a:lnTo>
                    <a:pt x="611" y="610"/>
                  </a:lnTo>
                  <a:close/>
                  <a:moveTo>
                    <a:pt x="1" y="1"/>
                  </a:moveTo>
                  <a:lnTo>
                    <a:pt x="1" y="1829"/>
                  </a:lnTo>
                  <a:lnTo>
                    <a:pt x="1829" y="1829"/>
                  </a:lnTo>
                  <a:lnTo>
                    <a:pt x="18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9" name="Google Shape;1889;p44"/>
            <p:cNvSpPr/>
            <p:nvPr/>
          </p:nvSpPr>
          <p:spPr>
            <a:xfrm>
              <a:off x="6464374" y="3481437"/>
              <a:ext cx="22856" cy="68418"/>
            </a:xfrm>
            <a:custGeom>
              <a:avLst/>
              <a:gdLst/>
              <a:ahLst/>
              <a:cxnLst/>
              <a:rect l="l" t="t" r="r" b="b"/>
              <a:pathLst>
                <a:path w="611" h="1829" extrusionOk="0">
                  <a:moveTo>
                    <a:pt x="1" y="1"/>
                  </a:moveTo>
                  <a:lnTo>
                    <a:pt x="1" y="1829"/>
                  </a:lnTo>
                  <a:lnTo>
                    <a:pt x="610" y="1829"/>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0" name="Google Shape;1890;p44"/>
            <p:cNvSpPr/>
            <p:nvPr/>
          </p:nvSpPr>
          <p:spPr>
            <a:xfrm>
              <a:off x="6373249" y="3481437"/>
              <a:ext cx="68418" cy="68418"/>
            </a:xfrm>
            <a:custGeom>
              <a:avLst/>
              <a:gdLst/>
              <a:ahLst/>
              <a:cxnLst/>
              <a:rect l="l" t="t" r="r" b="b"/>
              <a:pathLst>
                <a:path w="1829" h="1829" extrusionOk="0">
                  <a:moveTo>
                    <a:pt x="1218" y="610"/>
                  </a:moveTo>
                  <a:lnTo>
                    <a:pt x="1218" y="1219"/>
                  </a:lnTo>
                  <a:lnTo>
                    <a:pt x="609" y="1219"/>
                  </a:lnTo>
                  <a:lnTo>
                    <a:pt x="609" y="610"/>
                  </a:lnTo>
                  <a:close/>
                  <a:moveTo>
                    <a:pt x="0" y="1"/>
                  </a:moveTo>
                  <a:lnTo>
                    <a:pt x="0" y="1829"/>
                  </a:lnTo>
                  <a:lnTo>
                    <a:pt x="1828" y="1829"/>
                  </a:lnTo>
                  <a:lnTo>
                    <a:pt x="18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1" name="Google Shape;1891;p44"/>
            <p:cNvSpPr/>
            <p:nvPr/>
          </p:nvSpPr>
          <p:spPr>
            <a:xfrm>
              <a:off x="6464374" y="3584008"/>
              <a:ext cx="22856" cy="68418"/>
            </a:xfrm>
            <a:custGeom>
              <a:avLst/>
              <a:gdLst/>
              <a:ahLst/>
              <a:cxnLst/>
              <a:rect l="l" t="t" r="r" b="b"/>
              <a:pathLst>
                <a:path w="611" h="1829" extrusionOk="0">
                  <a:moveTo>
                    <a:pt x="1" y="0"/>
                  </a:moveTo>
                  <a:lnTo>
                    <a:pt x="1" y="1828"/>
                  </a:lnTo>
                  <a:lnTo>
                    <a:pt x="610" y="1828"/>
                  </a:lnTo>
                  <a:lnTo>
                    <a:pt x="6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2" name="Google Shape;1892;p44"/>
            <p:cNvSpPr/>
            <p:nvPr/>
          </p:nvSpPr>
          <p:spPr>
            <a:xfrm>
              <a:off x="6373249" y="3584008"/>
              <a:ext cx="68418" cy="68418"/>
            </a:xfrm>
            <a:custGeom>
              <a:avLst/>
              <a:gdLst/>
              <a:ahLst/>
              <a:cxnLst/>
              <a:rect l="l" t="t" r="r" b="b"/>
              <a:pathLst>
                <a:path w="1829" h="1829" extrusionOk="0">
                  <a:moveTo>
                    <a:pt x="1218" y="610"/>
                  </a:moveTo>
                  <a:lnTo>
                    <a:pt x="1218" y="1220"/>
                  </a:lnTo>
                  <a:lnTo>
                    <a:pt x="609" y="1220"/>
                  </a:lnTo>
                  <a:lnTo>
                    <a:pt x="609" y="610"/>
                  </a:lnTo>
                  <a:close/>
                  <a:moveTo>
                    <a:pt x="0" y="0"/>
                  </a:moveTo>
                  <a:lnTo>
                    <a:pt x="0" y="1828"/>
                  </a:lnTo>
                  <a:lnTo>
                    <a:pt x="1828" y="1828"/>
                  </a:lnTo>
                  <a:lnTo>
                    <a:pt x="18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3" name="Google Shape;1893;p44"/>
            <p:cNvSpPr/>
            <p:nvPr/>
          </p:nvSpPr>
          <p:spPr>
            <a:xfrm>
              <a:off x="6282050" y="3584008"/>
              <a:ext cx="22856" cy="68418"/>
            </a:xfrm>
            <a:custGeom>
              <a:avLst/>
              <a:gdLst/>
              <a:ahLst/>
              <a:cxnLst/>
              <a:rect l="l" t="t" r="r" b="b"/>
              <a:pathLst>
                <a:path w="611" h="1829" extrusionOk="0">
                  <a:moveTo>
                    <a:pt x="0" y="0"/>
                  </a:moveTo>
                  <a:lnTo>
                    <a:pt x="0" y="1828"/>
                  </a:lnTo>
                  <a:lnTo>
                    <a:pt x="610" y="1828"/>
                  </a:lnTo>
                  <a:lnTo>
                    <a:pt x="6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4" name="Google Shape;1894;p44"/>
            <p:cNvSpPr/>
            <p:nvPr/>
          </p:nvSpPr>
          <p:spPr>
            <a:xfrm>
              <a:off x="6190888" y="3584008"/>
              <a:ext cx="68418" cy="68418"/>
            </a:xfrm>
            <a:custGeom>
              <a:avLst/>
              <a:gdLst/>
              <a:ahLst/>
              <a:cxnLst/>
              <a:rect l="l" t="t" r="r" b="b"/>
              <a:pathLst>
                <a:path w="1829" h="1829" extrusionOk="0">
                  <a:moveTo>
                    <a:pt x="1219" y="610"/>
                  </a:moveTo>
                  <a:lnTo>
                    <a:pt x="1219" y="1220"/>
                  </a:lnTo>
                  <a:lnTo>
                    <a:pt x="610" y="1220"/>
                  </a:lnTo>
                  <a:lnTo>
                    <a:pt x="610" y="610"/>
                  </a:lnTo>
                  <a:close/>
                  <a:moveTo>
                    <a:pt x="1" y="0"/>
                  </a:moveTo>
                  <a:lnTo>
                    <a:pt x="1" y="1828"/>
                  </a:lnTo>
                  <a:lnTo>
                    <a:pt x="1829" y="1828"/>
                  </a:lnTo>
                  <a:lnTo>
                    <a:pt x="18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5;p44"/>
            <p:cNvSpPr/>
            <p:nvPr/>
          </p:nvSpPr>
          <p:spPr>
            <a:xfrm>
              <a:off x="6327650" y="3481437"/>
              <a:ext cx="19003" cy="68418"/>
            </a:xfrm>
            <a:custGeom>
              <a:avLst/>
              <a:gdLst/>
              <a:ahLst/>
              <a:cxnLst/>
              <a:rect l="l" t="t" r="r" b="b"/>
              <a:pathLst>
                <a:path w="508" h="1829" extrusionOk="0">
                  <a:moveTo>
                    <a:pt x="1" y="1"/>
                  </a:moveTo>
                  <a:lnTo>
                    <a:pt x="1" y="1829"/>
                  </a:lnTo>
                  <a:lnTo>
                    <a:pt x="305" y="1829"/>
                  </a:lnTo>
                  <a:lnTo>
                    <a:pt x="508" y="915"/>
                  </a:lnTo>
                  <a:lnTo>
                    <a:pt x="3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6" name="Google Shape;1896;p44"/>
            <p:cNvSpPr/>
            <p:nvPr/>
          </p:nvSpPr>
          <p:spPr>
            <a:xfrm>
              <a:off x="6339021" y="3481437"/>
              <a:ext cx="11447" cy="68418"/>
            </a:xfrm>
            <a:custGeom>
              <a:avLst/>
              <a:gdLst/>
              <a:ahLst/>
              <a:cxnLst/>
              <a:rect l="l" t="t" r="r" b="b"/>
              <a:pathLst>
                <a:path w="306" h="1829" extrusionOk="0">
                  <a:moveTo>
                    <a:pt x="1" y="1"/>
                  </a:moveTo>
                  <a:lnTo>
                    <a:pt x="1" y="1829"/>
                  </a:lnTo>
                  <a:lnTo>
                    <a:pt x="305" y="1829"/>
                  </a:lnTo>
                  <a:lnTo>
                    <a:pt x="3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897;p44"/>
            <p:cNvSpPr/>
            <p:nvPr/>
          </p:nvSpPr>
          <p:spPr>
            <a:xfrm>
              <a:off x="6327650" y="3584046"/>
              <a:ext cx="19003" cy="68381"/>
            </a:xfrm>
            <a:custGeom>
              <a:avLst/>
              <a:gdLst/>
              <a:ahLst/>
              <a:cxnLst/>
              <a:rect l="l" t="t" r="r" b="b"/>
              <a:pathLst>
                <a:path w="508" h="1828" extrusionOk="0">
                  <a:moveTo>
                    <a:pt x="1" y="0"/>
                  </a:moveTo>
                  <a:lnTo>
                    <a:pt x="1" y="1827"/>
                  </a:lnTo>
                  <a:lnTo>
                    <a:pt x="305" y="1827"/>
                  </a:lnTo>
                  <a:lnTo>
                    <a:pt x="508" y="914"/>
                  </a:lnTo>
                  <a:lnTo>
                    <a:pt x="3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44"/>
            <p:cNvSpPr/>
            <p:nvPr/>
          </p:nvSpPr>
          <p:spPr>
            <a:xfrm>
              <a:off x="6339021" y="3584008"/>
              <a:ext cx="11447" cy="68418"/>
            </a:xfrm>
            <a:custGeom>
              <a:avLst/>
              <a:gdLst/>
              <a:ahLst/>
              <a:cxnLst/>
              <a:rect l="l" t="t" r="r" b="b"/>
              <a:pathLst>
                <a:path w="306" h="1829" extrusionOk="0">
                  <a:moveTo>
                    <a:pt x="1" y="0"/>
                  </a:moveTo>
                  <a:lnTo>
                    <a:pt x="1" y="1828"/>
                  </a:lnTo>
                  <a:lnTo>
                    <a:pt x="305" y="1828"/>
                  </a:lnTo>
                  <a:lnTo>
                    <a:pt x="3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933" name="Google Shape;1933;p44"/>
          <p:cNvCxnSpPr>
            <a:stCxn id="1849" idx="3"/>
            <a:endCxn id="1837" idx="1"/>
          </p:cNvCxnSpPr>
          <p:nvPr/>
        </p:nvCxnSpPr>
        <p:spPr>
          <a:xfrm rot="10800000" flipH="1">
            <a:off x="1999350" y="2540725"/>
            <a:ext cx="856800" cy="6531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1934" name="Google Shape;1934;p44"/>
          <p:cNvCxnSpPr>
            <a:stCxn id="1837" idx="3"/>
            <a:endCxn id="1836" idx="1"/>
          </p:cNvCxnSpPr>
          <p:nvPr/>
        </p:nvCxnSpPr>
        <p:spPr>
          <a:xfrm>
            <a:off x="3428850" y="2540825"/>
            <a:ext cx="856800" cy="6531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1935" name="Google Shape;1935;p44"/>
          <p:cNvCxnSpPr>
            <a:stCxn id="1836" idx="3"/>
            <a:endCxn id="1838" idx="1"/>
          </p:cNvCxnSpPr>
          <p:nvPr/>
        </p:nvCxnSpPr>
        <p:spPr>
          <a:xfrm rot="10800000" flipH="1">
            <a:off x="4858348" y="2540725"/>
            <a:ext cx="856800" cy="6531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1936" name="Google Shape;1936;p44"/>
          <p:cNvCxnSpPr>
            <a:stCxn id="1838" idx="3"/>
            <a:endCxn id="1839" idx="1"/>
          </p:cNvCxnSpPr>
          <p:nvPr/>
        </p:nvCxnSpPr>
        <p:spPr>
          <a:xfrm>
            <a:off x="6287848" y="2540825"/>
            <a:ext cx="856800" cy="653100"/>
          </a:xfrm>
          <a:prstGeom prst="bentConnector3">
            <a:avLst>
              <a:gd name="adj1" fmla="val 50000"/>
            </a:avLst>
          </a:prstGeom>
          <a:noFill/>
          <a:ln w="9525" cap="flat" cmpd="sng">
            <a:solidFill>
              <a:schemeClr val="accent1"/>
            </a:solidFill>
            <a:prstDash val="solid"/>
            <a:round/>
            <a:headEnd type="none" w="med" len="med"/>
            <a:tailEnd type="none" w="med" len="med"/>
          </a:ln>
        </p:spPr>
      </p:cxnSp>
      <p:grpSp>
        <p:nvGrpSpPr>
          <p:cNvPr id="2" name="Google Shape;2062;p49">
            <a:extLst>
              <a:ext uri="{FF2B5EF4-FFF2-40B4-BE49-F238E27FC236}">
                <a16:creationId xmlns:a16="http://schemas.microsoft.com/office/drawing/2014/main" id="{FEC94417-00C8-0DC4-897C-17B5A62CA564}"/>
              </a:ext>
            </a:extLst>
          </p:cNvPr>
          <p:cNvGrpSpPr/>
          <p:nvPr/>
        </p:nvGrpSpPr>
        <p:grpSpPr>
          <a:xfrm>
            <a:off x="1529959" y="2951955"/>
            <a:ext cx="360701" cy="493110"/>
            <a:chOff x="7752052" y="4216594"/>
            <a:chExt cx="274122" cy="387542"/>
          </a:xfrm>
        </p:grpSpPr>
        <p:sp>
          <p:nvSpPr>
            <p:cNvPr id="3" name="Google Shape;2063;p49">
              <a:extLst>
                <a:ext uri="{FF2B5EF4-FFF2-40B4-BE49-F238E27FC236}">
                  <a16:creationId xmlns:a16="http://schemas.microsoft.com/office/drawing/2014/main" id="{B0D45ED9-4F54-F63A-C0AF-DAB9DEE49BB5}"/>
                </a:ext>
              </a:extLst>
            </p:cNvPr>
            <p:cNvSpPr/>
            <p:nvPr/>
          </p:nvSpPr>
          <p:spPr>
            <a:xfrm>
              <a:off x="7752052" y="4372434"/>
              <a:ext cx="144730" cy="185990"/>
            </a:xfrm>
            <a:custGeom>
              <a:avLst/>
              <a:gdLst/>
              <a:ahLst/>
              <a:cxnLst/>
              <a:rect l="l" t="t" r="r" b="b"/>
              <a:pathLst>
                <a:path w="3869" h="4972" extrusionOk="0">
                  <a:moveTo>
                    <a:pt x="2891" y="1"/>
                  </a:moveTo>
                  <a:lnTo>
                    <a:pt x="1387" y="306"/>
                  </a:lnTo>
                  <a:cubicBezTo>
                    <a:pt x="975" y="569"/>
                    <a:pt x="631" y="931"/>
                    <a:pt x="390" y="1356"/>
                  </a:cubicBezTo>
                  <a:cubicBezTo>
                    <a:pt x="136" y="1806"/>
                    <a:pt x="1" y="2317"/>
                    <a:pt x="1" y="2835"/>
                  </a:cubicBezTo>
                  <a:lnTo>
                    <a:pt x="1" y="4972"/>
                  </a:lnTo>
                  <a:lnTo>
                    <a:pt x="1222" y="4972"/>
                  </a:lnTo>
                  <a:lnTo>
                    <a:pt x="3664" y="3140"/>
                  </a:lnTo>
                  <a:lnTo>
                    <a:pt x="3868" y="1645"/>
                  </a:lnTo>
                  <a:lnTo>
                    <a:pt x="3664" y="697"/>
                  </a:lnTo>
                  <a:lnTo>
                    <a:pt x="2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064;p49">
              <a:extLst>
                <a:ext uri="{FF2B5EF4-FFF2-40B4-BE49-F238E27FC236}">
                  <a16:creationId xmlns:a16="http://schemas.microsoft.com/office/drawing/2014/main" id="{7D36F6FA-0556-5DC1-C7DF-7A72BDA4F100}"/>
                </a:ext>
              </a:extLst>
            </p:cNvPr>
            <p:cNvSpPr/>
            <p:nvPr/>
          </p:nvSpPr>
          <p:spPr>
            <a:xfrm>
              <a:off x="7889113" y="4360838"/>
              <a:ext cx="137061" cy="197586"/>
            </a:xfrm>
            <a:custGeom>
              <a:avLst/>
              <a:gdLst/>
              <a:ahLst/>
              <a:cxnLst/>
              <a:rect l="l" t="t" r="r" b="b"/>
              <a:pathLst>
                <a:path w="3664" h="5282" extrusionOk="0">
                  <a:moveTo>
                    <a:pt x="570" y="1"/>
                  </a:moveTo>
                  <a:lnTo>
                    <a:pt x="0" y="1007"/>
                  </a:lnTo>
                  <a:lnTo>
                    <a:pt x="0" y="3449"/>
                  </a:lnTo>
                  <a:lnTo>
                    <a:pt x="2443" y="5282"/>
                  </a:lnTo>
                  <a:lnTo>
                    <a:pt x="3664" y="5282"/>
                  </a:lnTo>
                  <a:lnTo>
                    <a:pt x="3664" y="3145"/>
                  </a:lnTo>
                  <a:cubicBezTo>
                    <a:pt x="3664" y="2627"/>
                    <a:pt x="3530" y="2116"/>
                    <a:pt x="3274" y="1666"/>
                  </a:cubicBezTo>
                  <a:cubicBezTo>
                    <a:pt x="3033" y="1240"/>
                    <a:pt x="2690" y="879"/>
                    <a:pt x="2279" y="616"/>
                  </a:cubicBezTo>
                  <a:lnTo>
                    <a:pt x="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2065;p49">
              <a:extLst>
                <a:ext uri="{FF2B5EF4-FFF2-40B4-BE49-F238E27FC236}">
                  <a16:creationId xmlns:a16="http://schemas.microsoft.com/office/drawing/2014/main" id="{ADEFFC19-F72E-D6C7-4DA3-8DAB03BC890F}"/>
                </a:ext>
              </a:extLst>
            </p:cNvPr>
            <p:cNvSpPr/>
            <p:nvPr/>
          </p:nvSpPr>
          <p:spPr>
            <a:xfrm>
              <a:off x="7773001" y="4301472"/>
              <a:ext cx="80725" cy="82409"/>
            </a:xfrm>
            <a:custGeom>
              <a:avLst/>
              <a:gdLst/>
              <a:ahLst/>
              <a:cxnLst/>
              <a:rect l="l" t="t" r="r" b="b"/>
              <a:pathLst>
                <a:path w="2158" h="2203" extrusionOk="0">
                  <a:moveTo>
                    <a:pt x="995" y="1"/>
                  </a:moveTo>
                  <a:lnTo>
                    <a:pt x="462" y="177"/>
                  </a:lnTo>
                  <a:lnTo>
                    <a:pt x="0" y="1101"/>
                  </a:lnTo>
                  <a:lnTo>
                    <a:pt x="827" y="2203"/>
                  </a:lnTo>
                  <a:lnTo>
                    <a:pt x="2157" y="2203"/>
                  </a:lnTo>
                  <a:lnTo>
                    <a:pt x="2043" y="973"/>
                  </a:lnTo>
                  <a:lnTo>
                    <a:pt x="1602" y="57"/>
                  </a:lnTo>
                  <a:lnTo>
                    <a:pt x="9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066;p49">
              <a:extLst>
                <a:ext uri="{FF2B5EF4-FFF2-40B4-BE49-F238E27FC236}">
                  <a16:creationId xmlns:a16="http://schemas.microsoft.com/office/drawing/2014/main" id="{096E91E8-8CF3-FD3B-1653-1FA2945BA06E}"/>
                </a:ext>
              </a:extLst>
            </p:cNvPr>
            <p:cNvSpPr/>
            <p:nvPr/>
          </p:nvSpPr>
          <p:spPr>
            <a:xfrm>
              <a:off x="7924987" y="4297656"/>
              <a:ext cx="80314" cy="86224"/>
            </a:xfrm>
            <a:custGeom>
              <a:avLst/>
              <a:gdLst/>
              <a:ahLst/>
              <a:cxnLst/>
              <a:rect l="l" t="t" r="r" b="b"/>
              <a:pathLst>
                <a:path w="2147" h="2305" extrusionOk="0">
                  <a:moveTo>
                    <a:pt x="1045" y="1"/>
                  </a:moveTo>
                  <a:lnTo>
                    <a:pt x="545" y="160"/>
                  </a:lnTo>
                  <a:lnTo>
                    <a:pt x="102" y="1102"/>
                  </a:lnTo>
                  <a:lnTo>
                    <a:pt x="1" y="2305"/>
                  </a:lnTo>
                  <a:lnTo>
                    <a:pt x="1320" y="2305"/>
                  </a:lnTo>
                  <a:lnTo>
                    <a:pt x="2146" y="1203"/>
                  </a:lnTo>
                  <a:lnTo>
                    <a:pt x="1686" y="282"/>
                  </a:lnTo>
                  <a:lnTo>
                    <a:pt x="10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067;p49">
              <a:extLst>
                <a:ext uri="{FF2B5EF4-FFF2-40B4-BE49-F238E27FC236}">
                  <a16:creationId xmlns:a16="http://schemas.microsoft.com/office/drawing/2014/main" id="{B66DD3E5-96BE-9EC4-B3A6-D313B5034622}"/>
                </a:ext>
              </a:extLst>
            </p:cNvPr>
            <p:cNvSpPr/>
            <p:nvPr/>
          </p:nvSpPr>
          <p:spPr>
            <a:xfrm>
              <a:off x="7797764" y="4489893"/>
              <a:ext cx="99018" cy="114243"/>
            </a:xfrm>
            <a:custGeom>
              <a:avLst/>
              <a:gdLst/>
              <a:ahLst/>
              <a:cxnLst/>
              <a:rect l="l" t="t" r="r" b="b"/>
              <a:pathLst>
                <a:path w="2647" h="3054" extrusionOk="0">
                  <a:moveTo>
                    <a:pt x="0" y="0"/>
                  </a:moveTo>
                  <a:lnTo>
                    <a:pt x="0" y="3053"/>
                  </a:lnTo>
                  <a:lnTo>
                    <a:pt x="2442" y="3053"/>
                  </a:lnTo>
                  <a:lnTo>
                    <a:pt x="2646" y="1527"/>
                  </a:lnTo>
                  <a:lnTo>
                    <a:pt x="24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068;p49">
              <a:extLst>
                <a:ext uri="{FF2B5EF4-FFF2-40B4-BE49-F238E27FC236}">
                  <a16:creationId xmlns:a16="http://schemas.microsoft.com/office/drawing/2014/main" id="{9D964173-1712-0AFC-80AB-147F15D6724D}"/>
                </a:ext>
              </a:extLst>
            </p:cNvPr>
            <p:cNvSpPr/>
            <p:nvPr/>
          </p:nvSpPr>
          <p:spPr>
            <a:xfrm>
              <a:off x="7889113" y="4489893"/>
              <a:ext cx="91424" cy="114243"/>
            </a:xfrm>
            <a:custGeom>
              <a:avLst/>
              <a:gdLst/>
              <a:ahLst/>
              <a:cxnLst/>
              <a:rect l="l" t="t" r="r" b="b"/>
              <a:pathLst>
                <a:path w="2444" h="3054" extrusionOk="0">
                  <a:moveTo>
                    <a:pt x="0" y="0"/>
                  </a:moveTo>
                  <a:lnTo>
                    <a:pt x="0" y="3053"/>
                  </a:lnTo>
                  <a:lnTo>
                    <a:pt x="2443" y="3053"/>
                  </a:lnTo>
                  <a:lnTo>
                    <a:pt x="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069;p49">
              <a:extLst>
                <a:ext uri="{FF2B5EF4-FFF2-40B4-BE49-F238E27FC236}">
                  <a16:creationId xmlns:a16="http://schemas.microsoft.com/office/drawing/2014/main" id="{01BA7C0B-C616-1A8C-C601-EE722E394A03}"/>
                </a:ext>
              </a:extLst>
            </p:cNvPr>
            <p:cNvSpPr/>
            <p:nvPr/>
          </p:nvSpPr>
          <p:spPr>
            <a:xfrm>
              <a:off x="7832890" y="4295262"/>
              <a:ext cx="63892" cy="103282"/>
            </a:xfrm>
            <a:custGeom>
              <a:avLst/>
              <a:gdLst/>
              <a:ahLst/>
              <a:cxnLst/>
              <a:rect l="l" t="t" r="r" b="b"/>
              <a:pathLst>
                <a:path w="1708" h="2761" extrusionOk="0">
                  <a:moveTo>
                    <a:pt x="730" y="0"/>
                  </a:moveTo>
                  <a:lnTo>
                    <a:pt x="1" y="224"/>
                  </a:lnTo>
                  <a:lnTo>
                    <a:pt x="172" y="1584"/>
                  </a:lnTo>
                  <a:cubicBezTo>
                    <a:pt x="256" y="2256"/>
                    <a:pt x="828" y="2760"/>
                    <a:pt x="1503" y="2760"/>
                  </a:cubicBezTo>
                  <a:lnTo>
                    <a:pt x="1707" y="1184"/>
                  </a:lnTo>
                  <a:lnTo>
                    <a:pt x="1503" y="167"/>
                  </a:lnTo>
                  <a:lnTo>
                    <a:pt x="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070;p49">
              <a:extLst>
                <a:ext uri="{FF2B5EF4-FFF2-40B4-BE49-F238E27FC236}">
                  <a16:creationId xmlns:a16="http://schemas.microsoft.com/office/drawing/2014/main" id="{9A6164AC-F48A-7DB0-9C31-9DD0835CB63F}"/>
                </a:ext>
              </a:extLst>
            </p:cNvPr>
            <p:cNvSpPr/>
            <p:nvPr/>
          </p:nvSpPr>
          <p:spPr>
            <a:xfrm>
              <a:off x="7889113" y="4298030"/>
              <a:ext cx="56261" cy="100514"/>
            </a:xfrm>
            <a:custGeom>
              <a:avLst/>
              <a:gdLst/>
              <a:ahLst/>
              <a:cxnLst/>
              <a:rect l="l" t="t" r="r" b="b"/>
              <a:pathLst>
                <a:path w="1504" h="2687" extrusionOk="0">
                  <a:moveTo>
                    <a:pt x="677" y="0"/>
                  </a:moveTo>
                  <a:lnTo>
                    <a:pt x="0" y="93"/>
                  </a:lnTo>
                  <a:lnTo>
                    <a:pt x="0" y="2686"/>
                  </a:lnTo>
                  <a:cubicBezTo>
                    <a:pt x="676" y="2686"/>
                    <a:pt x="1249" y="2182"/>
                    <a:pt x="1333" y="1511"/>
                  </a:cubicBezTo>
                  <a:lnTo>
                    <a:pt x="1504" y="150"/>
                  </a:lnTo>
                  <a:lnTo>
                    <a:pt x="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071;p49">
              <a:extLst>
                <a:ext uri="{FF2B5EF4-FFF2-40B4-BE49-F238E27FC236}">
                  <a16:creationId xmlns:a16="http://schemas.microsoft.com/office/drawing/2014/main" id="{68B24237-7302-5A86-97B1-F9B7C59673DC}"/>
                </a:ext>
              </a:extLst>
            </p:cNvPr>
            <p:cNvSpPr/>
            <p:nvPr/>
          </p:nvSpPr>
          <p:spPr>
            <a:xfrm>
              <a:off x="7790283" y="4216594"/>
              <a:ext cx="106499" cy="91499"/>
            </a:xfrm>
            <a:custGeom>
              <a:avLst/>
              <a:gdLst/>
              <a:ahLst/>
              <a:cxnLst/>
              <a:rect l="l" t="t" r="r" b="b"/>
              <a:pathLst>
                <a:path w="2847" h="2446" extrusionOk="0">
                  <a:moveTo>
                    <a:pt x="2642" y="1"/>
                  </a:moveTo>
                  <a:cubicBezTo>
                    <a:pt x="1766" y="1"/>
                    <a:pt x="979" y="488"/>
                    <a:pt x="587" y="1271"/>
                  </a:cubicBezTo>
                  <a:lnTo>
                    <a:pt x="0" y="2446"/>
                  </a:lnTo>
                  <a:cubicBezTo>
                    <a:pt x="198" y="2427"/>
                    <a:pt x="1212" y="2270"/>
                    <a:pt x="2642" y="2270"/>
                  </a:cubicBezTo>
                  <a:lnTo>
                    <a:pt x="2846" y="1223"/>
                  </a:lnTo>
                  <a:lnTo>
                    <a:pt x="2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072;p49">
              <a:extLst>
                <a:ext uri="{FF2B5EF4-FFF2-40B4-BE49-F238E27FC236}">
                  <a16:creationId xmlns:a16="http://schemas.microsoft.com/office/drawing/2014/main" id="{07CF50B1-9D2D-E837-A39E-99D9D90B4A9E}"/>
                </a:ext>
              </a:extLst>
            </p:cNvPr>
            <p:cNvSpPr/>
            <p:nvPr/>
          </p:nvSpPr>
          <p:spPr>
            <a:xfrm>
              <a:off x="7889113" y="4216594"/>
              <a:ext cx="98980" cy="91611"/>
            </a:xfrm>
            <a:custGeom>
              <a:avLst/>
              <a:gdLst/>
              <a:ahLst/>
              <a:cxnLst/>
              <a:rect l="l" t="t" r="r" b="b"/>
              <a:pathLst>
                <a:path w="2646" h="2449" extrusionOk="0">
                  <a:moveTo>
                    <a:pt x="0" y="1"/>
                  </a:moveTo>
                  <a:lnTo>
                    <a:pt x="0" y="2270"/>
                  </a:lnTo>
                  <a:cubicBezTo>
                    <a:pt x="816" y="2270"/>
                    <a:pt x="1632" y="2320"/>
                    <a:pt x="2443" y="2422"/>
                  </a:cubicBezTo>
                  <a:lnTo>
                    <a:pt x="2645" y="2449"/>
                  </a:lnTo>
                  <a:lnTo>
                    <a:pt x="2057" y="1271"/>
                  </a:lnTo>
                  <a:cubicBezTo>
                    <a:pt x="1665" y="488"/>
                    <a:pt x="877"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073;p49">
              <a:extLst>
                <a:ext uri="{FF2B5EF4-FFF2-40B4-BE49-F238E27FC236}">
                  <a16:creationId xmlns:a16="http://schemas.microsoft.com/office/drawing/2014/main" id="{83C6957F-D90C-CEF2-4EDD-FC3F6F207902}"/>
                </a:ext>
              </a:extLst>
            </p:cNvPr>
            <p:cNvSpPr/>
            <p:nvPr/>
          </p:nvSpPr>
          <p:spPr>
            <a:xfrm>
              <a:off x="7877704" y="4535531"/>
              <a:ext cx="19078" cy="22893"/>
            </a:xfrm>
            <a:custGeom>
              <a:avLst/>
              <a:gdLst/>
              <a:ahLst/>
              <a:cxnLst/>
              <a:rect l="l" t="t" r="r" b="b"/>
              <a:pathLst>
                <a:path w="510" h="612" extrusionOk="0">
                  <a:moveTo>
                    <a:pt x="0" y="1"/>
                  </a:moveTo>
                  <a:lnTo>
                    <a:pt x="0" y="612"/>
                  </a:lnTo>
                  <a:lnTo>
                    <a:pt x="305" y="612"/>
                  </a:lnTo>
                  <a:lnTo>
                    <a:pt x="509" y="307"/>
                  </a:lnTo>
                  <a:lnTo>
                    <a:pt x="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074;p49">
              <a:extLst>
                <a:ext uri="{FF2B5EF4-FFF2-40B4-BE49-F238E27FC236}">
                  <a16:creationId xmlns:a16="http://schemas.microsoft.com/office/drawing/2014/main" id="{1176D7EE-A412-8FEA-12BF-58536122DD17}"/>
                </a:ext>
              </a:extLst>
            </p:cNvPr>
            <p:cNvSpPr/>
            <p:nvPr/>
          </p:nvSpPr>
          <p:spPr>
            <a:xfrm>
              <a:off x="7889113" y="4535531"/>
              <a:ext cx="11484" cy="22893"/>
            </a:xfrm>
            <a:custGeom>
              <a:avLst/>
              <a:gdLst/>
              <a:ahLst/>
              <a:cxnLst/>
              <a:rect l="l" t="t" r="r" b="b"/>
              <a:pathLst>
                <a:path w="307" h="612" extrusionOk="0">
                  <a:moveTo>
                    <a:pt x="0" y="1"/>
                  </a:moveTo>
                  <a:lnTo>
                    <a:pt x="0" y="612"/>
                  </a:lnTo>
                  <a:lnTo>
                    <a:pt x="306" y="612"/>
                  </a:lnTo>
                  <a:lnTo>
                    <a:pt x="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2173;p49">
            <a:extLst>
              <a:ext uri="{FF2B5EF4-FFF2-40B4-BE49-F238E27FC236}">
                <a16:creationId xmlns:a16="http://schemas.microsoft.com/office/drawing/2014/main" id="{E6AC1210-4C60-01C8-CBCF-F7A63C571DF9}"/>
              </a:ext>
            </a:extLst>
          </p:cNvPr>
          <p:cNvGrpSpPr/>
          <p:nvPr/>
        </p:nvGrpSpPr>
        <p:grpSpPr>
          <a:xfrm>
            <a:off x="2884255" y="2310300"/>
            <a:ext cx="483803" cy="460849"/>
            <a:chOff x="6920334" y="2632387"/>
            <a:chExt cx="387542" cy="387504"/>
          </a:xfrm>
        </p:grpSpPr>
        <p:sp>
          <p:nvSpPr>
            <p:cNvPr id="16" name="Google Shape;2174;p49">
              <a:extLst>
                <a:ext uri="{FF2B5EF4-FFF2-40B4-BE49-F238E27FC236}">
                  <a16:creationId xmlns:a16="http://schemas.microsoft.com/office/drawing/2014/main" id="{C81BBF32-A7F2-85C2-A5E4-29913ACA95DB}"/>
                </a:ext>
              </a:extLst>
            </p:cNvPr>
            <p:cNvSpPr/>
            <p:nvPr/>
          </p:nvSpPr>
          <p:spPr>
            <a:xfrm>
              <a:off x="7178072" y="2728038"/>
              <a:ext cx="34153" cy="34116"/>
            </a:xfrm>
            <a:custGeom>
              <a:avLst/>
              <a:gdLst/>
              <a:ahLst/>
              <a:cxnLst/>
              <a:rect l="l" t="t" r="r" b="b"/>
              <a:pathLst>
                <a:path w="913" h="912" extrusionOk="0">
                  <a:moveTo>
                    <a:pt x="481" y="1"/>
                  </a:moveTo>
                  <a:lnTo>
                    <a:pt x="1" y="481"/>
                  </a:lnTo>
                  <a:lnTo>
                    <a:pt x="127" y="787"/>
                  </a:lnTo>
                  <a:lnTo>
                    <a:pt x="431" y="912"/>
                  </a:lnTo>
                  <a:lnTo>
                    <a:pt x="912" y="431"/>
                  </a:lnTo>
                  <a:lnTo>
                    <a:pt x="708" y="95"/>
                  </a:lnTo>
                  <a:lnTo>
                    <a:pt x="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175;p49">
              <a:extLst>
                <a:ext uri="{FF2B5EF4-FFF2-40B4-BE49-F238E27FC236}">
                  <a16:creationId xmlns:a16="http://schemas.microsoft.com/office/drawing/2014/main" id="{A8B0C4A7-BB68-7250-900B-A04A21436895}"/>
                </a:ext>
              </a:extLst>
            </p:cNvPr>
            <p:cNvSpPr/>
            <p:nvPr/>
          </p:nvSpPr>
          <p:spPr>
            <a:xfrm>
              <a:off x="7189406" y="2679146"/>
              <a:ext cx="75039" cy="68381"/>
            </a:xfrm>
            <a:custGeom>
              <a:avLst/>
              <a:gdLst/>
              <a:ahLst/>
              <a:cxnLst/>
              <a:rect l="l" t="t" r="r" b="b"/>
              <a:pathLst>
                <a:path w="2006" h="1828" extrusionOk="0">
                  <a:moveTo>
                    <a:pt x="1003" y="0"/>
                  </a:moveTo>
                  <a:cubicBezTo>
                    <a:pt x="769" y="0"/>
                    <a:pt x="535" y="89"/>
                    <a:pt x="357" y="267"/>
                  </a:cubicBezTo>
                  <a:cubicBezTo>
                    <a:pt x="0" y="623"/>
                    <a:pt x="0" y="1204"/>
                    <a:pt x="357" y="1560"/>
                  </a:cubicBezTo>
                  <a:cubicBezTo>
                    <a:pt x="535" y="1738"/>
                    <a:pt x="768" y="1827"/>
                    <a:pt x="1003" y="1827"/>
                  </a:cubicBezTo>
                  <a:cubicBezTo>
                    <a:pt x="1237" y="1827"/>
                    <a:pt x="1471" y="1738"/>
                    <a:pt x="1649" y="1560"/>
                  </a:cubicBezTo>
                  <a:cubicBezTo>
                    <a:pt x="2005" y="1204"/>
                    <a:pt x="2005" y="623"/>
                    <a:pt x="1649" y="267"/>
                  </a:cubicBezTo>
                  <a:cubicBezTo>
                    <a:pt x="1471" y="89"/>
                    <a:pt x="1237"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176;p49">
              <a:extLst>
                <a:ext uri="{FF2B5EF4-FFF2-40B4-BE49-F238E27FC236}">
                  <a16:creationId xmlns:a16="http://schemas.microsoft.com/office/drawing/2014/main" id="{1788C997-2A88-E6C6-DCF0-DF09BD818A0D}"/>
                </a:ext>
              </a:extLst>
            </p:cNvPr>
            <p:cNvSpPr/>
            <p:nvPr/>
          </p:nvSpPr>
          <p:spPr>
            <a:xfrm>
              <a:off x="7015985" y="2890124"/>
              <a:ext cx="34153" cy="34078"/>
            </a:xfrm>
            <a:custGeom>
              <a:avLst/>
              <a:gdLst/>
              <a:ahLst/>
              <a:cxnLst/>
              <a:rect l="l" t="t" r="r" b="b"/>
              <a:pathLst>
                <a:path w="913" h="911" extrusionOk="0">
                  <a:moveTo>
                    <a:pt x="482" y="0"/>
                  </a:moveTo>
                  <a:lnTo>
                    <a:pt x="1" y="480"/>
                  </a:lnTo>
                  <a:lnTo>
                    <a:pt x="26" y="863"/>
                  </a:lnTo>
                  <a:lnTo>
                    <a:pt x="431" y="911"/>
                  </a:lnTo>
                  <a:lnTo>
                    <a:pt x="912" y="431"/>
                  </a:lnTo>
                  <a:lnTo>
                    <a:pt x="8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177;p49">
              <a:extLst>
                <a:ext uri="{FF2B5EF4-FFF2-40B4-BE49-F238E27FC236}">
                  <a16:creationId xmlns:a16="http://schemas.microsoft.com/office/drawing/2014/main" id="{8A9E38F1-F3E4-3894-C890-95982BE35D80}"/>
                </a:ext>
              </a:extLst>
            </p:cNvPr>
            <p:cNvSpPr/>
            <p:nvPr/>
          </p:nvSpPr>
          <p:spPr>
            <a:xfrm>
              <a:off x="6963764" y="2904788"/>
              <a:ext cx="75039" cy="68381"/>
            </a:xfrm>
            <a:custGeom>
              <a:avLst/>
              <a:gdLst/>
              <a:ahLst/>
              <a:cxnLst/>
              <a:rect l="l" t="t" r="r" b="b"/>
              <a:pathLst>
                <a:path w="2006" h="1828" extrusionOk="0">
                  <a:moveTo>
                    <a:pt x="1003" y="0"/>
                  </a:moveTo>
                  <a:cubicBezTo>
                    <a:pt x="769" y="0"/>
                    <a:pt x="535" y="89"/>
                    <a:pt x="357" y="267"/>
                  </a:cubicBezTo>
                  <a:cubicBezTo>
                    <a:pt x="0" y="623"/>
                    <a:pt x="0" y="1203"/>
                    <a:pt x="357" y="1560"/>
                  </a:cubicBezTo>
                  <a:cubicBezTo>
                    <a:pt x="535" y="1738"/>
                    <a:pt x="769" y="1827"/>
                    <a:pt x="1003" y="1827"/>
                  </a:cubicBezTo>
                  <a:cubicBezTo>
                    <a:pt x="1236" y="1827"/>
                    <a:pt x="1471" y="1738"/>
                    <a:pt x="1649" y="1560"/>
                  </a:cubicBezTo>
                  <a:cubicBezTo>
                    <a:pt x="2005" y="1203"/>
                    <a:pt x="2005" y="623"/>
                    <a:pt x="1649" y="267"/>
                  </a:cubicBezTo>
                  <a:cubicBezTo>
                    <a:pt x="1471" y="89"/>
                    <a:pt x="1237" y="0"/>
                    <a:pt x="1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178;p49">
              <a:extLst>
                <a:ext uri="{FF2B5EF4-FFF2-40B4-BE49-F238E27FC236}">
                  <a16:creationId xmlns:a16="http://schemas.microsoft.com/office/drawing/2014/main" id="{0536D5BA-1134-F304-7F40-5F0617640E56}"/>
                </a:ext>
              </a:extLst>
            </p:cNvPr>
            <p:cNvSpPr/>
            <p:nvPr/>
          </p:nvSpPr>
          <p:spPr>
            <a:xfrm>
              <a:off x="7205230" y="2814711"/>
              <a:ext cx="43393" cy="22856"/>
            </a:xfrm>
            <a:custGeom>
              <a:avLst/>
              <a:gdLst/>
              <a:ahLst/>
              <a:cxnLst/>
              <a:rect l="l" t="t" r="r" b="b"/>
              <a:pathLst>
                <a:path w="1160" h="611" extrusionOk="0">
                  <a:moveTo>
                    <a:pt x="289" y="1"/>
                  </a:moveTo>
                  <a:lnTo>
                    <a:pt x="1" y="319"/>
                  </a:lnTo>
                  <a:lnTo>
                    <a:pt x="289" y="610"/>
                  </a:lnTo>
                  <a:lnTo>
                    <a:pt x="968" y="610"/>
                  </a:lnTo>
                  <a:lnTo>
                    <a:pt x="1159" y="306"/>
                  </a:lnTo>
                  <a:lnTo>
                    <a:pt x="9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79;p49">
              <a:extLst>
                <a:ext uri="{FF2B5EF4-FFF2-40B4-BE49-F238E27FC236}">
                  <a16:creationId xmlns:a16="http://schemas.microsoft.com/office/drawing/2014/main" id="{99D0A951-C814-9439-6F43-9812E1C5B23C}"/>
                </a:ext>
              </a:extLst>
            </p:cNvPr>
            <p:cNvSpPr/>
            <p:nvPr/>
          </p:nvSpPr>
          <p:spPr>
            <a:xfrm>
              <a:off x="7239457" y="2791930"/>
              <a:ext cx="68418" cy="68418"/>
            </a:xfrm>
            <a:custGeom>
              <a:avLst/>
              <a:gdLst/>
              <a:ahLst/>
              <a:cxnLst/>
              <a:rect l="l" t="t" r="r" b="b"/>
              <a:pathLst>
                <a:path w="1829" h="1829" extrusionOk="0">
                  <a:moveTo>
                    <a:pt x="914" y="0"/>
                  </a:moveTo>
                  <a:cubicBezTo>
                    <a:pt x="409" y="0"/>
                    <a:pt x="0" y="410"/>
                    <a:pt x="0" y="915"/>
                  </a:cubicBezTo>
                  <a:cubicBezTo>
                    <a:pt x="0" y="1419"/>
                    <a:pt x="409" y="1828"/>
                    <a:pt x="914" y="1828"/>
                  </a:cubicBezTo>
                  <a:cubicBezTo>
                    <a:pt x="1419" y="1828"/>
                    <a:pt x="1828" y="1419"/>
                    <a:pt x="1828" y="915"/>
                  </a:cubicBezTo>
                  <a:cubicBezTo>
                    <a:pt x="1828" y="410"/>
                    <a:pt x="1419" y="0"/>
                    <a:pt x="9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180;p49">
              <a:extLst>
                <a:ext uri="{FF2B5EF4-FFF2-40B4-BE49-F238E27FC236}">
                  <a16:creationId xmlns:a16="http://schemas.microsoft.com/office/drawing/2014/main" id="{515B6CFD-FE33-AB2B-861C-4559EA500222}"/>
                </a:ext>
              </a:extLst>
            </p:cNvPr>
            <p:cNvSpPr/>
            <p:nvPr/>
          </p:nvSpPr>
          <p:spPr>
            <a:xfrm>
              <a:off x="6977306" y="2814711"/>
              <a:ext cx="45637" cy="22856"/>
            </a:xfrm>
            <a:custGeom>
              <a:avLst/>
              <a:gdLst/>
              <a:ahLst/>
              <a:cxnLst/>
              <a:rect l="l" t="t" r="r" b="b"/>
              <a:pathLst>
                <a:path w="1220" h="611" extrusionOk="0">
                  <a:moveTo>
                    <a:pt x="253" y="1"/>
                  </a:moveTo>
                  <a:lnTo>
                    <a:pt x="1" y="306"/>
                  </a:lnTo>
                  <a:lnTo>
                    <a:pt x="253" y="610"/>
                  </a:lnTo>
                  <a:lnTo>
                    <a:pt x="932" y="610"/>
                  </a:lnTo>
                  <a:lnTo>
                    <a:pt x="1219" y="306"/>
                  </a:lnTo>
                  <a:lnTo>
                    <a:pt x="9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181;p49">
              <a:extLst>
                <a:ext uri="{FF2B5EF4-FFF2-40B4-BE49-F238E27FC236}">
                  <a16:creationId xmlns:a16="http://schemas.microsoft.com/office/drawing/2014/main" id="{037E24AA-6653-2D92-48FF-56AA9647DBD0}"/>
                </a:ext>
              </a:extLst>
            </p:cNvPr>
            <p:cNvSpPr/>
            <p:nvPr/>
          </p:nvSpPr>
          <p:spPr>
            <a:xfrm>
              <a:off x="6920334" y="2791930"/>
              <a:ext cx="68418" cy="68418"/>
            </a:xfrm>
            <a:custGeom>
              <a:avLst/>
              <a:gdLst/>
              <a:ahLst/>
              <a:cxnLst/>
              <a:rect l="l" t="t" r="r" b="b"/>
              <a:pathLst>
                <a:path w="1829" h="1829" extrusionOk="0">
                  <a:moveTo>
                    <a:pt x="914" y="0"/>
                  </a:moveTo>
                  <a:cubicBezTo>
                    <a:pt x="410" y="0"/>
                    <a:pt x="1" y="410"/>
                    <a:pt x="1" y="915"/>
                  </a:cubicBezTo>
                  <a:cubicBezTo>
                    <a:pt x="1" y="1419"/>
                    <a:pt x="410" y="1828"/>
                    <a:pt x="914" y="1828"/>
                  </a:cubicBezTo>
                  <a:cubicBezTo>
                    <a:pt x="1419" y="1828"/>
                    <a:pt x="1829" y="1419"/>
                    <a:pt x="1829" y="915"/>
                  </a:cubicBezTo>
                  <a:cubicBezTo>
                    <a:pt x="1829" y="410"/>
                    <a:pt x="1419" y="0"/>
                    <a:pt x="9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182;p49">
              <a:extLst>
                <a:ext uri="{FF2B5EF4-FFF2-40B4-BE49-F238E27FC236}">
                  <a16:creationId xmlns:a16="http://schemas.microsoft.com/office/drawing/2014/main" id="{1601B786-6CEC-595A-E64F-BC3D2D25DB99}"/>
                </a:ext>
              </a:extLst>
            </p:cNvPr>
            <p:cNvSpPr/>
            <p:nvPr/>
          </p:nvSpPr>
          <p:spPr>
            <a:xfrm>
              <a:off x="7178072" y="2890124"/>
              <a:ext cx="34153" cy="34116"/>
            </a:xfrm>
            <a:custGeom>
              <a:avLst/>
              <a:gdLst/>
              <a:ahLst/>
              <a:cxnLst/>
              <a:rect l="l" t="t" r="r" b="b"/>
              <a:pathLst>
                <a:path w="913" h="912" extrusionOk="0">
                  <a:moveTo>
                    <a:pt x="431" y="0"/>
                  </a:moveTo>
                  <a:lnTo>
                    <a:pt x="111" y="95"/>
                  </a:lnTo>
                  <a:lnTo>
                    <a:pt x="1" y="431"/>
                  </a:lnTo>
                  <a:lnTo>
                    <a:pt x="480" y="912"/>
                  </a:lnTo>
                  <a:lnTo>
                    <a:pt x="808" y="790"/>
                  </a:lnTo>
                  <a:lnTo>
                    <a:pt x="912" y="480"/>
                  </a:lnTo>
                  <a:lnTo>
                    <a:pt x="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183;p49">
              <a:extLst>
                <a:ext uri="{FF2B5EF4-FFF2-40B4-BE49-F238E27FC236}">
                  <a16:creationId xmlns:a16="http://schemas.microsoft.com/office/drawing/2014/main" id="{62C6E609-6687-E8E6-AE7E-15FEF1853B44}"/>
                </a:ext>
              </a:extLst>
            </p:cNvPr>
            <p:cNvSpPr/>
            <p:nvPr/>
          </p:nvSpPr>
          <p:spPr>
            <a:xfrm>
              <a:off x="7189406" y="2904788"/>
              <a:ext cx="75039" cy="68381"/>
            </a:xfrm>
            <a:custGeom>
              <a:avLst/>
              <a:gdLst/>
              <a:ahLst/>
              <a:cxnLst/>
              <a:rect l="l" t="t" r="r" b="b"/>
              <a:pathLst>
                <a:path w="2006" h="1828" extrusionOk="0">
                  <a:moveTo>
                    <a:pt x="1003" y="0"/>
                  </a:moveTo>
                  <a:cubicBezTo>
                    <a:pt x="769" y="0"/>
                    <a:pt x="535" y="89"/>
                    <a:pt x="357" y="267"/>
                  </a:cubicBezTo>
                  <a:cubicBezTo>
                    <a:pt x="0" y="623"/>
                    <a:pt x="0" y="1203"/>
                    <a:pt x="357" y="1560"/>
                  </a:cubicBezTo>
                  <a:cubicBezTo>
                    <a:pt x="535" y="1738"/>
                    <a:pt x="768" y="1827"/>
                    <a:pt x="1003" y="1827"/>
                  </a:cubicBezTo>
                  <a:cubicBezTo>
                    <a:pt x="1237" y="1827"/>
                    <a:pt x="1471" y="1738"/>
                    <a:pt x="1649" y="1560"/>
                  </a:cubicBezTo>
                  <a:cubicBezTo>
                    <a:pt x="2005" y="1203"/>
                    <a:pt x="2005" y="623"/>
                    <a:pt x="1649" y="267"/>
                  </a:cubicBezTo>
                  <a:cubicBezTo>
                    <a:pt x="1471" y="89"/>
                    <a:pt x="1237"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184;p49">
              <a:extLst>
                <a:ext uri="{FF2B5EF4-FFF2-40B4-BE49-F238E27FC236}">
                  <a16:creationId xmlns:a16="http://schemas.microsoft.com/office/drawing/2014/main" id="{C656C94F-3F81-4C55-EAE0-B5BA54B6A23F}"/>
                </a:ext>
              </a:extLst>
            </p:cNvPr>
            <p:cNvSpPr/>
            <p:nvPr/>
          </p:nvSpPr>
          <p:spPr>
            <a:xfrm>
              <a:off x="7015985" y="2728038"/>
              <a:ext cx="34153" cy="34116"/>
            </a:xfrm>
            <a:custGeom>
              <a:avLst/>
              <a:gdLst/>
              <a:ahLst/>
              <a:cxnLst/>
              <a:rect l="l" t="t" r="r" b="b"/>
              <a:pathLst>
                <a:path w="913" h="912" extrusionOk="0">
                  <a:moveTo>
                    <a:pt x="431" y="1"/>
                  </a:moveTo>
                  <a:lnTo>
                    <a:pt x="124" y="127"/>
                  </a:lnTo>
                  <a:lnTo>
                    <a:pt x="1" y="431"/>
                  </a:lnTo>
                  <a:lnTo>
                    <a:pt x="482" y="912"/>
                  </a:lnTo>
                  <a:lnTo>
                    <a:pt x="833" y="830"/>
                  </a:lnTo>
                  <a:lnTo>
                    <a:pt x="912" y="481"/>
                  </a:lnTo>
                  <a:lnTo>
                    <a:pt x="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185;p49">
              <a:extLst>
                <a:ext uri="{FF2B5EF4-FFF2-40B4-BE49-F238E27FC236}">
                  <a16:creationId xmlns:a16="http://schemas.microsoft.com/office/drawing/2014/main" id="{CA8F75B2-A080-79EA-BD84-855384F2CB80}"/>
                </a:ext>
              </a:extLst>
            </p:cNvPr>
            <p:cNvSpPr/>
            <p:nvPr/>
          </p:nvSpPr>
          <p:spPr>
            <a:xfrm>
              <a:off x="6963764" y="2679146"/>
              <a:ext cx="75039" cy="68381"/>
            </a:xfrm>
            <a:custGeom>
              <a:avLst/>
              <a:gdLst/>
              <a:ahLst/>
              <a:cxnLst/>
              <a:rect l="l" t="t" r="r" b="b"/>
              <a:pathLst>
                <a:path w="2006" h="1828" extrusionOk="0">
                  <a:moveTo>
                    <a:pt x="1003" y="0"/>
                  </a:moveTo>
                  <a:cubicBezTo>
                    <a:pt x="769" y="0"/>
                    <a:pt x="535" y="89"/>
                    <a:pt x="357" y="267"/>
                  </a:cubicBezTo>
                  <a:cubicBezTo>
                    <a:pt x="0" y="623"/>
                    <a:pt x="0" y="1204"/>
                    <a:pt x="357" y="1560"/>
                  </a:cubicBezTo>
                  <a:cubicBezTo>
                    <a:pt x="535" y="1738"/>
                    <a:pt x="769" y="1827"/>
                    <a:pt x="1003" y="1827"/>
                  </a:cubicBezTo>
                  <a:cubicBezTo>
                    <a:pt x="1236" y="1827"/>
                    <a:pt x="1471" y="1738"/>
                    <a:pt x="1649" y="1560"/>
                  </a:cubicBezTo>
                  <a:cubicBezTo>
                    <a:pt x="2005" y="1204"/>
                    <a:pt x="2005" y="623"/>
                    <a:pt x="1649" y="267"/>
                  </a:cubicBezTo>
                  <a:cubicBezTo>
                    <a:pt x="1471" y="89"/>
                    <a:pt x="1237" y="0"/>
                    <a:pt x="1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186;p49">
              <a:extLst>
                <a:ext uri="{FF2B5EF4-FFF2-40B4-BE49-F238E27FC236}">
                  <a16:creationId xmlns:a16="http://schemas.microsoft.com/office/drawing/2014/main" id="{61F6D104-79A5-A6CF-E142-9923F08C6DA5}"/>
                </a:ext>
              </a:extLst>
            </p:cNvPr>
            <p:cNvSpPr/>
            <p:nvPr/>
          </p:nvSpPr>
          <p:spPr>
            <a:xfrm>
              <a:off x="7102696" y="2924165"/>
              <a:ext cx="19040" cy="32357"/>
            </a:xfrm>
            <a:custGeom>
              <a:avLst/>
              <a:gdLst/>
              <a:ahLst/>
              <a:cxnLst/>
              <a:rect l="l" t="t" r="r" b="b"/>
              <a:pathLst>
                <a:path w="509" h="865" extrusionOk="0">
                  <a:moveTo>
                    <a:pt x="152" y="1"/>
                  </a:moveTo>
                  <a:lnTo>
                    <a:pt x="0" y="104"/>
                  </a:lnTo>
                  <a:lnTo>
                    <a:pt x="0" y="783"/>
                  </a:lnTo>
                  <a:lnTo>
                    <a:pt x="173" y="865"/>
                  </a:lnTo>
                  <a:lnTo>
                    <a:pt x="305" y="731"/>
                  </a:lnTo>
                  <a:lnTo>
                    <a:pt x="508" y="433"/>
                  </a:lnTo>
                  <a:lnTo>
                    <a:pt x="305" y="121"/>
                  </a:lnTo>
                  <a:lnTo>
                    <a:pt x="1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187;p49">
              <a:extLst>
                <a:ext uri="{FF2B5EF4-FFF2-40B4-BE49-F238E27FC236}">
                  <a16:creationId xmlns:a16="http://schemas.microsoft.com/office/drawing/2014/main" id="{06775F30-6411-4976-FB29-873A8BDFD68E}"/>
                </a:ext>
              </a:extLst>
            </p:cNvPr>
            <p:cNvSpPr/>
            <p:nvPr/>
          </p:nvSpPr>
          <p:spPr>
            <a:xfrm>
              <a:off x="7114067" y="2924203"/>
              <a:ext cx="11447" cy="31759"/>
            </a:xfrm>
            <a:custGeom>
              <a:avLst/>
              <a:gdLst/>
              <a:ahLst/>
              <a:cxnLst/>
              <a:rect l="l" t="t" r="r" b="b"/>
              <a:pathLst>
                <a:path w="306" h="849" extrusionOk="0">
                  <a:moveTo>
                    <a:pt x="128" y="1"/>
                  </a:moveTo>
                  <a:lnTo>
                    <a:pt x="1" y="120"/>
                  </a:lnTo>
                  <a:lnTo>
                    <a:pt x="1" y="730"/>
                  </a:lnTo>
                  <a:lnTo>
                    <a:pt x="153" y="848"/>
                  </a:lnTo>
                  <a:lnTo>
                    <a:pt x="306" y="781"/>
                  </a:lnTo>
                  <a:lnTo>
                    <a:pt x="306" y="103"/>
                  </a:lnTo>
                  <a:lnTo>
                    <a:pt x="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188;p49">
              <a:extLst>
                <a:ext uri="{FF2B5EF4-FFF2-40B4-BE49-F238E27FC236}">
                  <a16:creationId xmlns:a16="http://schemas.microsoft.com/office/drawing/2014/main" id="{20C18434-57C1-79A2-3AC4-F68F47D8E187}"/>
                </a:ext>
              </a:extLst>
            </p:cNvPr>
            <p:cNvSpPr/>
            <p:nvPr/>
          </p:nvSpPr>
          <p:spPr>
            <a:xfrm>
              <a:off x="7102696" y="2695493"/>
              <a:ext cx="19040" cy="32732"/>
            </a:xfrm>
            <a:custGeom>
              <a:avLst/>
              <a:gdLst/>
              <a:ahLst/>
              <a:cxnLst/>
              <a:rect l="l" t="t" r="r" b="b"/>
              <a:pathLst>
                <a:path w="509" h="875" extrusionOk="0">
                  <a:moveTo>
                    <a:pt x="152" y="1"/>
                  </a:moveTo>
                  <a:lnTo>
                    <a:pt x="0" y="89"/>
                  </a:lnTo>
                  <a:lnTo>
                    <a:pt x="0" y="767"/>
                  </a:lnTo>
                  <a:lnTo>
                    <a:pt x="152" y="875"/>
                  </a:lnTo>
                  <a:lnTo>
                    <a:pt x="305" y="750"/>
                  </a:lnTo>
                  <a:lnTo>
                    <a:pt x="508" y="450"/>
                  </a:lnTo>
                  <a:lnTo>
                    <a:pt x="305" y="141"/>
                  </a:lnTo>
                  <a:lnTo>
                    <a:pt x="1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189;p49">
              <a:extLst>
                <a:ext uri="{FF2B5EF4-FFF2-40B4-BE49-F238E27FC236}">
                  <a16:creationId xmlns:a16="http://schemas.microsoft.com/office/drawing/2014/main" id="{C16AFC80-8EBF-E8BC-9F41-7C2B4CE34582}"/>
                </a:ext>
              </a:extLst>
            </p:cNvPr>
            <p:cNvSpPr/>
            <p:nvPr/>
          </p:nvSpPr>
          <p:spPr>
            <a:xfrm>
              <a:off x="7114067" y="2696952"/>
              <a:ext cx="11447" cy="30824"/>
            </a:xfrm>
            <a:custGeom>
              <a:avLst/>
              <a:gdLst/>
              <a:ahLst/>
              <a:cxnLst/>
              <a:rect l="l" t="t" r="r" b="b"/>
              <a:pathLst>
                <a:path w="306" h="824" extrusionOk="0">
                  <a:moveTo>
                    <a:pt x="103" y="1"/>
                  </a:moveTo>
                  <a:lnTo>
                    <a:pt x="1" y="102"/>
                  </a:lnTo>
                  <a:lnTo>
                    <a:pt x="1" y="711"/>
                  </a:lnTo>
                  <a:lnTo>
                    <a:pt x="153" y="823"/>
                  </a:lnTo>
                  <a:lnTo>
                    <a:pt x="306" y="728"/>
                  </a:lnTo>
                  <a:lnTo>
                    <a:pt x="306" y="50"/>
                  </a:lnTo>
                  <a:lnTo>
                    <a:pt x="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190;p49">
              <a:extLst>
                <a:ext uri="{FF2B5EF4-FFF2-40B4-BE49-F238E27FC236}">
                  <a16:creationId xmlns:a16="http://schemas.microsoft.com/office/drawing/2014/main" id="{61AE3986-6BF1-1083-A46E-665D6CE724E1}"/>
                </a:ext>
              </a:extLst>
            </p:cNvPr>
            <p:cNvSpPr/>
            <p:nvPr/>
          </p:nvSpPr>
          <p:spPr>
            <a:xfrm>
              <a:off x="7011533" y="2723549"/>
              <a:ext cx="110202" cy="205180"/>
            </a:xfrm>
            <a:custGeom>
              <a:avLst/>
              <a:gdLst/>
              <a:ahLst/>
              <a:cxnLst/>
              <a:rect l="l" t="t" r="r" b="b"/>
              <a:pathLst>
                <a:path w="2946" h="5485" extrusionOk="0">
                  <a:moveTo>
                    <a:pt x="2742" y="0"/>
                  </a:moveTo>
                  <a:cubicBezTo>
                    <a:pt x="1230" y="0"/>
                    <a:pt x="0" y="1231"/>
                    <a:pt x="0" y="2743"/>
                  </a:cubicBezTo>
                  <a:cubicBezTo>
                    <a:pt x="0" y="4254"/>
                    <a:pt x="1230" y="5484"/>
                    <a:pt x="2742" y="5484"/>
                  </a:cubicBezTo>
                  <a:lnTo>
                    <a:pt x="2945" y="2837"/>
                  </a:lnTo>
                  <a:lnTo>
                    <a:pt x="27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2191;p49">
              <a:extLst>
                <a:ext uri="{FF2B5EF4-FFF2-40B4-BE49-F238E27FC236}">
                  <a16:creationId xmlns:a16="http://schemas.microsoft.com/office/drawing/2014/main" id="{15739F29-F222-947F-13A8-142F706E8108}"/>
                </a:ext>
              </a:extLst>
            </p:cNvPr>
            <p:cNvSpPr/>
            <p:nvPr/>
          </p:nvSpPr>
          <p:spPr>
            <a:xfrm>
              <a:off x="7114067" y="2723549"/>
              <a:ext cx="102609" cy="205180"/>
            </a:xfrm>
            <a:custGeom>
              <a:avLst/>
              <a:gdLst/>
              <a:ahLst/>
              <a:cxnLst/>
              <a:rect l="l" t="t" r="r" b="b"/>
              <a:pathLst>
                <a:path w="2743" h="5485" extrusionOk="0">
                  <a:moveTo>
                    <a:pt x="1" y="0"/>
                  </a:moveTo>
                  <a:lnTo>
                    <a:pt x="1" y="5484"/>
                  </a:lnTo>
                  <a:cubicBezTo>
                    <a:pt x="1513" y="5484"/>
                    <a:pt x="2742" y="4254"/>
                    <a:pt x="2742" y="2743"/>
                  </a:cubicBezTo>
                  <a:cubicBezTo>
                    <a:pt x="2742" y="1231"/>
                    <a:pt x="1513"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192;p49">
              <a:extLst>
                <a:ext uri="{FF2B5EF4-FFF2-40B4-BE49-F238E27FC236}">
                  <a16:creationId xmlns:a16="http://schemas.microsoft.com/office/drawing/2014/main" id="{EC7CDB8D-5322-5833-CFC1-985D1CCC24E9}"/>
                </a:ext>
              </a:extLst>
            </p:cNvPr>
            <p:cNvSpPr/>
            <p:nvPr/>
          </p:nvSpPr>
          <p:spPr>
            <a:xfrm>
              <a:off x="7102696" y="2769148"/>
              <a:ext cx="19040" cy="68418"/>
            </a:xfrm>
            <a:custGeom>
              <a:avLst/>
              <a:gdLst/>
              <a:ahLst/>
              <a:cxnLst/>
              <a:rect l="l" t="t" r="r" b="b"/>
              <a:pathLst>
                <a:path w="509" h="1829" extrusionOk="0">
                  <a:moveTo>
                    <a:pt x="0" y="0"/>
                  </a:moveTo>
                  <a:lnTo>
                    <a:pt x="0" y="1828"/>
                  </a:lnTo>
                  <a:lnTo>
                    <a:pt x="305" y="1828"/>
                  </a:lnTo>
                  <a:lnTo>
                    <a:pt x="508" y="914"/>
                  </a:lnTo>
                  <a:lnTo>
                    <a:pt x="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2193;p49">
              <a:extLst>
                <a:ext uri="{FF2B5EF4-FFF2-40B4-BE49-F238E27FC236}">
                  <a16:creationId xmlns:a16="http://schemas.microsoft.com/office/drawing/2014/main" id="{57A1134D-205B-965B-F44F-2AB6B16F9FCA}"/>
                </a:ext>
              </a:extLst>
            </p:cNvPr>
            <p:cNvSpPr/>
            <p:nvPr/>
          </p:nvSpPr>
          <p:spPr>
            <a:xfrm>
              <a:off x="7114067" y="2769148"/>
              <a:ext cx="11447" cy="68418"/>
            </a:xfrm>
            <a:custGeom>
              <a:avLst/>
              <a:gdLst/>
              <a:ahLst/>
              <a:cxnLst/>
              <a:rect l="l" t="t" r="r" b="b"/>
              <a:pathLst>
                <a:path w="306" h="1829" extrusionOk="0">
                  <a:moveTo>
                    <a:pt x="1" y="0"/>
                  </a:moveTo>
                  <a:lnTo>
                    <a:pt x="1" y="1828"/>
                  </a:lnTo>
                  <a:lnTo>
                    <a:pt x="306" y="1828"/>
                  </a:lnTo>
                  <a:lnTo>
                    <a:pt x="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2194;p49">
              <a:extLst>
                <a:ext uri="{FF2B5EF4-FFF2-40B4-BE49-F238E27FC236}">
                  <a16:creationId xmlns:a16="http://schemas.microsoft.com/office/drawing/2014/main" id="{C5023303-A25B-2BA3-DCDD-6A2CA70BB720}"/>
                </a:ext>
              </a:extLst>
            </p:cNvPr>
            <p:cNvSpPr/>
            <p:nvPr/>
          </p:nvSpPr>
          <p:spPr>
            <a:xfrm>
              <a:off x="7102696" y="2860311"/>
              <a:ext cx="19040" cy="22819"/>
            </a:xfrm>
            <a:custGeom>
              <a:avLst/>
              <a:gdLst/>
              <a:ahLst/>
              <a:cxnLst/>
              <a:rect l="l" t="t" r="r" b="b"/>
              <a:pathLst>
                <a:path w="509" h="610" extrusionOk="0">
                  <a:moveTo>
                    <a:pt x="0" y="0"/>
                  </a:moveTo>
                  <a:lnTo>
                    <a:pt x="0" y="610"/>
                  </a:lnTo>
                  <a:lnTo>
                    <a:pt x="305" y="610"/>
                  </a:lnTo>
                  <a:lnTo>
                    <a:pt x="508" y="305"/>
                  </a:lnTo>
                  <a:lnTo>
                    <a:pt x="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195;p49">
              <a:extLst>
                <a:ext uri="{FF2B5EF4-FFF2-40B4-BE49-F238E27FC236}">
                  <a16:creationId xmlns:a16="http://schemas.microsoft.com/office/drawing/2014/main" id="{0CEAE17B-ECCD-9315-D570-085177F158FA}"/>
                </a:ext>
              </a:extLst>
            </p:cNvPr>
            <p:cNvSpPr/>
            <p:nvPr/>
          </p:nvSpPr>
          <p:spPr>
            <a:xfrm>
              <a:off x="7114067" y="2860311"/>
              <a:ext cx="11447" cy="22819"/>
            </a:xfrm>
            <a:custGeom>
              <a:avLst/>
              <a:gdLst/>
              <a:ahLst/>
              <a:cxnLst/>
              <a:rect l="l" t="t" r="r" b="b"/>
              <a:pathLst>
                <a:path w="306" h="610" extrusionOk="0">
                  <a:moveTo>
                    <a:pt x="1" y="0"/>
                  </a:moveTo>
                  <a:lnTo>
                    <a:pt x="1" y="610"/>
                  </a:lnTo>
                  <a:lnTo>
                    <a:pt x="306" y="610"/>
                  </a:lnTo>
                  <a:lnTo>
                    <a:pt x="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2196;p49">
              <a:extLst>
                <a:ext uri="{FF2B5EF4-FFF2-40B4-BE49-F238E27FC236}">
                  <a16:creationId xmlns:a16="http://schemas.microsoft.com/office/drawing/2014/main" id="{E28AD660-B2AC-5861-0B83-3A90AE7F699B}"/>
                </a:ext>
              </a:extLst>
            </p:cNvPr>
            <p:cNvSpPr/>
            <p:nvPr/>
          </p:nvSpPr>
          <p:spPr>
            <a:xfrm>
              <a:off x="7079877" y="2632387"/>
              <a:ext cx="41859" cy="68418"/>
            </a:xfrm>
            <a:custGeom>
              <a:avLst/>
              <a:gdLst/>
              <a:ahLst/>
              <a:cxnLst/>
              <a:rect l="l" t="t" r="r" b="b"/>
              <a:pathLst>
                <a:path w="1119" h="1829" extrusionOk="0">
                  <a:moveTo>
                    <a:pt x="915" y="0"/>
                  </a:moveTo>
                  <a:cubicBezTo>
                    <a:pt x="411" y="0"/>
                    <a:pt x="0" y="410"/>
                    <a:pt x="0" y="914"/>
                  </a:cubicBezTo>
                  <a:cubicBezTo>
                    <a:pt x="0" y="1418"/>
                    <a:pt x="411" y="1828"/>
                    <a:pt x="915" y="1828"/>
                  </a:cubicBezTo>
                  <a:lnTo>
                    <a:pt x="1118" y="809"/>
                  </a:lnTo>
                  <a:lnTo>
                    <a:pt x="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2197;p49">
              <a:extLst>
                <a:ext uri="{FF2B5EF4-FFF2-40B4-BE49-F238E27FC236}">
                  <a16:creationId xmlns:a16="http://schemas.microsoft.com/office/drawing/2014/main" id="{DCB7F220-0C10-E239-AA6D-27C4AF674CDD}"/>
                </a:ext>
              </a:extLst>
            </p:cNvPr>
            <p:cNvSpPr/>
            <p:nvPr/>
          </p:nvSpPr>
          <p:spPr>
            <a:xfrm>
              <a:off x="7114067" y="2632387"/>
              <a:ext cx="34228" cy="68418"/>
            </a:xfrm>
            <a:custGeom>
              <a:avLst/>
              <a:gdLst/>
              <a:ahLst/>
              <a:cxnLst/>
              <a:rect l="l" t="t" r="r" b="b"/>
              <a:pathLst>
                <a:path w="915" h="1829" extrusionOk="0">
                  <a:moveTo>
                    <a:pt x="1" y="0"/>
                  </a:moveTo>
                  <a:lnTo>
                    <a:pt x="1" y="1828"/>
                  </a:lnTo>
                  <a:cubicBezTo>
                    <a:pt x="505" y="1828"/>
                    <a:pt x="914" y="1419"/>
                    <a:pt x="914" y="915"/>
                  </a:cubicBezTo>
                  <a:cubicBezTo>
                    <a:pt x="914" y="410"/>
                    <a:pt x="505"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2198;p49">
              <a:extLst>
                <a:ext uri="{FF2B5EF4-FFF2-40B4-BE49-F238E27FC236}">
                  <a16:creationId xmlns:a16="http://schemas.microsoft.com/office/drawing/2014/main" id="{0B64596C-4640-C14D-C7D6-4C2BE396E374}"/>
                </a:ext>
              </a:extLst>
            </p:cNvPr>
            <p:cNvSpPr/>
            <p:nvPr/>
          </p:nvSpPr>
          <p:spPr>
            <a:xfrm>
              <a:off x="7079877" y="2951473"/>
              <a:ext cx="41859" cy="68381"/>
            </a:xfrm>
            <a:custGeom>
              <a:avLst/>
              <a:gdLst/>
              <a:ahLst/>
              <a:cxnLst/>
              <a:rect l="l" t="t" r="r" b="b"/>
              <a:pathLst>
                <a:path w="1119" h="1828" extrusionOk="0">
                  <a:moveTo>
                    <a:pt x="915" y="1"/>
                  </a:moveTo>
                  <a:cubicBezTo>
                    <a:pt x="411" y="1"/>
                    <a:pt x="0" y="411"/>
                    <a:pt x="0" y="914"/>
                  </a:cubicBezTo>
                  <a:cubicBezTo>
                    <a:pt x="0" y="1418"/>
                    <a:pt x="411" y="1828"/>
                    <a:pt x="915" y="1828"/>
                  </a:cubicBezTo>
                  <a:lnTo>
                    <a:pt x="1118" y="914"/>
                  </a:lnTo>
                  <a:lnTo>
                    <a:pt x="9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2199;p49">
              <a:extLst>
                <a:ext uri="{FF2B5EF4-FFF2-40B4-BE49-F238E27FC236}">
                  <a16:creationId xmlns:a16="http://schemas.microsoft.com/office/drawing/2014/main" id="{34281416-9B3F-0FAE-F08D-AA03147602FB}"/>
                </a:ext>
              </a:extLst>
            </p:cNvPr>
            <p:cNvSpPr/>
            <p:nvPr/>
          </p:nvSpPr>
          <p:spPr>
            <a:xfrm>
              <a:off x="7114067" y="2951473"/>
              <a:ext cx="34228" cy="68418"/>
            </a:xfrm>
            <a:custGeom>
              <a:avLst/>
              <a:gdLst/>
              <a:ahLst/>
              <a:cxnLst/>
              <a:rect l="l" t="t" r="r" b="b"/>
              <a:pathLst>
                <a:path w="915" h="1829" extrusionOk="0">
                  <a:moveTo>
                    <a:pt x="1" y="1"/>
                  </a:moveTo>
                  <a:lnTo>
                    <a:pt x="1" y="1829"/>
                  </a:lnTo>
                  <a:cubicBezTo>
                    <a:pt x="505" y="1829"/>
                    <a:pt x="914" y="1418"/>
                    <a:pt x="914" y="914"/>
                  </a:cubicBezTo>
                  <a:cubicBezTo>
                    <a:pt x="914" y="411"/>
                    <a:pt x="505"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 name="Google Shape;2401;p49">
            <a:extLst>
              <a:ext uri="{FF2B5EF4-FFF2-40B4-BE49-F238E27FC236}">
                <a16:creationId xmlns:a16="http://schemas.microsoft.com/office/drawing/2014/main" id="{C21DB16D-011A-E874-C5C6-B6F3685B7934}"/>
              </a:ext>
            </a:extLst>
          </p:cNvPr>
          <p:cNvGrpSpPr/>
          <p:nvPr/>
        </p:nvGrpSpPr>
        <p:grpSpPr>
          <a:xfrm>
            <a:off x="4350815" y="2941277"/>
            <a:ext cx="399438" cy="449675"/>
            <a:chOff x="2304323" y="3424490"/>
            <a:chExt cx="319086" cy="387542"/>
          </a:xfrm>
        </p:grpSpPr>
        <p:sp>
          <p:nvSpPr>
            <p:cNvPr id="43" name="Google Shape;2402;p49">
              <a:extLst>
                <a:ext uri="{FF2B5EF4-FFF2-40B4-BE49-F238E27FC236}">
                  <a16:creationId xmlns:a16="http://schemas.microsoft.com/office/drawing/2014/main" id="{7338D23C-14D6-CAB4-E337-85609845BDDC}"/>
                </a:ext>
              </a:extLst>
            </p:cNvPr>
            <p:cNvSpPr/>
            <p:nvPr/>
          </p:nvSpPr>
          <p:spPr>
            <a:xfrm>
              <a:off x="2304323" y="3433693"/>
              <a:ext cx="167174" cy="218796"/>
            </a:xfrm>
            <a:custGeom>
              <a:avLst/>
              <a:gdLst/>
              <a:ahLst/>
              <a:cxnLst/>
              <a:rect l="l" t="t" r="r" b="b"/>
              <a:pathLst>
                <a:path w="4469" h="5849" extrusionOk="0">
                  <a:moveTo>
                    <a:pt x="4265" y="1"/>
                  </a:moveTo>
                  <a:cubicBezTo>
                    <a:pt x="4051" y="123"/>
                    <a:pt x="3864" y="290"/>
                    <a:pt x="3714" y="492"/>
                  </a:cubicBezTo>
                  <a:cubicBezTo>
                    <a:pt x="3493" y="405"/>
                    <a:pt x="3268" y="365"/>
                    <a:pt x="3048" y="365"/>
                  </a:cubicBezTo>
                  <a:cubicBezTo>
                    <a:pt x="2226" y="365"/>
                    <a:pt x="1471" y="929"/>
                    <a:pt x="1270" y="1766"/>
                  </a:cubicBezTo>
                  <a:cubicBezTo>
                    <a:pt x="504" y="2104"/>
                    <a:pt x="0" y="2867"/>
                    <a:pt x="0" y="3716"/>
                  </a:cubicBezTo>
                  <a:cubicBezTo>
                    <a:pt x="0" y="4892"/>
                    <a:pt x="957" y="5848"/>
                    <a:pt x="2133" y="5848"/>
                  </a:cubicBezTo>
                  <a:lnTo>
                    <a:pt x="4265" y="5848"/>
                  </a:lnTo>
                  <a:lnTo>
                    <a:pt x="4468" y="2924"/>
                  </a:lnTo>
                  <a:lnTo>
                    <a:pt x="42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2403;p49">
              <a:extLst>
                <a:ext uri="{FF2B5EF4-FFF2-40B4-BE49-F238E27FC236}">
                  <a16:creationId xmlns:a16="http://schemas.microsoft.com/office/drawing/2014/main" id="{15E3277B-A18B-CF71-B807-41B0CA328BC0}"/>
                </a:ext>
              </a:extLst>
            </p:cNvPr>
            <p:cNvSpPr/>
            <p:nvPr/>
          </p:nvSpPr>
          <p:spPr>
            <a:xfrm>
              <a:off x="2463829" y="3424490"/>
              <a:ext cx="159580" cy="227999"/>
            </a:xfrm>
            <a:custGeom>
              <a:avLst/>
              <a:gdLst/>
              <a:ahLst/>
              <a:cxnLst/>
              <a:rect l="l" t="t" r="r" b="b"/>
              <a:pathLst>
                <a:path w="4266" h="6095" extrusionOk="0">
                  <a:moveTo>
                    <a:pt x="907" y="1"/>
                  </a:moveTo>
                  <a:cubicBezTo>
                    <a:pt x="604" y="1"/>
                    <a:pt x="293" y="78"/>
                    <a:pt x="1" y="247"/>
                  </a:cubicBezTo>
                  <a:lnTo>
                    <a:pt x="1" y="6094"/>
                  </a:lnTo>
                  <a:lnTo>
                    <a:pt x="2133" y="6094"/>
                  </a:lnTo>
                  <a:cubicBezTo>
                    <a:pt x="3309" y="6094"/>
                    <a:pt x="4266" y="5138"/>
                    <a:pt x="4266" y="3962"/>
                  </a:cubicBezTo>
                  <a:cubicBezTo>
                    <a:pt x="4266" y="3018"/>
                    <a:pt x="3643" y="2186"/>
                    <a:pt x="2740" y="1918"/>
                  </a:cubicBezTo>
                  <a:cubicBezTo>
                    <a:pt x="2794" y="813"/>
                    <a:pt x="1891"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2404;p49">
              <a:extLst>
                <a:ext uri="{FF2B5EF4-FFF2-40B4-BE49-F238E27FC236}">
                  <a16:creationId xmlns:a16="http://schemas.microsoft.com/office/drawing/2014/main" id="{8CC99364-DF2D-5BF8-73E8-238973B78DD7}"/>
                </a:ext>
              </a:extLst>
            </p:cNvPr>
            <p:cNvSpPr/>
            <p:nvPr/>
          </p:nvSpPr>
          <p:spPr>
            <a:xfrm>
              <a:off x="2364624" y="3545204"/>
              <a:ext cx="84504" cy="183259"/>
            </a:xfrm>
            <a:custGeom>
              <a:avLst/>
              <a:gdLst/>
              <a:ahLst/>
              <a:cxnLst/>
              <a:rect l="l" t="t" r="r" b="b"/>
              <a:pathLst>
                <a:path w="2259" h="4899" extrusionOk="0">
                  <a:moveTo>
                    <a:pt x="1130" y="0"/>
                  </a:moveTo>
                  <a:lnTo>
                    <a:pt x="0" y="1129"/>
                  </a:lnTo>
                  <a:lnTo>
                    <a:pt x="432" y="1560"/>
                  </a:lnTo>
                  <a:lnTo>
                    <a:pt x="825" y="1166"/>
                  </a:lnTo>
                  <a:lnTo>
                    <a:pt x="825" y="4695"/>
                  </a:lnTo>
                  <a:lnTo>
                    <a:pt x="1130" y="4899"/>
                  </a:lnTo>
                  <a:lnTo>
                    <a:pt x="1435" y="4695"/>
                  </a:lnTo>
                  <a:lnTo>
                    <a:pt x="1435" y="1166"/>
                  </a:lnTo>
                  <a:lnTo>
                    <a:pt x="1828" y="1560"/>
                  </a:lnTo>
                  <a:lnTo>
                    <a:pt x="2259" y="1129"/>
                  </a:lnTo>
                  <a:lnTo>
                    <a:pt x="11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2405;p49">
              <a:extLst>
                <a:ext uri="{FF2B5EF4-FFF2-40B4-BE49-F238E27FC236}">
                  <a16:creationId xmlns:a16="http://schemas.microsoft.com/office/drawing/2014/main" id="{7924B035-6C52-2109-3181-CAEA89E38105}"/>
                </a:ext>
              </a:extLst>
            </p:cNvPr>
            <p:cNvSpPr/>
            <p:nvPr/>
          </p:nvSpPr>
          <p:spPr>
            <a:xfrm>
              <a:off x="2478567" y="3545204"/>
              <a:ext cx="84541" cy="183259"/>
            </a:xfrm>
            <a:custGeom>
              <a:avLst/>
              <a:gdLst/>
              <a:ahLst/>
              <a:cxnLst/>
              <a:rect l="l" t="t" r="r" b="b"/>
              <a:pathLst>
                <a:path w="2260" h="4899" extrusionOk="0">
                  <a:moveTo>
                    <a:pt x="1130" y="0"/>
                  </a:moveTo>
                  <a:lnTo>
                    <a:pt x="1" y="1129"/>
                  </a:lnTo>
                  <a:lnTo>
                    <a:pt x="431" y="1560"/>
                  </a:lnTo>
                  <a:lnTo>
                    <a:pt x="825" y="1166"/>
                  </a:lnTo>
                  <a:lnTo>
                    <a:pt x="825" y="4695"/>
                  </a:lnTo>
                  <a:lnTo>
                    <a:pt x="1130" y="4899"/>
                  </a:lnTo>
                  <a:lnTo>
                    <a:pt x="1434" y="4695"/>
                  </a:lnTo>
                  <a:lnTo>
                    <a:pt x="1434" y="1166"/>
                  </a:lnTo>
                  <a:lnTo>
                    <a:pt x="1828" y="1560"/>
                  </a:lnTo>
                  <a:lnTo>
                    <a:pt x="2259" y="1129"/>
                  </a:lnTo>
                  <a:lnTo>
                    <a:pt x="11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2406;p49">
              <a:extLst>
                <a:ext uri="{FF2B5EF4-FFF2-40B4-BE49-F238E27FC236}">
                  <a16:creationId xmlns:a16="http://schemas.microsoft.com/office/drawing/2014/main" id="{E5AD6890-417C-061B-4F84-BE34C075407F}"/>
                </a:ext>
              </a:extLst>
            </p:cNvPr>
            <p:cNvSpPr/>
            <p:nvPr/>
          </p:nvSpPr>
          <p:spPr>
            <a:xfrm>
              <a:off x="2338514" y="3720833"/>
              <a:ext cx="132984" cy="91199"/>
            </a:xfrm>
            <a:custGeom>
              <a:avLst/>
              <a:gdLst/>
              <a:ahLst/>
              <a:cxnLst/>
              <a:rect l="l" t="t" r="r" b="b"/>
              <a:pathLst>
                <a:path w="3555" h="2438" extrusionOk="0">
                  <a:moveTo>
                    <a:pt x="1" y="0"/>
                  </a:moveTo>
                  <a:lnTo>
                    <a:pt x="1" y="2437"/>
                  </a:lnTo>
                  <a:lnTo>
                    <a:pt x="3351" y="2437"/>
                  </a:lnTo>
                  <a:lnTo>
                    <a:pt x="3554" y="1219"/>
                  </a:lnTo>
                  <a:lnTo>
                    <a:pt x="33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407;p49">
              <a:extLst>
                <a:ext uri="{FF2B5EF4-FFF2-40B4-BE49-F238E27FC236}">
                  <a16:creationId xmlns:a16="http://schemas.microsoft.com/office/drawing/2014/main" id="{4AD347E2-8A27-E986-D30F-C2F2ED059A5B}"/>
                </a:ext>
              </a:extLst>
            </p:cNvPr>
            <p:cNvSpPr/>
            <p:nvPr/>
          </p:nvSpPr>
          <p:spPr>
            <a:xfrm>
              <a:off x="2463829" y="3720833"/>
              <a:ext cx="125390" cy="91199"/>
            </a:xfrm>
            <a:custGeom>
              <a:avLst/>
              <a:gdLst/>
              <a:ahLst/>
              <a:cxnLst/>
              <a:rect l="l" t="t" r="r" b="b"/>
              <a:pathLst>
                <a:path w="3352" h="2438" extrusionOk="0">
                  <a:moveTo>
                    <a:pt x="1" y="0"/>
                  </a:moveTo>
                  <a:lnTo>
                    <a:pt x="1" y="2437"/>
                  </a:lnTo>
                  <a:lnTo>
                    <a:pt x="3351" y="2437"/>
                  </a:lnTo>
                  <a:lnTo>
                    <a:pt x="33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408;p49">
              <a:extLst>
                <a:ext uri="{FF2B5EF4-FFF2-40B4-BE49-F238E27FC236}">
                  <a16:creationId xmlns:a16="http://schemas.microsoft.com/office/drawing/2014/main" id="{EC699A96-12C5-A54D-4AC6-F560E263627C}"/>
                </a:ext>
              </a:extLst>
            </p:cNvPr>
            <p:cNvSpPr/>
            <p:nvPr/>
          </p:nvSpPr>
          <p:spPr>
            <a:xfrm>
              <a:off x="2384113" y="3754986"/>
              <a:ext cx="22781" cy="22819"/>
            </a:xfrm>
            <a:custGeom>
              <a:avLst/>
              <a:gdLst/>
              <a:ahLst/>
              <a:cxnLst/>
              <a:rect l="l" t="t" r="r" b="b"/>
              <a:pathLst>
                <a:path w="609" h="610" extrusionOk="0">
                  <a:moveTo>
                    <a:pt x="0" y="1"/>
                  </a:moveTo>
                  <a:lnTo>
                    <a:pt x="0" y="610"/>
                  </a:lnTo>
                  <a:lnTo>
                    <a:pt x="609" y="610"/>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2409;p49">
              <a:extLst>
                <a:ext uri="{FF2B5EF4-FFF2-40B4-BE49-F238E27FC236}">
                  <a16:creationId xmlns:a16="http://schemas.microsoft.com/office/drawing/2014/main" id="{50699445-0434-512A-0225-A56E68997928}"/>
                </a:ext>
              </a:extLst>
            </p:cNvPr>
            <p:cNvSpPr/>
            <p:nvPr/>
          </p:nvSpPr>
          <p:spPr>
            <a:xfrm>
              <a:off x="2429676" y="3754986"/>
              <a:ext cx="22819" cy="22819"/>
            </a:xfrm>
            <a:custGeom>
              <a:avLst/>
              <a:gdLst/>
              <a:ahLst/>
              <a:cxnLst/>
              <a:rect l="l" t="t" r="r" b="b"/>
              <a:pathLst>
                <a:path w="610" h="610" extrusionOk="0">
                  <a:moveTo>
                    <a:pt x="0" y="1"/>
                  </a:moveTo>
                  <a:lnTo>
                    <a:pt x="0" y="610"/>
                  </a:lnTo>
                  <a:lnTo>
                    <a:pt x="609" y="610"/>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410;p49">
              <a:extLst>
                <a:ext uri="{FF2B5EF4-FFF2-40B4-BE49-F238E27FC236}">
                  <a16:creationId xmlns:a16="http://schemas.microsoft.com/office/drawing/2014/main" id="{00AF1380-BA2A-96D1-3E5E-666D4E9C3FB9}"/>
                </a:ext>
              </a:extLst>
            </p:cNvPr>
            <p:cNvSpPr/>
            <p:nvPr/>
          </p:nvSpPr>
          <p:spPr>
            <a:xfrm>
              <a:off x="2475238" y="3754986"/>
              <a:ext cx="22819" cy="22819"/>
            </a:xfrm>
            <a:custGeom>
              <a:avLst/>
              <a:gdLst/>
              <a:ahLst/>
              <a:cxnLst/>
              <a:rect l="l" t="t" r="r" b="b"/>
              <a:pathLst>
                <a:path w="610" h="610" extrusionOk="0">
                  <a:moveTo>
                    <a:pt x="1" y="1"/>
                  </a:moveTo>
                  <a:lnTo>
                    <a:pt x="1" y="610"/>
                  </a:lnTo>
                  <a:lnTo>
                    <a:pt x="609" y="610"/>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2411;p49">
              <a:extLst>
                <a:ext uri="{FF2B5EF4-FFF2-40B4-BE49-F238E27FC236}">
                  <a16:creationId xmlns:a16="http://schemas.microsoft.com/office/drawing/2014/main" id="{F176E64B-921E-0157-1ED7-137BD6A6869C}"/>
                </a:ext>
              </a:extLst>
            </p:cNvPr>
            <p:cNvSpPr/>
            <p:nvPr/>
          </p:nvSpPr>
          <p:spPr>
            <a:xfrm>
              <a:off x="2520838" y="3754986"/>
              <a:ext cx="22781" cy="22819"/>
            </a:xfrm>
            <a:custGeom>
              <a:avLst/>
              <a:gdLst/>
              <a:ahLst/>
              <a:cxnLst/>
              <a:rect l="l" t="t" r="r" b="b"/>
              <a:pathLst>
                <a:path w="609" h="610" extrusionOk="0">
                  <a:moveTo>
                    <a:pt x="0" y="1"/>
                  </a:moveTo>
                  <a:lnTo>
                    <a:pt x="0" y="610"/>
                  </a:lnTo>
                  <a:lnTo>
                    <a:pt x="609" y="610"/>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 name="Google Shape;2823;p49">
            <a:extLst>
              <a:ext uri="{FF2B5EF4-FFF2-40B4-BE49-F238E27FC236}">
                <a16:creationId xmlns:a16="http://schemas.microsoft.com/office/drawing/2014/main" id="{84DCB0D9-72AB-82F3-4FC9-9B4FB5EDACED}"/>
              </a:ext>
            </a:extLst>
          </p:cNvPr>
          <p:cNvGrpSpPr/>
          <p:nvPr/>
        </p:nvGrpSpPr>
        <p:grpSpPr>
          <a:xfrm>
            <a:off x="7239289" y="2993931"/>
            <a:ext cx="387467" cy="387467"/>
            <a:chOff x="6145325" y="2632387"/>
            <a:chExt cx="387467" cy="387467"/>
          </a:xfrm>
        </p:grpSpPr>
        <p:sp>
          <p:nvSpPr>
            <p:cNvPr id="54" name="Google Shape;2824;p49">
              <a:extLst>
                <a:ext uri="{FF2B5EF4-FFF2-40B4-BE49-F238E27FC236}">
                  <a16:creationId xmlns:a16="http://schemas.microsoft.com/office/drawing/2014/main" id="{7C7D5706-D954-2633-C6CF-1D5CD9233247}"/>
                </a:ext>
              </a:extLst>
            </p:cNvPr>
            <p:cNvSpPr/>
            <p:nvPr/>
          </p:nvSpPr>
          <p:spPr>
            <a:xfrm>
              <a:off x="6285304" y="2655205"/>
              <a:ext cx="42383" cy="57196"/>
            </a:xfrm>
            <a:custGeom>
              <a:avLst/>
              <a:gdLst/>
              <a:ahLst/>
              <a:cxnLst/>
              <a:rect l="l" t="t" r="r" b="b"/>
              <a:pathLst>
                <a:path w="1133" h="1529" extrusionOk="0">
                  <a:moveTo>
                    <a:pt x="166" y="0"/>
                  </a:moveTo>
                  <a:lnTo>
                    <a:pt x="0" y="304"/>
                  </a:lnTo>
                  <a:lnTo>
                    <a:pt x="166" y="609"/>
                  </a:lnTo>
                  <a:lnTo>
                    <a:pt x="523" y="609"/>
                  </a:lnTo>
                  <a:lnTo>
                    <a:pt x="523" y="1337"/>
                  </a:lnTo>
                  <a:lnTo>
                    <a:pt x="843" y="1528"/>
                  </a:lnTo>
                  <a:lnTo>
                    <a:pt x="1133" y="1232"/>
                  </a:lnTo>
                  <a:lnTo>
                    <a:pt x="1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2825;p49">
              <a:extLst>
                <a:ext uri="{FF2B5EF4-FFF2-40B4-BE49-F238E27FC236}">
                  <a16:creationId xmlns:a16="http://schemas.microsoft.com/office/drawing/2014/main" id="{E4041542-D082-B8A9-C0C9-EBAC14D4E0FC}"/>
                </a:ext>
              </a:extLst>
            </p:cNvPr>
            <p:cNvSpPr/>
            <p:nvPr/>
          </p:nvSpPr>
          <p:spPr>
            <a:xfrm>
              <a:off x="6350431" y="2942757"/>
              <a:ext cx="43093" cy="54353"/>
            </a:xfrm>
            <a:custGeom>
              <a:avLst/>
              <a:gdLst/>
              <a:ahLst/>
              <a:cxnLst/>
              <a:rect l="l" t="t" r="r" b="b"/>
              <a:pathLst>
                <a:path w="1152" h="1453" extrusionOk="0">
                  <a:moveTo>
                    <a:pt x="248" y="0"/>
                  </a:moveTo>
                  <a:lnTo>
                    <a:pt x="0" y="220"/>
                  </a:lnTo>
                  <a:lnTo>
                    <a:pt x="0" y="1452"/>
                  </a:lnTo>
                  <a:lnTo>
                    <a:pt x="967" y="1452"/>
                  </a:lnTo>
                  <a:lnTo>
                    <a:pt x="1152" y="1147"/>
                  </a:lnTo>
                  <a:lnTo>
                    <a:pt x="967" y="843"/>
                  </a:lnTo>
                  <a:lnTo>
                    <a:pt x="610" y="843"/>
                  </a:lnTo>
                  <a:lnTo>
                    <a:pt x="610" y="114"/>
                  </a:lnTo>
                  <a:lnTo>
                    <a:pt x="2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2826;p49">
              <a:extLst>
                <a:ext uri="{FF2B5EF4-FFF2-40B4-BE49-F238E27FC236}">
                  <a16:creationId xmlns:a16="http://schemas.microsoft.com/office/drawing/2014/main" id="{3FDC700C-1307-BDE3-53FA-5BF9B5723D96}"/>
                </a:ext>
              </a:extLst>
            </p:cNvPr>
            <p:cNvSpPr/>
            <p:nvPr/>
          </p:nvSpPr>
          <p:spPr>
            <a:xfrm>
              <a:off x="6154378" y="2700768"/>
              <a:ext cx="192275" cy="250742"/>
            </a:xfrm>
            <a:custGeom>
              <a:avLst/>
              <a:gdLst/>
              <a:ahLst/>
              <a:cxnLst/>
              <a:rect l="l" t="t" r="r" b="b"/>
              <a:pathLst>
                <a:path w="5140" h="6703" extrusionOk="0">
                  <a:moveTo>
                    <a:pt x="4937" y="0"/>
                  </a:moveTo>
                  <a:cubicBezTo>
                    <a:pt x="2964" y="0"/>
                    <a:pt x="1094" y="1732"/>
                    <a:pt x="0" y="3352"/>
                  </a:cubicBezTo>
                  <a:cubicBezTo>
                    <a:pt x="1090" y="4965"/>
                    <a:pt x="2961" y="6703"/>
                    <a:pt x="4937" y="6703"/>
                  </a:cubicBezTo>
                  <a:lnTo>
                    <a:pt x="5140" y="3352"/>
                  </a:lnTo>
                  <a:lnTo>
                    <a:pt x="4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2827;p49">
              <a:extLst>
                <a:ext uri="{FF2B5EF4-FFF2-40B4-BE49-F238E27FC236}">
                  <a16:creationId xmlns:a16="http://schemas.microsoft.com/office/drawing/2014/main" id="{0EB87C3F-46A5-55AE-2E7F-31DC2A800E03}"/>
                </a:ext>
              </a:extLst>
            </p:cNvPr>
            <p:cNvSpPr/>
            <p:nvPr/>
          </p:nvSpPr>
          <p:spPr>
            <a:xfrm>
              <a:off x="6339021" y="2700768"/>
              <a:ext cx="184718" cy="250705"/>
            </a:xfrm>
            <a:custGeom>
              <a:avLst/>
              <a:gdLst/>
              <a:ahLst/>
              <a:cxnLst/>
              <a:rect l="l" t="t" r="r" b="b"/>
              <a:pathLst>
                <a:path w="4938" h="6702" extrusionOk="0">
                  <a:moveTo>
                    <a:pt x="1" y="0"/>
                  </a:moveTo>
                  <a:lnTo>
                    <a:pt x="1" y="6702"/>
                  </a:lnTo>
                  <a:cubicBezTo>
                    <a:pt x="1974" y="6702"/>
                    <a:pt x="3844" y="4970"/>
                    <a:pt x="4938" y="3352"/>
                  </a:cubicBezTo>
                  <a:cubicBezTo>
                    <a:pt x="3848" y="1738"/>
                    <a:pt x="1977"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2828;p49">
              <a:extLst>
                <a:ext uri="{FF2B5EF4-FFF2-40B4-BE49-F238E27FC236}">
                  <a16:creationId xmlns:a16="http://schemas.microsoft.com/office/drawing/2014/main" id="{C95A2587-CB43-6D68-BE4B-10A8B03B50BE}"/>
                </a:ext>
              </a:extLst>
            </p:cNvPr>
            <p:cNvSpPr/>
            <p:nvPr/>
          </p:nvSpPr>
          <p:spPr>
            <a:xfrm>
              <a:off x="6238657" y="2746330"/>
              <a:ext cx="107995" cy="121425"/>
            </a:xfrm>
            <a:custGeom>
              <a:avLst/>
              <a:gdLst/>
              <a:ahLst/>
              <a:cxnLst/>
              <a:rect l="l" t="t" r="r" b="b"/>
              <a:pathLst>
                <a:path w="2887" h="3246" extrusionOk="0">
                  <a:moveTo>
                    <a:pt x="2684" y="1"/>
                  </a:moveTo>
                  <a:cubicBezTo>
                    <a:pt x="1017" y="1"/>
                    <a:pt x="1" y="1835"/>
                    <a:pt x="865" y="3245"/>
                  </a:cubicBezTo>
                  <a:lnTo>
                    <a:pt x="1580" y="2971"/>
                  </a:lnTo>
                  <a:lnTo>
                    <a:pt x="1880" y="2567"/>
                  </a:lnTo>
                  <a:lnTo>
                    <a:pt x="2684" y="1219"/>
                  </a:lnTo>
                  <a:lnTo>
                    <a:pt x="2887" y="603"/>
                  </a:lnTo>
                  <a:lnTo>
                    <a:pt x="2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829;p49">
              <a:extLst>
                <a:ext uri="{FF2B5EF4-FFF2-40B4-BE49-F238E27FC236}">
                  <a16:creationId xmlns:a16="http://schemas.microsoft.com/office/drawing/2014/main" id="{6F034202-AD8C-5624-0994-DF43A85A14E6}"/>
                </a:ext>
              </a:extLst>
            </p:cNvPr>
            <p:cNvSpPr/>
            <p:nvPr/>
          </p:nvSpPr>
          <p:spPr>
            <a:xfrm>
              <a:off x="6339021" y="2746330"/>
              <a:ext cx="100439" cy="121425"/>
            </a:xfrm>
            <a:custGeom>
              <a:avLst/>
              <a:gdLst/>
              <a:ahLst/>
              <a:cxnLst/>
              <a:rect l="l" t="t" r="r" b="b"/>
              <a:pathLst>
                <a:path w="2685" h="3246" extrusionOk="0">
                  <a:moveTo>
                    <a:pt x="1" y="1"/>
                  </a:moveTo>
                  <a:lnTo>
                    <a:pt x="1" y="1219"/>
                  </a:lnTo>
                  <a:lnTo>
                    <a:pt x="805" y="2567"/>
                  </a:lnTo>
                  <a:lnTo>
                    <a:pt x="1220" y="3047"/>
                  </a:lnTo>
                  <a:lnTo>
                    <a:pt x="1820" y="3245"/>
                  </a:lnTo>
                  <a:cubicBezTo>
                    <a:pt x="2684" y="1835"/>
                    <a:pt x="1668"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830;p49">
              <a:extLst>
                <a:ext uri="{FF2B5EF4-FFF2-40B4-BE49-F238E27FC236}">
                  <a16:creationId xmlns:a16="http://schemas.microsoft.com/office/drawing/2014/main" id="{006B6AE7-F006-26B6-51BD-A752B4309FC9}"/>
                </a:ext>
              </a:extLst>
            </p:cNvPr>
            <p:cNvSpPr/>
            <p:nvPr/>
          </p:nvSpPr>
          <p:spPr>
            <a:xfrm>
              <a:off x="6145325" y="2632387"/>
              <a:ext cx="57009" cy="57009"/>
            </a:xfrm>
            <a:custGeom>
              <a:avLst/>
              <a:gdLst/>
              <a:ahLst/>
              <a:cxnLst/>
              <a:rect l="l" t="t" r="r" b="b"/>
              <a:pathLst>
                <a:path w="1524" h="1524" extrusionOk="0">
                  <a:moveTo>
                    <a:pt x="0" y="0"/>
                  </a:moveTo>
                  <a:lnTo>
                    <a:pt x="0" y="1524"/>
                  </a:lnTo>
                  <a:lnTo>
                    <a:pt x="609" y="1524"/>
                  </a:lnTo>
                  <a:lnTo>
                    <a:pt x="609" y="610"/>
                  </a:lnTo>
                  <a:lnTo>
                    <a:pt x="1523" y="610"/>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831;p49">
              <a:extLst>
                <a:ext uri="{FF2B5EF4-FFF2-40B4-BE49-F238E27FC236}">
                  <a16:creationId xmlns:a16="http://schemas.microsoft.com/office/drawing/2014/main" id="{D7F3740A-052C-A05F-E600-C6EA3FB39713}"/>
                </a:ext>
              </a:extLst>
            </p:cNvPr>
            <p:cNvSpPr/>
            <p:nvPr/>
          </p:nvSpPr>
          <p:spPr>
            <a:xfrm>
              <a:off x="6475783" y="2632387"/>
              <a:ext cx="57009" cy="57009"/>
            </a:xfrm>
            <a:custGeom>
              <a:avLst/>
              <a:gdLst/>
              <a:ahLst/>
              <a:cxnLst/>
              <a:rect l="l" t="t" r="r" b="b"/>
              <a:pathLst>
                <a:path w="1524" h="1524" extrusionOk="0">
                  <a:moveTo>
                    <a:pt x="1" y="0"/>
                  </a:moveTo>
                  <a:lnTo>
                    <a:pt x="1" y="610"/>
                  </a:lnTo>
                  <a:lnTo>
                    <a:pt x="915" y="610"/>
                  </a:lnTo>
                  <a:lnTo>
                    <a:pt x="915" y="1524"/>
                  </a:lnTo>
                  <a:lnTo>
                    <a:pt x="1524" y="1524"/>
                  </a:lnTo>
                  <a:lnTo>
                    <a:pt x="1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832;p49">
              <a:extLst>
                <a:ext uri="{FF2B5EF4-FFF2-40B4-BE49-F238E27FC236}">
                  <a16:creationId xmlns:a16="http://schemas.microsoft.com/office/drawing/2014/main" id="{02E92959-D281-6EAC-597D-AC714E2493A2}"/>
                </a:ext>
              </a:extLst>
            </p:cNvPr>
            <p:cNvSpPr/>
            <p:nvPr/>
          </p:nvSpPr>
          <p:spPr>
            <a:xfrm>
              <a:off x="6145325" y="2962845"/>
              <a:ext cx="57009" cy="57009"/>
            </a:xfrm>
            <a:custGeom>
              <a:avLst/>
              <a:gdLst/>
              <a:ahLst/>
              <a:cxnLst/>
              <a:rect l="l" t="t" r="r" b="b"/>
              <a:pathLst>
                <a:path w="1524" h="1524" extrusionOk="0">
                  <a:moveTo>
                    <a:pt x="0" y="1"/>
                  </a:moveTo>
                  <a:lnTo>
                    <a:pt x="0" y="1524"/>
                  </a:lnTo>
                  <a:lnTo>
                    <a:pt x="1523" y="1524"/>
                  </a:lnTo>
                  <a:lnTo>
                    <a:pt x="1523" y="915"/>
                  </a:lnTo>
                  <a:lnTo>
                    <a:pt x="609" y="915"/>
                  </a:lnTo>
                  <a:lnTo>
                    <a:pt x="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833;p49">
              <a:extLst>
                <a:ext uri="{FF2B5EF4-FFF2-40B4-BE49-F238E27FC236}">
                  <a16:creationId xmlns:a16="http://schemas.microsoft.com/office/drawing/2014/main" id="{E218CE38-80BE-6F77-4ED4-3B4F5CE1FB40}"/>
                </a:ext>
              </a:extLst>
            </p:cNvPr>
            <p:cNvSpPr/>
            <p:nvPr/>
          </p:nvSpPr>
          <p:spPr>
            <a:xfrm>
              <a:off x="6475783" y="2962845"/>
              <a:ext cx="57009" cy="57009"/>
            </a:xfrm>
            <a:custGeom>
              <a:avLst/>
              <a:gdLst/>
              <a:ahLst/>
              <a:cxnLst/>
              <a:rect l="l" t="t" r="r" b="b"/>
              <a:pathLst>
                <a:path w="1524" h="1524" extrusionOk="0">
                  <a:moveTo>
                    <a:pt x="915" y="1"/>
                  </a:moveTo>
                  <a:lnTo>
                    <a:pt x="915" y="915"/>
                  </a:lnTo>
                  <a:lnTo>
                    <a:pt x="1" y="915"/>
                  </a:lnTo>
                  <a:lnTo>
                    <a:pt x="1" y="1524"/>
                  </a:lnTo>
                  <a:lnTo>
                    <a:pt x="1524" y="1524"/>
                  </a:lnTo>
                  <a:lnTo>
                    <a:pt x="1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2834;p49">
              <a:extLst>
                <a:ext uri="{FF2B5EF4-FFF2-40B4-BE49-F238E27FC236}">
                  <a16:creationId xmlns:a16="http://schemas.microsoft.com/office/drawing/2014/main" id="{3035FA66-BCDC-28BD-2A9F-9A805C3C0D86}"/>
                </a:ext>
              </a:extLst>
            </p:cNvPr>
            <p:cNvSpPr/>
            <p:nvPr/>
          </p:nvSpPr>
          <p:spPr>
            <a:xfrm>
              <a:off x="6225078" y="2632387"/>
              <a:ext cx="68418" cy="68418"/>
            </a:xfrm>
            <a:custGeom>
              <a:avLst/>
              <a:gdLst/>
              <a:ahLst/>
              <a:cxnLst/>
              <a:rect l="l" t="t" r="r" b="b"/>
              <a:pathLst>
                <a:path w="1829" h="1829" extrusionOk="0">
                  <a:moveTo>
                    <a:pt x="915" y="0"/>
                  </a:moveTo>
                  <a:cubicBezTo>
                    <a:pt x="410" y="0"/>
                    <a:pt x="0" y="410"/>
                    <a:pt x="0" y="914"/>
                  </a:cubicBezTo>
                  <a:cubicBezTo>
                    <a:pt x="0" y="1419"/>
                    <a:pt x="410" y="1828"/>
                    <a:pt x="915" y="1828"/>
                  </a:cubicBezTo>
                  <a:cubicBezTo>
                    <a:pt x="1420" y="1828"/>
                    <a:pt x="1828" y="1419"/>
                    <a:pt x="1828" y="914"/>
                  </a:cubicBezTo>
                  <a:cubicBezTo>
                    <a:pt x="1828" y="410"/>
                    <a:pt x="1420" y="0"/>
                    <a:pt x="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2835;p49">
              <a:extLst>
                <a:ext uri="{FF2B5EF4-FFF2-40B4-BE49-F238E27FC236}">
                  <a16:creationId xmlns:a16="http://schemas.microsoft.com/office/drawing/2014/main" id="{0FB3A94A-CF15-5D25-53F0-38C6BDD58A29}"/>
                </a:ext>
              </a:extLst>
            </p:cNvPr>
            <p:cNvSpPr/>
            <p:nvPr/>
          </p:nvSpPr>
          <p:spPr>
            <a:xfrm>
              <a:off x="6384621" y="2951473"/>
              <a:ext cx="68381" cy="68381"/>
            </a:xfrm>
            <a:custGeom>
              <a:avLst/>
              <a:gdLst/>
              <a:ahLst/>
              <a:cxnLst/>
              <a:rect l="l" t="t" r="r" b="b"/>
              <a:pathLst>
                <a:path w="1828" h="1828" extrusionOk="0">
                  <a:moveTo>
                    <a:pt x="914" y="1"/>
                  </a:moveTo>
                  <a:cubicBezTo>
                    <a:pt x="410" y="1"/>
                    <a:pt x="1" y="409"/>
                    <a:pt x="1" y="914"/>
                  </a:cubicBezTo>
                  <a:cubicBezTo>
                    <a:pt x="1" y="1419"/>
                    <a:pt x="410" y="1828"/>
                    <a:pt x="914" y="1828"/>
                  </a:cubicBezTo>
                  <a:cubicBezTo>
                    <a:pt x="1419" y="1828"/>
                    <a:pt x="1828" y="1419"/>
                    <a:pt x="1828" y="914"/>
                  </a:cubicBezTo>
                  <a:cubicBezTo>
                    <a:pt x="1828" y="409"/>
                    <a:pt x="1419" y="1"/>
                    <a:pt x="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2836;p49">
              <a:extLst>
                <a:ext uri="{FF2B5EF4-FFF2-40B4-BE49-F238E27FC236}">
                  <a16:creationId xmlns:a16="http://schemas.microsoft.com/office/drawing/2014/main" id="{1DB0B19E-2C45-8E55-1BFF-E055FA4F1395}"/>
                </a:ext>
              </a:extLst>
            </p:cNvPr>
            <p:cNvSpPr/>
            <p:nvPr/>
          </p:nvSpPr>
          <p:spPr>
            <a:xfrm>
              <a:off x="6270977" y="2842355"/>
              <a:ext cx="75675" cy="63555"/>
            </a:xfrm>
            <a:custGeom>
              <a:avLst/>
              <a:gdLst/>
              <a:ahLst/>
              <a:cxnLst/>
              <a:rect l="l" t="t" r="r" b="b"/>
              <a:pathLst>
                <a:path w="2023" h="1699" extrusionOk="0">
                  <a:moveTo>
                    <a:pt x="1016" y="0"/>
                  </a:moveTo>
                  <a:lnTo>
                    <a:pt x="1" y="678"/>
                  </a:lnTo>
                  <a:cubicBezTo>
                    <a:pt x="376" y="1290"/>
                    <a:pt x="1051" y="1699"/>
                    <a:pt x="1820" y="1699"/>
                  </a:cubicBezTo>
                  <a:lnTo>
                    <a:pt x="2023" y="1069"/>
                  </a:lnTo>
                  <a:lnTo>
                    <a:pt x="1820" y="480"/>
                  </a:lnTo>
                  <a:lnTo>
                    <a:pt x="10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2837;p49">
              <a:extLst>
                <a:ext uri="{FF2B5EF4-FFF2-40B4-BE49-F238E27FC236}">
                  <a16:creationId xmlns:a16="http://schemas.microsoft.com/office/drawing/2014/main" id="{3007E9CD-31BF-FEC5-CCBF-96083F2A84E7}"/>
                </a:ext>
              </a:extLst>
            </p:cNvPr>
            <p:cNvSpPr/>
            <p:nvPr/>
          </p:nvSpPr>
          <p:spPr>
            <a:xfrm>
              <a:off x="6339021" y="2842355"/>
              <a:ext cx="68119" cy="63555"/>
            </a:xfrm>
            <a:custGeom>
              <a:avLst/>
              <a:gdLst/>
              <a:ahLst/>
              <a:cxnLst/>
              <a:rect l="l" t="t" r="r" b="b"/>
              <a:pathLst>
                <a:path w="1821" h="1699" extrusionOk="0">
                  <a:moveTo>
                    <a:pt x="805" y="0"/>
                  </a:moveTo>
                  <a:lnTo>
                    <a:pt x="1" y="480"/>
                  </a:lnTo>
                  <a:lnTo>
                    <a:pt x="1" y="1699"/>
                  </a:lnTo>
                  <a:cubicBezTo>
                    <a:pt x="769" y="1699"/>
                    <a:pt x="1445" y="1290"/>
                    <a:pt x="1820" y="678"/>
                  </a:cubicBezTo>
                  <a:lnTo>
                    <a:pt x="8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2838;p49">
              <a:extLst>
                <a:ext uri="{FF2B5EF4-FFF2-40B4-BE49-F238E27FC236}">
                  <a16:creationId xmlns:a16="http://schemas.microsoft.com/office/drawing/2014/main" id="{67D664C2-8F91-207F-9B3E-2F91322B918E}"/>
                </a:ext>
              </a:extLst>
            </p:cNvPr>
            <p:cNvSpPr/>
            <p:nvPr/>
          </p:nvSpPr>
          <p:spPr>
            <a:xfrm>
              <a:off x="6296714" y="2791930"/>
              <a:ext cx="49939" cy="68418"/>
            </a:xfrm>
            <a:custGeom>
              <a:avLst/>
              <a:gdLst/>
              <a:ahLst/>
              <a:cxnLst/>
              <a:rect l="l" t="t" r="r" b="b"/>
              <a:pathLst>
                <a:path w="1335" h="1829" extrusionOk="0">
                  <a:moveTo>
                    <a:pt x="1132" y="0"/>
                  </a:moveTo>
                  <a:cubicBezTo>
                    <a:pt x="438" y="0"/>
                    <a:pt x="0" y="745"/>
                    <a:pt x="328" y="1348"/>
                  </a:cubicBezTo>
                  <a:cubicBezTo>
                    <a:pt x="483" y="1634"/>
                    <a:pt x="785" y="1828"/>
                    <a:pt x="1132" y="1828"/>
                  </a:cubicBezTo>
                  <a:lnTo>
                    <a:pt x="1335" y="915"/>
                  </a:lnTo>
                  <a:lnTo>
                    <a:pt x="1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2839;p49">
              <a:extLst>
                <a:ext uri="{FF2B5EF4-FFF2-40B4-BE49-F238E27FC236}">
                  <a16:creationId xmlns:a16="http://schemas.microsoft.com/office/drawing/2014/main" id="{E5BDE122-2B60-DDDF-1D9A-CB33205BC77E}"/>
                </a:ext>
              </a:extLst>
            </p:cNvPr>
            <p:cNvSpPr/>
            <p:nvPr/>
          </p:nvSpPr>
          <p:spPr>
            <a:xfrm>
              <a:off x="6339021" y="2791930"/>
              <a:ext cx="34265" cy="68418"/>
            </a:xfrm>
            <a:custGeom>
              <a:avLst/>
              <a:gdLst/>
              <a:ahLst/>
              <a:cxnLst/>
              <a:rect l="l" t="t" r="r" b="b"/>
              <a:pathLst>
                <a:path w="916" h="1829" extrusionOk="0">
                  <a:moveTo>
                    <a:pt x="1" y="0"/>
                  </a:moveTo>
                  <a:lnTo>
                    <a:pt x="1" y="1828"/>
                  </a:lnTo>
                  <a:cubicBezTo>
                    <a:pt x="347" y="1828"/>
                    <a:pt x="650" y="1634"/>
                    <a:pt x="805" y="1348"/>
                  </a:cubicBezTo>
                  <a:cubicBezTo>
                    <a:pt x="875" y="1219"/>
                    <a:pt x="915" y="1072"/>
                    <a:pt x="915" y="915"/>
                  </a:cubicBezTo>
                  <a:cubicBezTo>
                    <a:pt x="915" y="411"/>
                    <a:pt x="504"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4">
            <a:extLst>
              <a:ext uri="{FF2B5EF4-FFF2-40B4-BE49-F238E27FC236}">
                <a16:creationId xmlns:a16="http://schemas.microsoft.com/office/drawing/2014/main" id="{5BF67357-677D-A0B0-2261-CBD16C575561}"/>
              </a:ext>
            </a:extLst>
          </p:cNvPr>
          <p:cNvSpPr>
            <a:spLocks noGrp="1"/>
          </p:cNvSpPr>
          <p:nvPr>
            <p:ph type="title"/>
          </p:nvPr>
        </p:nvSpPr>
        <p:spPr/>
        <p:txBody>
          <a:bodyPr/>
          <a:lstStyle/>
          <a:p>
            <a:r>
              <a:rPr lang="es-ES" dirty="0"/>
              <a:t>Características obtenidas</a:t>
            </a:r>
            <a:endParaRPr lang="es-EC" dirty="0"/>
          </a:p>
        </p:txBody>
      </p:sp>
      <p:pic>
        <p:nvPicPr>
          <p:cNvPr id="3" name="Imagen 2">
            <a:extLst>
              <a:ext uri="{FF2B5EF4-FFF2-40B4-BE49-F238E27FC236}">
                <a16:creationId xmlns:a16="http://schemas.microsoft.com/office/drawing/2014/main" id="{7DA71F37-D8CE-1B3B-ABCE-369D27A3BDA3}"/>
              </a:ext>
            </a:extLst>
          </p:cNvPr>
          <p:cNvPicPr>
            <a:picLocks noChangeAspect="1"/>
          </p:cNvPicPr>
          <p:nvPr/>
        </p:nvPicPr>
        <p:blipFill>
          <a:blip r:embed="rId2"/>
          <a:stretch>
            <a:fillRect/>
          </a:stretch>
        </p:blipFill>
        <p:spPr>
          <a:xfrm>
            <a:off x="122893" y="1139190"/>
            <a:ext cx="8898213" cy="3559285"/>
          </a:xfrm>
          <a:prstGeom prst="rect">
            <a:avLst/>
          </a:prstGeom>
        </p:spPr>
      </p:pic>
    </p:spTree>
    <p:extLst>
      <p:ext uri="{BB962C8B-B14F-4D97-AF65-F5344CB8AC3E}">
        <p14:creationId xmlns:p14="http://schemas.microsoft.com/office/powerpoint/2010/main" val="82579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4">
            <a:extLst>
              <a:ext uri="{FF2B5EF4-FFF2-40B4-BE49-F238E27FC236}">
                <a16:creationId xmlns:a16="http://schemas.microsoft.com/office/drawing/2014/main" id="{5BF67357-677D-A0B0-2261-CBD16C575561}"/>
              </a:ext>
            </a:extLst>
          </p:cNvPr>
          <p:cNvSpPr>
            <a:spLocks noGrp="1"/>
          </p:cNvSpPr>
          <p:nvPr>
            <p:ph type="title"/>
          </p:nvPr>
        </p:nvSpPr>
        <p:spPr/>
        <p:txBody>
          <a:bodyPr/>
          <a:lstStyle/>
          <a:p>
            <a:r>
              <a:rPr lang="es-ES" dirty="0"/>
              <a:t>Características obtenidas</a:t>
            </a:r>
            <a:endParaRPr lang="es-EC" dirty="0"/>
          </a:p>
        </p:txBody>
      </p:sp>
      <p:graphicFrame>
        <p:nvGraphicFramePr>
          <p:cNvPr id="4" name="Tabla 3">
            <a:extLst>
              <a:ext uri="{FF2B5EF4-FFF2-40B4-BE49-F238E27FC236}">
                <a16:creationId xmlns:a16="http://schemas.microsoft.com/office/drawing/2014/main" id="{4FBAE215-412D-3D7D-B599-3409E084E7C9}"/>
              </a:ext>
            </a:extLst>
          </p:cNvPr>
          <p:cNvGraphicFramePr>
            <a:graphicFrameLocks noGrp="1"/>
          </p:cNvGraphicFramePr>
          <p:nvPr>
            <p:extLst>
              <p:ext uri="{D42A27DB-BD31-4B8C-83A1-F6EECF244321}">
                <p14:modId xmlns:p14="http://schemas.microsoft.com/office/powerpoint/2010/main" val="1089036887"/>
              </p:ext>
            </p:extLst>
          </p:nvPr>
        </p:nvGraphicFramePr>
        <p:xfrm>
          <a:off x="802640" y="1017725"/>
          <a:ext cx="7767319" cy="3682800"/>
        </p:xfrm>
        <a:graphic>
          <a:graphicData uri="http://schemas.openxmlformats.org/drawingml/2006/table">
            <a:tbl>
              <a:tblPr firstRow="1" lastRow="1">
                <a:tableStyleId>{B301B821-A1FF-4177-AEE7-76D212191A09}</a:tableStyleId>
              </a:tblPr>
              <a:tblGrid>
                <a:gridCol w="1074550">
                  <a:extLst>
                    <a:ext uri="{9D8B030D-6E8A-4147-A177-3AD203B41FA5}">
                      <a16:colId xmlns:a16="http://schemas.microsoft.com/office/drawing/2014/main" val="1148828224"/>
                    </a:ext>
                  </a:extLst>
                </a:gridCol>
                <a:gridCol w="6021487">
                  <a:extLst>
                    <a:ext uri="{9D8B030D-6E8A-4147-A177-3AD203B41FA5}">
                      <a16:colId xmlns:a16="http://schemas.microsoft.com/office/drawing/2014/main" val="803640382"/>
                    </a:ext>
                  </a:extLst>
                </a:gridCol>
                <a:gridCol w="671282">
                  <a:extLst>
                    <a:ext uri="{9D8B030D-6E8A-4147-A177-3AD203B41FA5}">
                      <a16:colId xmlns:a16="http://schemas.microsoft.com/office/drawing/2014/main" val="1426845866"/>
                    </a:ext>
                  </a:extLst>
                </a:gridCol>
              </a:tblGrid>
              <a:tr h="118800">
                <a:tc>
                  <a:txBody>
                    <a:bodyPr/>
                    <a:lstStyle/>
                    <a:p>
                      <a:pPr algn="ctr" fontAlgn="ctr"/>
                      <a:r>
                        <a:rPr lang="es-EC" sz="700" u="none" strike="noStrike" dirty="0">
                          <a:effectLst/>
                        </a:rPr>
                        <a:t>Características</a:t>
                      </a:r>
                      <a:endParaRPr lang="es-EC" sz="700" b="1"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ctr" fontAlgn="ctr"/>
                      <a:r>
                        <a:rPr lang="es-EC" sz="700" u="none" strike="noStrike" dirty="0">
                          <a:effectLst/>
                        </a:rPr>
                        <a:t>Descripción</a:t>
                      </a:r>
                      <a:endParaRPr lang="es-EC" sz="700" b="1"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ctr" fontAlgn="ctr"/>
                      <a:r>
                        <a:rPr lang="es-EC" sz="700" u="none" strike="noStrike" dirty="0">
                          <a:effectLst/>
                        </a:rPr>
                        <a:t>% Importancia</a:t>
                      </a:r>
                      <a:endParaRPr lang="es-EC" sz="700" b="1"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428590584"/>
                  </a:ext>
                </a:extLst>
              </a:tr>
              <a:tr h="118800">
                <a:tc>
                  <a:txBody>
                    <a:bodyPr/>
                    <a:lstStyle/>
                    <a:p>
                      <a:pPr algn="l" fontAlgn="ctr"/>
                      <a:r>
                        <a:rPr lang="es-EC" sz="700" u="none" strike="noStrike" dirty="0">
                          <a:effectLst/>
                        </a:rPr>
                        <a:t>google_index</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Páginas no indexadas en Google son consideradas como phishing.</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18.702931</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3668820918"/>
                  </a:ext>
                </a:extLst>
              </a:tr>
              <a:tr h="118800">
                <a:tc>
                  <a:txBody>
                    <a:bodyPr/>
                    <a:lstStyle/>
                    <a:p>
                      <a:pPr algn="l" fontAlgn="ctr"/>
                      <a:r>
                        <a:rPr lang="es-EC" sz="700" u="none" strike="noStrike" dirty="0">
                          <a:effectLst/>
                        </a:rPr>
                        <a:t>nb_hyperlinks</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Número de enlaces, los sitios phishing tienen menos enlaces</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10.187789</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1061438950"/>
                  </a:ext>
                </a:extLst>
              </a:tr>
              <a:tr h="118800">
                <a:tc>
                  <a:txBody>
                    <a:bodyPr/>
                    <a:lstStyle/>
                    <a:p>
                      <a:pPr algn="l" fontAlgn="ctr"/>
                      <a:r>
                        <a:rPr lang="es-EC" sz="700" u="none" strike="noStrike" dirty="0">
                          <a:effectLst/>
                        </a:rPr>
                        <a:t>page_rank</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El ranking de la página web, un ranking bajo es indicador de phishing.</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8.334043</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953103932"/>
                  </a:ext>
                </a:extLst>
              </a:tr>
              <a:tr h="118800">
                <a:tc>
                  <a:txBody>
                    <a:bodyPr/>
                    <a:lstStyle/>
                    <a:p>
                      <a:pPr algn="l" fontAlgn="ctr"/>
                      <a:r>
                        <a:rPr lang="es-EC" sz="700" u="none" strike="noStrike" dirty="0">
                          <a:effectLst/>
                        </a:rPr>
                        <a:t>web_traffic</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Cantidad de visitantes (tráfico), los sitios phishing tienen poco tráfico.</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7.756747</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3849715526"/>
                  </a:ext>
                </a:extLst>
              </a:tr>
              <a:tr h="118800">
                <a:tc>
                  <a:txBody>
                    <a:bodyPr/>
                    <a:lstStyle/>
                    <a:p>
                      <a:pPr algn="l" fontAlgn="ctr"/>
                      <a:r>
                        <a:rPr lang="es-EC" sz="700" u="none" strike="noStrike" dirty="0">
                          <a:effectLst/>
                        </a:rPr>
                        <a:t>nb_www</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C" sz="700" u="none" strike="noStrike" dirty="0">
                          <a:effectLst/>
                        </a:rPr>
                        <a:t>Número de ocurrencias de www</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5.719899</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3260193638"/>
                  </a:ext>
                </a:extLst>
              </a:tr>
              <a:tr h="118800">
                <a:tc>
                  <a:txBody>
                    <a:bodyPr/>
                    <a:lstStyle/>
                    <a:p>
                      <a:pPr algn="l" fontAlgn="ctr"/>
                      <a:r>
                        <a:rPr lang="es-EC" sz="700" u="none" strike="noStrike" dirty="0">
                          <a:effectLst/>
                        </a:rPr>
                        <a:t>phish_hints</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Las URL de phishing utilizan palabras confidenciales para ganar confianza en las páginas web visitadas.</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3.741613</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3668172339"/>
                  </a:ext>
                </a:extLst>
              </a:tr>
              <a:tr h="118800">
                <a:tc>
                  <a:txBody>
                    <a:bodyPr/>
                    <a:lstStyle/>
                    <a:p>
                      <a:pPr algn="l" fontAlgn="ctr"/>
                      <a:r>
                        <a:rPr lang="es-EC" sz="700" u="none" strike="noStrike" dirty="0">
                          <a:effectLst/>
                        </a:rPr>
                        <a:t>ratio_extHyperlinks</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C" sz="700" u="none" strike="noStrike" dirty="0">
                          <a:effectLst/>
                        </a:rPr>
                        <a:t>Ratio de hipervínculos externos vs todos los hipervínculos. Hipervínculos externos son usados en páginas phishing.</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3.400915</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2257315193"/>
                  </a:ext>
                </a:extLst>
              </a:tr>
              <a:tr h="118800">
                <a:tc>
                  <a:txBody>
                    <a:bodyPr/>
                    <a:lstStyle/>
                    <a:p>
                      <a:pPr algn="l" fontAlgn="ctr"/>
                      <a:r>
                        <a:rPr lang="es-EC" sz="700" u="none" strike="noStrike" dirty="0">
                          <a:effectLst/>
                        </a:rPr>
                        <a:t>longest_word_path</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Palabras más largas en paths</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3.12899</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1580040144"/>
                  </a:ext>
                </a:extLst>
              </a:tr>
              <a:tr h="118800">
                <a:tc>
                  <a:txBody>
                    <a:bodyPr/>
                    <a:lstStyle/>
                    <a:p>
                      <a:pPr algn="l" fontAlgn="ctr"/>
                      <a:r>
                        <a:rPr lang="es-EC" sz="700" u="none" strike="noStrike" dirty="0">
                          <a:effectLst/>
                        </a:rPr>
                        <a:t>ratio_digits_url</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Ratio de dígitos en la URL. Un alto número de dígitos en una URL es un indicador de Phishing</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2.393788</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1703216659"/>
                  </a:ext>
                </a:extLst>
              </a:tr>
              <a:tr h="118800">
                <a:tc>
                  <a:txBody>
                    <a:bodyPr/>
                    <a:lstStyle/>
                    <a:p>
                      <a:pPr algn="l" fontAlgn="ctr"/>
                      <a:r>
                        <a:rPr lang="es-EC" sz="700" u="none" strike="noStrike" dirty="0">
                          <a:effectLst/>
                        </a:rPr>
                        <a:t>ratio_intHyperlinks</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C" sz="700" u="none" strike="noStrike" dirty="0">
                          <a:effectLst/>
                        </a:rPr>
                        <a:t>Ratio de hipervínculos internos vs todos los hipervínculos. Hipervínculos internos son usados en páginas legítimas.</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2.355619</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2691654773"/>
                  </a:ext>
                </a:extLst>
              </a:tr>
              <a:tr h="118800">
                <a:tc>
                  <a:txBody>
                    <a:bodyPr/>
                    <a:lstStyle/>
                    <a:p>
                      <a:pPr algn="l" fontAlgn="ctr"/>
                      <a:r>
                        <a:rPr lang="es-EC" sz="700" u="none" strike="noStrike" dirty="0">
                          <a:effectLst/>
                        </a:rPr>
                        <a:t>safe_anchor</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C" sz="700" u="none" strike="noStrike" dirty="0">
                          <a:effectLst/>
                        </a:rPr>
                        <a:t>Número de etiquetas &lt;a&gt; inseguras (#, javascript, mailto)</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2.273962</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2538544571"/>
                  </a:ext>
                </a:extLst>
              </a:tr>
              <a:tr h="118800">
                <a:tc>
                  <a:txBody>
                    <a:bodyPr/>
                    <a:lstStyle/>
                    <a:p>
                      <a:pPr algn="l" fontAlgn="ctr"/>
                      <a:r>
                        <a:rPr lang="es-EC" sz="700" u="none" strike="noStrike" dirty="0">
                          <a:effectLst/>
                        </a:rPr>
                        <a:t>longest_words_raw</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Palabras más largas en las URL</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1.949186</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3478103516"/>
                  </a:ext>
                </a:extLst>
              </a:tr>
              <a:tr h="118800">
                <a:tc>
                  <a:txBody>
                    <a:bodyPr/>
                    <a:lstStyle/>
                    <a:p>
                      <a:pPr algn="l" fontAlgn="ctr"/>
                      <a:r>
                        <a:rPr lang="es-EC" sz="700" u="none" strike="noStrike" dirty="0">
                          <a:effectLst/>
                        </a:rPr>
                        <a:t>length_url</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Longitud de la URL. URLs largas son generalmente usadas para esconder dominios reales</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1.616494</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2335882062"/>
                  </a:ext>
                </a:extLst>
              </a:tr>
              <a:tr h="118800">
                <a:tc>
                  <a:txBody>
                    <a:bodyPr/>
                    <a:lstStyle/>
                    <a:p>
                      <a:pPr algn="l" fontAlgn="ctr"/>
                      <a:r>
                        <a:rPr lang="es-EC" sz="700" u="none" strike="noStrike" dirty="0">
                          <a:effectLst/>
                        </a:rPr>
                        <a:t>ratio_extRedirection</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Ratio de redirecciones externas. Las páginas legítimas usan redirecciones externas.</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1.596436</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461742058"/>
                  </a:ext>
                </a:extLst>
              </a:tr>
              <a:tr h="118800">
                <a:tc>
                  <a:txBody>
                    <a:bodyPr/>
                    <a:lstStyle/>
                    <a:p>
                      <a:pPr algn="l" fontAlgn="ctr"/>
                      <a:r>
                        <a:rPr lang="es-EC" sz="700" u="none" strike="noStrike" dirty="0">
                          <a:effectLst/>
                        </a:rPr>
                        <a:t>nb_dots</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Número de ocurrencias de punto (.)</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1.586289</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938480357"/>
                  </a:ext>
                </a:extLst>
              </a:tr>
              <a:tr h="118800">
                <a:tc>
                  <a:txBody>
                    <a:bodyPr/>
                    <a:lstStyle/>
                    <a:p>
                      <a:pPr algn="l" fontAlgn="ctr"/>
                      <a:r>
                        <a:rPr lang="es-EC" sz="700" u="none" strike="noStrike" dirty="0">
                          <a:effectLst/>
                        </a:rPr>
                        <a:t>avg_word_path</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Promedio de longitud de palabras en el path</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1.467904</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2497722168"/>
                  </a:ext>
                </a:extLst>
              </a:tr>
              <a:tr h="118800">
                <a:tc>
                  <a:txBody>
                    <a:bodyPr/>
                    <a:lstStyle/>
                    <a:p>
                      <a:pPr algn="l" fontAlgn="ctr"/>
                      <a:r>
                        <a:rPr lang="es-EC" sz="700" u="none" strike="noStrike" dirty="0">
                          <a:effectLst/>
                        </a:rPr>
                        <a:t>domain_in_title</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0/1 Si el dominio y el título de la página coinciden se considera un sitio legítimo</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1.431863</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318287724"/>
                  </a:ext>
                </a:extLst>
              </a:tr>
              <a:tr h="118800">
                <a:tc>
                  <a:txBody>
                    <a:bodyPr/>
                    <a:lstStyle/>
                    <a:p>
                      <a:pPr algn="l" fontAlgn="ctr"/>
                      <a:r>
                        <a:rPr lang="es-EC" sz="700" u="none" strike="noStrike" dirty="0">
                          <a:effectLst/>
                        </a:rPr>
                        <a:t>length_words_raw</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Número de palabras en URL</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1.388946</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1068884221"/>
                  </a:ext>
                </a:extLst>
              </a:tr>
              <a:tr h="118800">
                <a:tc>
                  <a:txBody>
                    <a:bodyPr/>
                    <a:lstStyle/>
                    <a:p>
                      <a:pPr algn="l" fontAlgn="ctr"/>
                      <a:r>
                        <a:rPr lang="es-EC" sz="700" u="none" strike="noStrike" dirty="0">
                          <a:effectLst/>
                        </a:rPr>
                        <a:t>length_hostname</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Longitud del nombre del host</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1.385554</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2566163724"/>
                  </a:ext>
                </a:extLst>
              </a:tr>
              <a:tr h="118800">
                <a:tc>
                  <a:txBody>
                    <a:bodyPr/>
                    <a:lstStyle/>
                    <a:p>
                      <a:pPr algn="l" fontAlgn="ctr"/>
                      <a:r>
                        <a:rPr lang="es-EC" sz="700" u="none" strike="noStrike" dirty="0">
                          <a:effectLst/>
                        </a:rPr>
                        <a:t>avg_words_raw</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Promedio de longitud de palabras en URL</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1.223351</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586548548"/>
                  </a:ext>
                </a:extLst>
              </a:tr>
              <a:tr h="118800">
                <a:tc>
                  <a:txBody>
                    <a:bodyPr/>
                    <a:lstStyle/>
                    <a:p>
                      <a:pPr algn="l" fontAlgn="ctr"/>
                      <a:r>
                        <a:rPr lang="es-EC" sz="700" u="none" strike="noStrike" dirty="0">
                          <a:effectLst/>
                        </a:rPr>
                        <a:t>links_in_tags</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Ratio de etiquetas &lt;Link&gt; apuntando a páginas en el mismo dominio</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1.214418</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1201988402"/>
                  </a:ext>
                </a:extLst>
              </a:tr>
              <a:tr h="118800">
                <a:tc>
                  <a:txBody>
                    <a:bodyPr/>
                    <a:lstStyle/>
                    <a:p>
                      <a:pPr algn="l" fontAlgn="ctr"/>
                      <a:r>
                        <a:rPr lang="es-EC" sz="700" u="none" strike="noStrike" dirty="0">
                          <a:effectLst/>
                        </a:rPr>
                        <a:t>shortest_word_host</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Palabras más cortas en el nombre de host</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1.17826</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3495924413"/>
                  </a:ext>
                </a:extLst>
              </a:tr>
              <a:tr h="118800">
                <a:tc>
                  <a:txBody>
                    <a:bodyPr/>
                    <a:lstStyle/>
                    <a:p>
                      <a:pPr algn="l" fontAlgn="ctr"/>
                      <a:r>
                        <a:rPr lang="es-EC" sz="700" u="none" strike="noStrike" dirty="0">
                          <a:effectLst/>
                        </a:rPr>
                        <a:t>ratio_digits_host</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Ratio de dígitos en el nombre de host</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1.100056</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2275199571"/>
                  </a:ext>
                </a:extLst>
              </a:tr>
              <a:tr h="118800">
                <a:tc>
                  <a:txBody>
                    <a:bodyPr/>
                    <a:lstStyle/>
                    <a:p>
                      <a:pPr algn="l" fontAlgn="ctr"/>
                      <a:r>
                        <a:rPr lang="es-EC" sz="700" u="none" strike="noStrike" dirty="0">
                          <a:effectLst/>
                        </a:rPr>
                        <a:t>avg_word_host</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Promedio de longitud de palabras en el nombre de host</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1.086135</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1772214641"/>
                  </a:ext>
                </a:extLst>
              </a:tr>
              <a:tr h="118800">
                <a:tc>
                  <a:txBody>
                    <a:bodyPr/>
                    <a:lstStyle/>
                    <a:p>
                      <a:pPr algn="l" fontAlgn="ctr"/>
                      <a:r>
                        <a:rPr lang="es-EC" sz="700" u="none" strike="noStrike" dirty="0">
                          <a:effectLst/>
                        </a:rPr>
                        <a:t>nb_slash</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C" sz="700" u="none" strike="noStrike" dirty="0">
                          <a:effectLst/>
                        </a:rPr>
                        <a:t>Número de ocurrencias de slash (/)</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1.065428</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2604996062"/>
                  </a:ext>
                </a:extLst>
              </a:tr>
              <a:tr h="118800">
                <a:tc>
                  <a:txBody>
                    <a:bodyPr/>
                    <a:lstStyle/>
                    <a:p>
                      <a:pPr algn="l" fontAlgn="ctr"/>
                      <a:r>
                        <a:rPr lang="es-EC" sz="700" u="none" strike="noStrike" dirty="0">
                          <a:effectLst/>
                        </a:rPr>
                        <a:t>nb_hyphens</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C" sz="700" u="none" strike="noStrike" dirty="0">
                          <a:effectLst/>
                        </a:rPr>
                        <a:t>Número de ocurrencias de guiones (-)</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0.910736</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4179553259"/>
                  </a:ext>
                </a:extLst>
              </a:tr>
              <a:tr h="118800">
                <a:tc>
                  <a:txBody>
                    <a:bodyPr/>
                    <a:lstStyle/>
                    <a:p>
                      <a:pPr algn="l" fontAlgn="ctr"/>
                      <a:r>
                        <a:rPr lang="es-EC" sz="700" u="none" strike="noStrike" dirty="0">
                          <a:effectLst/>
                        </a:rPr>
                        <a:t>char_repeat</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Número de repetición de caracteres en URL</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0.878036</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2600099688"/>
                  </a:ext>
                </a:extLst>
              </a:tr>
              <a:tr h="118800">
                <a:tc>
                  <a:txBody>
                    <a:bodyPr/>
                    <a:lstStyle/>
                    <a:p>
                      <a:pPr algn="l" fontAlgn="ctr"/>
                      <a:r>
                        <a:rPr lang="es-EC" sz="700" u="none" strike="noStrike" dirty="0">
                          <a:effectLst/>
                        </a:rPr>
                        <a:t>shortest_words_raw</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Palabras más cortas en las URL</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0.877801</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3971810812"/>
                  </a:ext>
                </a:extLst>
              </a:tr>
              <a:tr h="118800">
                <a:tc>
                  <a:txBody>
                    <a:bodyPr/>
                    <a:lstStyle/>
                    <a:p>
                      <a:pPr algn="l" fontAlgn="ctr"/>
                      <a:r>
                        <a:rPr lang="es-EC" sz="700" u="none" strike="noStrike" dirty="0">
                          <a:effectLst/>
                        </a:rPr>
                        <a:t>shortest_word_path</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l" fontAlgn="ctr"/>
                      <a:r>
                        <a:rPr lang="es-ES" sz="700" u="none" strike="noStrike" dirty="0">
                          <a:effectLst/>
                        </a:rPr>
                        <a:t>Palabras más cortas en paths</a:t>
                      </a:r>
                      <a:endParaRPr lang="es-ES"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ctr"/>
                      <a:r>
                        <a:rPr lang="es-EC" sz="700" u="none" strike="noStrike" dirty="0">
                          <a:effectLst/>
                        </a:rPr>
                        <a:t>0.852955</a:t>
                      </a:r>
                      <a:endParaRPr lang="es-EC" sz="700" b="0"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extLst>
                  <a:ext uri="{0D108BD9-81ED-4DB2-BD59-A6C34878D82A}">
                    <a16:rowId xmlns:a16="http://schemas.microsoft.com/office/drawing/2014/main" val="838724678"/>
                  </a:ext>
                </a:extLst>
              </a:tr>
              <a:tr h="118800">
                <a:tc>
                  <a:txBody>
                    <a:bodyPr/>
                    <a:lstStyle/>
                    <a:p>
                      <a:pPr algn="l" fontAlgn="b"/>
                      <a:endParaRPr lang="es-EC" sz="700" b="0" i="0" u="none" strike="noStrike" dirty="0">
                        <a:solidFill>
                          <a:srgbClr val="000000"/>
                        </a:solidFill>
                        <a:effectLst/>
                        <a:latin typeface="Open Sans" pitchFamily="2" charset="0"/>
                        <a:ea typeface="Open Sans" pitchFamily="2" charset="0"/>
                        <a:cs typeface="Open Sans" pitchFamily="2" charset="0"/>
                      </a:endParaRPr>
                    </a:p>
                  </a:txBody>
                  <a:tcPr marL="5510" marR="5510" marT="5510" marB="0" anchor="b"/>
                </a:tc>
                <a:tc>
                  <a:txBody>
                    <a:bodyPr/>
                    <a:lstStyle/>
                    <a:p>
                      <a:pPr algn="r" fontAlgn="ctr"/>
                      <a:r>
                        <a:rPr lang="es-EC" sz="700" u="none" strike="noStrike" dirty="0">
                          <a:effectLst/>
                        </a:rPr>
                        <a:t>TOTAL</a:t>
                      </a:r>
                      <a:endParaRPr lang="es-EC" sz="700" b="1" i="0" u="none" strike="noStrike" dirty="0">
                        <a:solidFill>
                          <a:srgbClr val="212121"/>
                        </a:solidFill>
                        <a:effectLst/>
                        <a:latin typeface="Open Sans" pitchFamily="2" charset="0"/>
                        <a:ea typeface="Open Sans" pitchFamily="2" charset="0"/>
                        <a:cs typeface="Open Sans" pitchFamily="2" charset="0"/>
                      </a:endParaRPr>
                    </a:p>
                  </a:txBody>
                  <a:tcPr marL="5510" marR="5510" marT="5510" marB="0" anchor="ctr"/>
                </a:tc>
                <a:tc>
                  <a:txBody>
                    <a:bodyPr/>
                    <a:lstStyle/>
                    <a:p>
                      <a:pPr algn="r" fontAlgn="b"/>
                      <a:r>
                        <a:rPr lang="es-EC" sz="700" u="none" strike="noStrike" dirty="0">
                          <a:effectLst/>
                        </a:rPr>
                        <a:t>90.806144</a:t>
                      </a:r>
                      <a:endParaRPr lang="es-EC" sz="700" b="1" i="0" u="none" strike="noStrike" dirty="0">
                        <a:solidFill>
                          <a:srgbClr val="000000"/>
                        </a:solidFill>
                        <a:effectLst/>
                        <a:latin typeface="Open Sans" pitchFamily="2" charset="0"/>
                        <a:ea typeface="Open Sans" pitchFamily="2" charset="0"/>
                        <a:cs typeface="Open Sans" pitchFamily="2" charset="0"/>
                      </a:endParaRPr>
                    </a:p>
                  </a:txBody>
                  <a:tcPr marL="5510" marR="5510" marT="5510" marB="0" anchor="b"/>
                </a:tc>
                <a:extLst>
                  <a:ext uri="{0D108BD9-81ED-4DB2-BD59-A6C34878D82A}">
                    <a16:rowId xmlns:a16="http://schemas.microsoft.com/office/drawing/2014/main" val="1382573551"/>
                  </a:ext>
                </a:extLst>
              </a:tr>
            </a:tbl>
          </a:graphicData>
        </a:graphic>
      </p:graphicFrame>
    </p:spTree>
    <p:extLst>
      <p:ext uri="{BB962C8B-B14F-4D97-AF65-F5344CB8AC3E}">
        <p14:creationId xmlns:p14="http://schemas.microsoft.com/office/powerpoint/2010/main" val="1443410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52E42-3DC4-40AA-97DE-4BC8F9720D18}"/>
              </a:ext>
            </a:extLst>
          </p:cNvPr>
          <p:cNvSpPr>
            <a:spLocks noGrp="1"/>
          </p:cNvSpPr>
          <p:nvPr>
            <p:ph type="title"/>
          </p:nvPr>
        </p:nvSpPr>
        <p:spPr/>
        <p:txBody>
          <a:bodyPr/>
          <a:lstStyle/>
          <a:p>
            <a:r>
              <a:rPr lang="es-ES" dirty="0"/>
              <a:t>Métricas</a:t>
            </a:r>
            <a:endParaRPr lang="es-EC" dirty="0"/>
          </a:p>
        </p:txBody>
      </p:sp>
      <p:pic>
        <p:nvPicPr>
          <p:cNvPr id="22" name="Imagen 21">
            <a:extLst>
              <a:ext uri="{FF2B5EF4-FFF2-40B4-BE49-F238E27FC236}">
                <a16:creationId xmlns:a16="http://schemas.microsoft.com/office/drawing/2014/main" id="{1C4D1D9F-5F51-41C3-E7F0-D1163A68280F}"/>
              </a:ext>
            </a:extLst>
          </p:cNvPr>
          <p:cNvPicPr>
            <a:picLocks noChangeAspect="1"/>
          </p:cNvPicPr>
          <p:nvPr/>
        </p:nvPicPr>
        <p:blipFill>
          <a:blip r:embed="rId2"/>
          <a:stretch>
            <a:fillRect/>
          </a:stretch>
        </p:blipFill>
        <p:spPr>
          <a:xfrm>
            <a:off x="720000" y="1172956"/>
            <a:ext cx="4258400" cy="3525519"/>
          </a:xfrm>
          <a:prstGeom prst="rect">
            <a:avLst/>
          </a:prstGeom>
        </p:spPr>
      </p:pic>
      <p:sp>
        <p:nvSpPr>
          <p:cNvPr id="23" name="CuadroTexto 22">
            <a:extLst>
              <a:ext uri="{FF2B5EF4-FFF2-40B4-BE49-F238E27FC236}">
                <a16:creationId xmlns:a16="http://schemas.microsoft.com/office/drawing/2014/main" id="{46FBF1B3-7E08-556B-938F-9F1D79A7E831}"/>
              </a:ext>
            </a:extLst>
          </p:cNvPr>
          <p:cNvSpPr txBox="1"/>
          <p:nvPr/>
        </p:nvSpPr>
        <p:spPr>
          <a:xfrm>
            <a:off x="4978400" y="1663809"/>
            <a:ext cx="3738880" cy="1815882"/>
          </a:xfrm>
          <a:prstGeom prst="rect">
            <a:avLst/>
          </a:prstGeom>
          <a:noFill/>
        </p:spPr>
        <p:txBody>
          <a:bodyPr wrap="square" rtlCol="0">
            <a:spAutoFit/>
          </a:bodyPr>
          <a:lstStyle/>
          <a:p>
            <a:r>
              <a:rPr lang="es-ES" dirty="0">
                <a:solidFill>
                  <a:schemeClr val="tx1"/>
                </a:solidFill>
                <a:latin typeface="Open Sans" pitchFamily="2" charset="0"/>
                <a:ea typeface="Open Sans" pitchFamily="2" charset="0"/>
                <a:cs typeface="Open Sans" pitchFamily="2" charset="0"/>
              </a:rPr>
              <a:t>Exactitud = Predicciones Correctas / Total de predicciones = 96.6%</a:t>
            </a:r>
          </a:p>
          <a:p>
            <a:endParaRPr lang="es-ES" dirty="0">
              <a:solidFill>
                <a:schemeClr val="tx1"/>
              </a:solidFill>
              <a:latin typeface="Open Sans" pitchFamily="2" charset="0"/>
              <a:ea typeface="Open Sans" pitchFamily="2" charset="0"/>
              <a:cs typeface="Open Sans" pitchFamily="2" charset="0"/>
            </a:endParaRPr>
          </a:p>
          <a:p>
            <a:r>
              <a:rPr lang="es-ES" dirty="0">
                <a:solidFill>
                  <a:schemeClr val="tx1"/>
                </a:solidFill>
                <a:latin typeface="Open Sans" pitchFamily="2" charset="0"/>
                <a:ea typeface="Open Sans" pitchFamily="2" charset="0"/>
                <a:cs typeface="Open Sans" pitchFamily="2" charset="0"/>
              </a:rPr>
              <a:t>Sensibilidad = Verdaderos positivos / (Verdaderos positivos + Falsos Negativos) = 96%</a:t>
            </a:r>
          </a:p>
          <a:p>
            <a:endParaRPr lang="es-ES" dirty="0">
              <a:solidFill>
                <a:schemeClr val="tx1"/>
              </a:solidFill>
              <a:latin typeface="Open Sans" pitchFamily="2" charset="0"/>
              <a:ea typeface="Open Sans" pitchFamily="2" charset="0"/>
              <a:cs typeface="Open Sans" pitchFamily="2" charset="0"/>
            </a:endParaRPr>
          </a:p>
          <a:p>
            <a:r>
              <a:rPr lang="es-ES" dirty="0">
                <a:solidFill>
                  <a:schemeClr val="tx1"/>
                </a:solidFill>
                <a:latin typeface="Open Sans" pitchFamily="2" charset="0"/>
                <a:ea typeface="Open Sans" pitchFamily="2" charset="0"/>
                <a:cs typeface="Open Sans" pitchFamily="2" charset="0"/>
              </a:rPr>
              <a:t>Falsos negativos = 68</a:t>
            </a:r>
            <a:endParaRPr lang="es-EC" dirty="0">
              <a:solidFill>
                <a:schemeClr val="tx1"/>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37674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4"/>
          <p:cNvSpPr txBox="1">
            <a:spLocks noGrp="1"/>
          </p:cNvSpPr>
          <p:nvPr>
            <p:ph type="subTitle" idx="4"/>
          </p:nvPr>
        </p:nvSpPr>
        <p:spPr>
          <a:xfrm>
            <a:off x="5980088" y="1695700"/>
            <a:ext cx="2264700" cy="35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Programadores</a:t>
            </a:r>
            <a:endParaRPr dirty="0"/>
          </a:p>
        </p:txBody>
      </p:sp>
      <p:sp>
        <p:nvSpPr>
          <p:cNvPr id="833" name="Google Shape;833;p34"/>
          <p:cNvSpPr txBox="1">
            <a:spLocks noGrp="1"/>
          </p:cNvSpPr>
          <p:nvPr>
            <p:ph type="title"/>
          </p:nvPr>
        </p:nvSpPr>
        <p:spPr>
          <a:xfrm>
            <a:off x="8724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Conclusiones</a:t>
            </a:r>
            <a:endParaRPr dirty="0"/>
          </a:p>
        </p:txBody>
      </p:sp>
      <p:sp>
        <p:nvSpPr>
          <p:cNvPr id="834" name="Google Shape;834;p34"/>
          <p:cNvSpPr txBox="1">
            <a:spLocks noGrp="1"/>
          </p:cNvSpPr>
          <p:nvPr>
            <p:ph type="subTitle" idx="1"/>
          </p:nvPr>
        </p:nvSpPr>
        <p:spPr>
          <a:xfrm>
            <a:off x="5980088" y="2053902"/>
            <a:ext cx="2264700" cy="21269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Los programadores podrían utilizar el modelo propuesto para realizar un sistema de detección temprana de Phishing, obteniendo las características de una URL como entrada del modelo se puede predecir si una URL es legítima o es Phishing con una exactitud estimada del 96.6%.</a:t>
            </a:r>
            <a:endParaRPr dirty="0"/>
          </a:p>
        </p:txBody>
      </p:sp>
      <p:sp>
        <p:nvSpPr>
          <p:cNvPr id="835" name="Google Shape;835;p34"/>
          <p:cNvSpPr txBox="1">
            <a:spLocks noGrp="1"/>
          </p:cNvSpPr>
          <p:nvPr>
            <p:ph type="subTitle" idx="2"/>
          </p:nvPr>
        </p:nvSpPr>
        <p:spPr>
          <a:xfrm>
            <a:off x="1935863" y="2053900"/>
            <a:ext cx="2264700" cy="197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 departamento de Segurida Lógica podría utilizar los datos obtenidos en este proyecto (características) para entrenar sistemas existentes y de esta forma detectar de una mejor manera las páginas web Phishing.</a:t>
            </a:r>
            <a:endParaRPr dirty="0"/>
          </a:p>
        </p:txBody>
      </p:sp>
      <p:sp>
        <p:nvSpPr>
          <p:cNvPr id="836" name="Google Shape;836;p34"/>
          <p:cNvSpPr txBox="1">
            <a:spLocks noGrp="1"/>
          </p:cNvSpPr>
          <p:nvPr>
            <p:ph type="subTitle" idx="3"/>
          </p:nvPr>
        </p:nvSpPr>
        <p:spPr>
          <a:xfrm>
            <a:off x="1935862" y="1695700"/>
            <a:ext cx="2559937" cy="35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Seguridad lógica</a:t>
            </a:r>
            <a:endParaRPr dirty="0"/>
          </a:p>
        </p:txBody>
      </p:sp>
      <p:grpSp>
        <p:nvGrpSpPr>
          <p:cNvPr id="2" name="Google Shape;2229;p49">
            <a:extLst>
              <a:ext uri="{FF2B5EF4-FFF2-40B4-BE49-F238E27FC236}">
                <a16:creationId xmlns:a16="http://schemas.microsoft.com/office/drawing/2014/main" id="{3AC4FEE5-3A5A-E576-325A-ECE0DE04AE81}"/>
              </a:ext>
            </a:extLst>
          </p:cNvPr>
          <p:cNvGrpSpPr/>
          <p:nvPr/>
        </p:nvGrpSpPr>
        <p:grpSpPr>
          <a:xfrm>
            <a:off x="1066338" y="1603335"/>
            <a:ext cx="759756" cy="896481"/>
            <a:chOff x="758122" y="3424490"/>
            <a:chExt cx="311343" cy="387542"/>
          </a:xfrm>
        </p:grpSpPr>
        <p:sp>
          <p:nvSpPr>
            <p:cNvPr id="3" name="Google Shape;2230;p49">
              <a:extLst>
                <a:ext uri="{FF2B5EF4-FFF2-40B4-BE49-F238E27FC236}">
                  <a16:creationId xmlns:a16="http://schemas.microsoft.com/office/drawing/2014/main" id="{880888F5-9CA3-11D1-9002-3873D8CE286E}"/>
                </a:ext>
              </a:extLst>
            </p:cNvPr>
            <p:cNvSpPr/>
            <p:nvPr/>
          </p:nvSpPr>
          <p:spPr>
            <a:xfrm>
              <a:off x="758122" y="3424490"/>
              <a:ext cx="163471" cy="370484"/>
            </a:xfrm>
            <a:custGeom>
              <a:avLst/>
              <a:gdLst/>
              <a:ahLst/>
              <a:cxnLst/>
              <a:rect l="l" t="t" r="r" b="b"/>
              <a:pathLst>
                <a:path w="4370" h="9904" extrusionOk="0">
                  <a:moveTo>
                    <a:pt x="4161" y="0"/>
                  </a:moveTo>
                  <a:cubicBezTo>
                    <a:pt x="3935" y="342"/>
                    <a:pt x="3797" y="659"/>
                    <a:pt x="3127" y="1097"/>
                  </a:cubicBezTo>
                  <a:cubicBezTo>
                    <a:pt x="1818" y="1954"/>
                    <a:pt x="225" y="1922"/>
                    <a:pt x="102" y="1947"/>
                  </a:cubicBezTo>
                  <a:lnTo>
                    <a:pt x="102" y="6478"/>
                  </a:lnTo>
                  <a:cubicBezTo>
                    <a:pt x="0" y="7903"/>
                    <a:pt x="893" y="9161"/>
                    <a:pt x="2212" y="9757"/>
                  </a:cubicBezTo>
                  <a:lnTo>
                    <a:pt x="3205" y="9903"/>
                  </a:lnTo>
                  <a:lnTo>
                    <a:pt x="4161" y="9734"/>
                  </a:lnTo>
                  <a:lnTo>
                    <a:pt x="4370" y="5183"/>
                  </a:lnTo>
                  <a:lnTo>
                    <a:pt x="4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231;p49">
              <a:extLst>
                <a:ext uri="{FF2B5EF4-FFF2-40B4-BE49-F238E27FC236}">
                  <a16:creationId xmlns:a16="http://schemas.microsoft.com/office/drawing/2014/main" id="{D91F6AE0-3C6E-120A-CDC4-58A8AA2E56E0}"/>
                </a:ext>
              </a:extLst>
            </p:cNvPr>
            <p:cNvSpPr/>
            <p:nvPr/>
          </p:nvSpPr>
          <p:spPr>
            <a:xfrm>
              <a:off x="913774" y="3424490"/>
              <a:ext cx="155690" cy="371943"/>
            </a:xfrm>
            <a:custGeom>
              <a:avLst/>
              <a:gdLst/>
              <a:ahLst/>
              <a:cxnLst/>
              <a:rect l="l" t="t" r="r" b="b"/>
              <a:pathLst>
                <a:path w="4162" h="9943" extrusionOk="0">
                  <a:moveTo>
                    <a:pt x="0" y="0"/>
                  </a:moveTo>
                  <a:lnTo>
                    <a:pt x="0" y="9734"/>
                  </a:lnTo>
                  <a:lnTo>
                    <a:pt x="984" y="9942"/>
                  </a:lnTo>
                  <a:lnTo>
                    <a:pt x="1905" y="9734"/>
                  </a:lnTo>
                  <a:cubicBezTo>
                    <a:pt x="3203" y="9130"/>
                    <a:pt x="4161" y="7898"/>
                    <a:pt x="4061" y="6478"/>
                  </a:cubicBezTo>
                  <a:lnTo>
                    <a:pt x="4061" y="1947"/>
                  </a:lnTo>
                  <a:cubicBezTo>
                    <a:pt x="3942" y="1923"/>
                    <a:pt x="2343" y="1953"/>
                    <a:pt x="1034" y="1097"/>
                  </a:cubicBezTo>
                  <a:cubicBezTo>
                    <a:pt x="354" y="653"/>
                    <a:pt x="211" y="319"/>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2232;p49">
              <a:extLst>
                <a:ext uri="{FF2B5EF4-FFF2-40B4-BE49-F238E27FC236}">
                  <a16:creationId xmlns:a16="http://schemas.microsoft.com/office/drawing/2014/main" id="{6D58F696-7D52-8E37-604C-175C0C9D6ED2}"/>
                </a:ext>
              </a:extLst>
            </p:cNvPr>
            <p:cNvSpPr/>
            <p:nvPr/>
          </p:nvSpPr>
          <p:spPr>
            <a:xfrm>
              <a:off x="867052" y="3543259"/>
              <a:ext cx="54540" cy="128532"/>
            </a:xfrm>
            <a:custGeom>
              <a:avLst/>
              <a:gdLst/>
              <a:ahLst/>
              <a:cxnLst/>
              <a:rect l="l" t="t" r="r" b="b"/>
              <a:pathLst>
                <a:path w="1458" h="3436" extrusionOk="0">
                  <a:moveTo>
                    <a:pt x="1249" y="1"/>
                  </a:moveTo>
                  <a:cubicBezTo>
                    <a:pt x="560" y="1"/>
                    <a:pt x="0" y="560"/>
                    <a:pt x="0" y="1250"/>
                  </a:cubicBezTo>
                  <a:cubicBezTo>
                    <a:pt x="0" y="1703"/>
                    <a:pt x="241" y="2100"/>
                    <a:pt x="603" y="2319"/>
                  </a:cubicBezTo>
                  <a:lnTo>
                    <a:pt x="313" y="3436"/>
                  </a:lnTo>
                  <a:lnTo>
                    <a:pt x="1249" y="3436"/>
                  </a:lnTo>
                  <a:lnTo>
                    <a:pt x="1458" y="1719"/>
                  </a:lnTo>
                  <a:lnTo>
                    <a:pt x="1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233;p49">
              <a:extLst>
                <a:ext uri="{FF2B5EF4-FFF2-40B4-BE49-F238E27FC236}">
                  <a16:creationId xmlns:a16="http://schemas.microsoft.com/office/drawing/2014/main" id="{F7679D79-71B7-C88B-B495-F5B811349772}"/>
                </a:ext>
              </a:extLst>
            </p:cNvPr>
            <p:cNvSpPr/>
            <p:nvPr/>
          </p:nvSpPr>
          <p:spPr>
            <a:xfrm>
              <a:off x="913774" y="3543259"/>
              <a:ext cx="46759" cy="128532"/>
            </a:xfrm>
            <a:custGeom>
              <a:avLst/>
              <a:gdLst/>
              <a:ahLst/>
              <a:cxnLst/>
              <a:rect l="l" t="t" r="r" b="b"/>
              <a:pathLst>
                <a:path w="1250" h="3436" extrusionOk="0">
                  <a:moveTo>
                    <a:pt x="0" y="1"/>
                  </a:moveTo>
                  <a:lnTo>
                    <a:pt x="0" y="3436"/>
                  </a:lnTo>
                  <a:lnTo>
                    <a:pt x="937" y="3436"/>
                  </a:lnTo>
                  <a:lnTo>
                    <a:pt x="647" y="2319"/>
                  </a:lnTo>
                  <a:cubicBezTo>
                    <a:pt x="1008" y="2100"/>
                    <a:pt x="1250" y="1703"/>
                    <a:pt x="1250" y="1250"/>
                  </a:cubicBezTo>
                  <a:cubicBezTo>
                    <a:pt x="1250" y="560"/>
                    <a:pt x="69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234;p49">
              <a:extLst>
                <a:ext uri="{FF2B5EF4-FFF2-40B4-BE49-F238E27FC236}">
                  <a16:creationId xmlns:a16="http://schemas.microsoft.com/office/drawing/2014/main" id="{86E359FB-2530-1924-8E06-E3595FE8746A}"/>
                </a:ext>
              </a:extLst>
            </p:cNvPr>
            <p:cNvSpPr/>
            <p:nvPr/>
          </p:nvSpPr>
          <p:spPr>
            <a:xfrm>
              <a:off x="806190" y="3543259"/>
              <a:ext cx="115402" cy="219769"/>
            </a:xfrm>
            <a:custGeom>
              <a:avLst/>
              <a:gdLst/>
              <a:ahLst/>
              <a:cxnLst/>
              <a:rect l="l" t="t" r="r" b="b"/>
              <a:pathLst>
                <a:path w="3085" h="5875" extrusionOk="0">
                  <a:moveTo>
                    <a:pt x="74" y="1"/>
                  </a:moveTo>
                  <a:cubicBezTo>
                    <a:pt x="74" y="2"/>
                    <a:pt x="74" y="3"/>
                    <a:pt x="74" y="3"/>
                  </a:cubicBezTo>
                  <a:cubicBezTo>
                    <a:pt x="74" y="3"/>
                    <a:pt x="74" y="1"/>
                    <a:pt x="74" y="1"/>
                  </a:cubicBezTo>
                  <a:cubicBezTo>
                    <a:pt x="74" y="1"/>
                    <a:pt x="73" y="164"/>
                    <a:pt x="71" y="3383"/>
                  </a:cubicBezTo>
                  <a:cubicBezTo>
                    <a:pt x="1" y="4319"/>
                    <a:pt x="656" y="5188"/>
                    <a:pt x="1701" y="5547"/>
                  </a:cubicBezTo>
                  <a:lnTo>
                    <a:pt x="2876" y="5875"/>
                  </a:lnTo>
                  <a:lnTo>
                    <a:pt x="3085" y="5539"/>
                  </a:lnTo>
                  <a:lnTo>
                    <a:pt x="2876" y="5226"/>
                  </a:lnTo>
                  <a:lnTo>
                    <a:pt x="1895" y="4953"/>
                  </a:lnTo>
                  <a:cubicBezTo>
                    <a:pt x="1128" y="4687"/>
                    <a:pt x="646" y="4076"/>
                    <a:pt x="694" y="3431"/>
                  </a:cubicBezTo>
                  <a:cubicBezTo>
                    <a:pt x="699" y="149"/>
                    <a:pt x="698" y="1"/>
                    <a:pt x="698" y="1"/>
                  </a:cubicBezTo>
                  <a:lnTo>
                    <a:pt x="698" y="1"/>
                  </a:lnTo>
                  <a:cubicBezTo>
                    <a:pt x="698" y="1"/>
                    <a:pt x="698" y="2"/>
                    <a:pt x="698" y="2"/>
                  </a:cubicBezTo>
                  <a:cubicBezTo>
                    <a:pt x="698" y="2"/>
                    <a:pt x="698" y="2"/>
                    <a:pt x="6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35;p49">
              <a:extLst>
                <a:ext uri="{FF2B5EF4-FFF2-40B4-BE49-F238E27FC236}">
                  <a16:creationId xmlns:a16="http://schemas.microsoft.com/office/drawing/2014/main" id="{6976DC21-4C84-7E5E-2BDE-7B95C2DDA462}"/>
                </a:ext>
              </a:extLst>
            </p:cNvPr>
            <p:cNvSpPr/>
            <p:nvPr/>
          </p:nvSpPr>
          <p:spPr>
            <a:xfrm>
              <a:off x="913774" y="3543259"/>
              <a:ext cx="107584" cy="219806"/>
            </a:xfrm>
            <a:custGeom>
              <a:avLst/>
              <a:gdLst/>
              <a:ahLst/>
              <a:cxnLst/>
              <a:rect l="l" t="t" r="r" b="b"/>
              <a:pathLst>
                <a:path w="2876" h="5876" extrusionOk="0">
                  <a:moveTo>
                    <a:pt x="2179" y="0"/>
                  </a:moveTo>
                  <a:cubicBezTo>
                    <a:pt x="2179" y="0"/>
                    <a:pt x="2179" y="168"/>
                    <a:pt x="2183" y="3431"/>
                  </a:cubicBezTo>
                  <a:cubicBezTo>
                    <a:pt x="2232" y="4076"/>
                    <a:pt x="1749" y="4687"/>
                    <a:pt x="982" y="4953"/>
                  </a:cubicBezTo>
                  <a:lnTo>
                    <a:pt x="0" y="5226"/>
                  </a:lnTo>
                  <a:lnTo>
                    <a:pt x="0" y="5876"/>
                  </a:lnTo>
                  <a:cubicBezTo>
                    <a:pt x="16" y="5871"/>
                    <a:pt x="21" y="5870"/>
                    <a:pt x="20" y="5870"/>
                  </a:cubicBezTo>
                  <a:lnTo>
                    <a:pt x="20" y="5870"/>
                  </a:lnTo>
                  <a:cubicBezTo>
                    <a:pt x="20" y="5870"/>
                    <a:pt x="0" y="5875"/>
                    <a:pt x="0" y="5875"/>
                  </a:cubicBezTo>
                  <a:cubicBezTo>
                    <a:pt x="0" y="5875"/>
                    <a:pt x="141" y="5836"/>
                    <a:pt x="1177" y="5547"/>
                  </a:cubicBezTo>
                  <a:cubicBezTo>
                    <a:pt x="2221" y="5188"/>
                    <a:pt x="2876" y="4319"/>
                    <a:pt x="2806" y="3383"/>
                  </a:cubicBezTo>
                  <a:cubicBezTo>
                    <a:pt x="2804" y="164"/>
                    <a:pt x="2804" y="1"/>
                    <a:pt x="2804" y="1"/>
                  </a:cubicBezTo>
                  <a:cubicBezTo>
                    <a:pt x="2804" y="1"/>
                    <a:pt x="2804" y="3"/>
                    <a:pt x="2804" y="3"/>
                  </a:cubicBezTo>
                  <a:cubicBezTo>
                    <a:pt x="2804" y="3"/>
                    <a:pt x="2804" y="2"/>
                    <a:pt x="2804" y="1"/>
                  </a:cubicBezTo>
                  <a:lnTo>
                    <a:pt x="2179" y="1"/>
                  </a:lnTo>
                  <a:cubicBezTo>
                    <a:pt x="2179" y="2"/>
                    <a:pt x="2179" y="3"/>
                    <a:pt x="2179" y="3"/>
                  </a:cubicBezTo>
                  <a:cubicBezTo>
                    <a:pt x="2179" y="3"/>
                    <a:pt x="2179" y="0"/>
                    <a:pt x="21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236;p49">
              <a:extLst>
                <a:ext uri="{FF2B5EF4-FFF2-40B4-BE49-F238E27FC236}">
                  <a16:creationId xmlns:a16="http://schemas.microsoft.com/office/drawing/2014/main" id="{49E5E447-4994-076B-2154-27FD37270E4B}"/>
                </a:ext>
              </a:extLst>
            </p:cNvPr>
            <p:cNvSpPr/>
            <p:nvPr/>
          </p:nvSpPr>
          <p:spPr>
            <a:xfrm>
              <a:off x="777798" y="3788578"/>
              <a:ext cx="136014" cy="23455"/>
            </a:xfrm>
            <a:custGeom>
              <a:avLst/>
              <a:gdLst/>
              <a:ahLst/>
              <a:cxnLst/>
              <a:rect l="l" t="t" r="r" b="b"/>
              <a:pathLst>
                <a:path w="3636" h="627" extrusionOk="0">
                  <a:moveTo>
                    <a:pt x="0" y="1"/>
                  </a:moveTo>
                  <a:lnTo>
                    <a:pt x="0" y="626"/>
                  </a:lnTo>
                  <a:lnTo>
                    <a:pt x="3635" y="626"/>
                  </a:lnTo>
                  <a:lnTo>
                    <a:pt x="36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237;p49">
              <a:extLst>
                <a:ext uri="{FF2B5EF4-FFF2-40B4-BE49-F238E27FC236}">
                  <a16:creationId xmlns:a16="http://schemas.microsoft.com/office/drawing/2014/main" id="{5A2A2352-E90B-36C9-AB60-465DA444822A}"/>
                </a:ext>
              </a:extLst>
            </p:cNvPr>
            <p:cNvSpPr/>
            <p:nvPr/>
          </p:nvSpPr>
          <p:spPr>
            <a:xfrm>
              <a:off x="913774" y="3788578"/>
              <a:ext cx="140241" cy="23455"/>
            </a:xfrm>
            <a:custGeom>
              <a:avLst/>
              <a:gdLst/>
              <a:ahLst/>
              <a:cxnLst/>
              <a:rect l="l" t="t" r="r" b="b"/>
              <a:pathLst>
                <a:path w="3749" h="627" extrusionOk="0">
                  <a:moveTo>
                    <a:pt x="0" y="1"/>
                  </a:moveTo>
                  <a:lnTo>
                    <a:pt x="0" y="626"/>
                  </a:lnTo>
                  <a:lnTo>
                    <a:pt x="3748" y="626"/>
                  </a:lnTo>
                  <a:lnTo>
                    <a:pt x="37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 name="Google Shape;2303;p49">
            <a:extLst>
              <a:ext uri="{FF2B5EF4-FFF2-40B4-BE49-F238E27FC236}">
                <a16:creationId xmlns:a16="http://schemas.microsoft.com/office/drawing/2014/main" id="{4192278E-1121-C7CC-4F26-65680C4A52A2}"/>
              </a:ext>
            </a:extLst>
          </p:cNvPr>
          <p:cNvGrpSpPr/>
          <p:nvPr/>
        </p:nvGrpSpPr>
        <p:grpSpPr>
          <a:xfrm>
            <a:off x="5046361" y="1691078"/>
            <a:ext cx="826119" cy="808740"/>
            <a:chOff x="1495087" y="4216594"/>
            <a:chExt cx="387467" cy="387542"/>
          </a:xfrm>
        </p:grpSpPr>
        <p:sp>
          <p:nvSpPr>
            <p:cNvPr id="12" name="Google Shape;2304;p49">
              <a:extLst>
                <a:ext uri="{FF2B5EF4-FFF2-40B4-BE49-F238E27FC236}">
                  <a16:creationId xmlns:a16="http://schemas.microsoft.com/office/drawing/2014/main" id="{71D96C3C-61B2-5E0C-7120-43EC3DFB15C7}"/>
                </a:ext>
              </a:extLst>
            </p:cNvPr>
            <p:cNvSpPr/>
            <p:nvPr/>
          </p:nvSpPr>
          <p:spPr>
            <a:xfrm>
              <a:off x="1495087" y="4216594"/>
              <a:ext cx="201327" cy="387542"/>
            </a:xfrm>
            <a:custGeom>
              <a:avLst/>
              <a:gdLst/>
              <a:ahLst/>
              <a:cxnLst/>
              <a:rect l="l" t="t" r="r" b="b"/>
              <a:pathLst>
                <a:path w="5382" h="10360" extrusionOk="0">
                  <a:moveTo>
                    <a:pt x="0" y="1"/>
                  </a:moveTo>
                  <a:lnTo>
                    <a:pt x="0" y="10359"/>
                  </a:lnTo>
                  <a:lnTo>
                    <a:pt x="5179" y="10359"/>
                  </a:lnTo>
                  <a:lnTo>
                    <a:pt x="5382" y="4875"/>
                  </a:lnTo>
                  <a:lnTo>
                    <a:pt x="51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305;p49">
              <a:extLst>
                <a:ext uri="{FF2B5EF4-FFF2-40B4-BE49-F238E27FC236}">
                  <a16:creationId xmlns:a16="http://schemas.microsoft.com/office/drawing/2014/main" id="{CC843606-8A24-96F7-FBBF-D668B5A9181D}"/>
                </a:ext>
              </a:extLst>
            </p:cNvPr>
            <p:cNvSpPr/>
            <p:nvPr/>
          </p:nvSpPr>
          <p:spPr>
            <a:xfrm>
              <a:off x="1688783" y="4216594"/>
              <a:ext cx="193771" cy="387542"/>
            </a:xfrm>
            <a:custGeom>
              <a:avLst/>
              <a:gdLst/>
              <a:ahLst/>
              <a:cxnLst/>
              <a:rect l="l" t="t" r="r" b="b"/>
              <a:pathLst>
                <a:path w="5180" h="10360" extrusionOk="0">
                  <a:moveTo>
                    <a:pt x="1" y="1"/>
                  </a:moveTo>
                  <a:lnTo>
                    <a:pt x="1" y="10359"/>
                  </a:lnTo>
                  <a:lnTo>
                    <a:pt x="5180" y="10359"/>
                  </a:lnTo>
                  <a:lnTo>
                    <a:pt x="5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306;p49">
              <a:extLst>
                <a:ext uri="{FF2B5EF4-FFF2-40B4-BE49-F238E27FC236}">
                  <a16:creationId xmlns:a16="http://schemas.microsoft.com/office/drawing/2014/main" id="{0549F742-353E-039C-A2B1-D108A5D7C422}"/>
                </a:ext>
              </a:extLst>
            </p:cNvPr>
            <p:cNvSpPr/>
            <p:nvPr/>
          </p:nvSpPr>
          <p:spPr>
            <a:xfrm>
              <a:off x="1563468" y="4512899"/>
              <a:ext cx="98793" cy="22856"/>
            </a:xfrm>
            <a:custGeom>
              <a:avLst/>
              <a:gdLst/>
              <a:ahLst/>
              <a:cxnLst/>
              <a:rect l="l" t="t" r="r" b="b"/>
              <a:pathLst>
                <a:path w="2641" h="611" extrusionOk="0">
                  <a:moveTo>
                    <a:pt x="0" y="0"/>
                  </a:moveTo>
                  <a:lnTo>
                    <a:pt x="0" y="610"/>
                  </a:lnTo>
                  <a:lnTo>
                    <a:pt x="2437" y="610"/>
                  </a:lnTo>
                  <a:lnTo>
                    <a:pt x="2640" y="305"/>
                  </a:lnTo>
                  <a:lnTo>
                    <a:pt x="2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307;p49">
              <a:extLst>
                <a:ext uri="{FF2B5EF4-FFF2-40B4-BE49-F238E27FC236}">
                  <a16:creationId xmlns:a16="http://schemas.microsoft.com/office/drawing/2014/main" id="{3B5D78FE-B355-6E7D-59FC-4383887D6CB8}"/>
                </a:ext>
              </a:extLst>
            </p:cNvPr>
            <p:cNvSpPr/>
            <p:nvPr/>
          </p:nvSpPr>
          <p:spPr>
            <a:xfrm>
              <a:off x="1715380" y="4512899"/>
              <a:ext cx="98793" cy="22856"/>
            </a:xfrm>
            <a:custGeom>
              <a:avLst/>
              <a:gdLst/>
              <a:ahLst/>
              <a:cxnLst/>
              <a:rect l="l" t="t" r="r" b="b"/>
              <a:pathLst>
                <a:path w="2641" h="611" extrusionOk="0">
                  <a:moveTo>
                    <a:pt x="204" y="0"/>
                  </a:moveTo>
                  <a:lnTo>
                    <a:pt x="1" y="305"/>
                  </a:lnTo>
                  <a:lnTo>
                    <a:pt x="204" y="610"/>
                  </a:lnTo>
                  <a:lnTo>
                    <a:pt x="2641" y="610"/>
                  </a:lnTo>
                  <a:lnTo>
                    <a:pt x="2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308;p49">
              <a:extLst>
                <a:ext uri="{FF2B5EF4-FFF2-40B4-BE49-F238E27FC236}">
                  <a16:creationId xmlns:a16="http://schemas.microsoft.com/office/drawing/2014/main" id="{3792EEF7-6FEC-64AE-F28A-D59D9AB8A327}"/>
                </a:ext>
              </a:extLst>
            </p:cNvPr>
            <p:cNvSpPr/>
            <p:nvPr/>
          </p:nvSpPr>
          <p:spPr>
            <a:xfrm>
              <a:off x="1677411" y="4459706"/>
              <a:ext cx="19003" cy="38043"/>
            </a:xfrm>
            <a:custGeom>
              <a:avLst/>
              <a:gdLst/>
              <a:ahLst/>
              <a:cxnLst/>
              <a:rect l="l" t="t" r="r" b="b"/>
              <a:pathLst>
                <a:path w="508" h="1017" extrusionOk="0">
                  <a:moveTo>
                    <a:pt x="153" y="1"/>
                  </a:moveTo>
                  <a:lnTo>
                    <a:pt x="1" y="204"/>
                  </a:lnTo>
                  <a:lnTo>
                    <a:pt x="1" y="814"/>
                  </a:lnTo>
                  <a:lnTo>
                    <a:pt x="153" y="1017"/>
                  </a:lnTo>
                  <a:lnTo>
                    <a:pt x="305" y="814"/>
                  </a:lnTo>
                  <a:lnTo>
                    <a:pt x="508" y="529"/>
                  </a:lnTo>
                  <a:lnTo>
                    <a:pt x="305" y="204"/>
                  </a:lnTo>
                  <a:lnTo>
                    <a:pt x="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309;p49">
              <a:extLst>
                <a:ext uri="{FF2B5EF4-FFF2-40B4-BE49-F238E27FC236}">
                  <a16:creationId xmlns:a16="http://schemas.microsoft.com/office/drawing/2014/main" id="{5C451ADC-DD49-458B-F8CC-B7BEC2660981}"/>
                </a:ext>
              </a:extLst>
            </p:cNvPr>
            <p:cNvSpPr/>
            <p:nvPr/>
          </p:nvSpPr>
          <p:spPr>
            <a:xfrm>
              <a:off x="1688820" y="4459706"/>
              <a:ext cx="11409" cy="38043"/>
            </a:xfrm>
            <a:custGeom>
              <a:avLst/>
              <a:gdLst/>
              <a:ahLst/>
              <a:cxnLst/>
              <a:rect l="l" t="t" r="r" b="b"/>
              <a:pathLst>
                <a:path w="305" h="1017" extrusionOk="0">
                  <a:moveTo>
                    <a:pt x="152" y="1"/>
                  </a:moveTo>
                  <a:lnTo>
                    <a:pt x="1" y="204"/>
                  </a:lnTo>
                  <a:lnTo>
                    <a:pt x="1" y="814"/>
                  </a:lnTo>
                  <a:lnTo>
                    <a:pt x="152" y="1017"/>
                  </a:lnTo>
                  <a:lnTo>
                    <a:pt x="304" y="814"/>
                  </a:lnTo>
                  <a:lnTo>
                    <a:pt x="304" y="204"/>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310;p49">
              <a:extLst>
                <a:ext uri="{FF2B5EF4-FFF2-40B4-BE49-F238E27FC236}">
                  <a16:creationId xmlns:a16="http://schemas.microsoft.com/office/drawing/2014/main" id="{485A88C1-FF86-FAAB-8C3E-9F1929537B02}"/>
                </a:ext>
              </a:extLst>
            </p:cNvPr>
            <p:cNvSpPr/>
            <p:nvPr/>
          </p:nvSpPr>
          <p:spPr>
            <a:xfrm>
              <a:off x="1540649" y="4262194"/>
              <a:ext cx="155765" cy="110202"/>
            </a:xfrm>
            <a:custGeom>
              <a:avLst/>
              <a:gdLst/>
              <a:ahLst/>
              <a:cxnLst/>
              <a:rect l="l" t="t" r="r" b="b"/>
              <a:pathLst>
                <a:path w="4164" h="2946" extrusionOk="0">
                  <a:moveTo>
                    <a:pt x="1" y="1"/>
                  </a:moveTo>
                  <a:lnTo>
                    <a:pt x="1" y="2742"/>
                  </a:lnTo>
                  <a:lnTo>
                    <a:pt x="2120" y="2946"/>
                  </a:lnTo>
                  <a:lnTo>
                    <a:pt x="3961" y="2742"/>
                  </a:lnTo>
                  <a:lnTo>
                    <a:pt x="4164" y="1371"/>
                  </a:lnTo>
                  <a:lnTo>
                    <a:pt x="3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311;p49">
              <a:extLst>
                <a:ext uri="{FF2B5EF4-FFF2-40B4-BE49-F238E27FC236}">
                  <a16:creationId xmlns:a16="http://schemas.microsoft.com/office/drawing/2014/main" id="{4841C85B-3F41-56AE-CC1E-E2DF4D1FD7DA}"/>
                </a:ext>
              </a:extLst>
            </p:cNvPr>
            <p:cNvSpPr/>
            <p:nvPr/>
          </p:nvSpPr>
          <p:spPr>
            <a:xfrm>
              <a:off x="1688783" y="4262194"/>
              <a:ext cx="148209" cy="110202"/>
            </a:xfrm>
            <a:custGeom>
              <a:avLst/>
              <a:gdLst/>
              <a:ahLst/>
              <a:cxnLst/>
              <a:rect l="l" t="t" r="r" b="b"/>
              <a:pathLst>
                <a:path w="3962" h="2946" extrusionOk="0">
                  <a:moveTo>
                    <a:pt x="1" y="1"/>
                  </a:moveTo>
                  <a:lnTo>
                    <a:pt x="1" y="2742"/>
                  </a:lnTo>
                  <a:lnTo>
                    <a:pt x="1982" y="2946"/>
                  </a:lnTo>
                  <a:lnTo>
                    <a:pt x="3961" y="2742"/>
                  </a:lnTo>
                  <a:lnTo>
                    <a:pt x="3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312;p49">
              <a:extLst>
                <a:ext uri="{FF2B5EF4-FFF2-40B4-BE49-F238E27FC236}">
                  <a16:creationId xmlns:a16="http://schemas.microsoft.com/office/drawing/2014/main" id="{C4B2A2B4-F75B-ED9C-A6B0-F70918FBD1C7}"/>
                </a:ext>
              </a:extLst>
            </p:cNvPr>
            <p:cNvSpPr/>
            <p:nvPr/>
          </p:nvSpPr>
          <p:spPr>
            <a:xfrm>
              <a:off x="1586212" y="4307794"/>
              <a:ext cx="22856" cy="22781"/>
            </a:xfrm>
            <a:custGeom>
              <a:avLst/>
              <a:gdLst/>
              <a:ahLst/>
              <a:cxnLst/>
              <a:rect l="l" t="t" r="r" b="b"/>
              <a:pathLst>
                <a:path w="611" h="609" extrusionOk="0">
                  <a:moveTo>
                    <a:pt x="1" y="0"/>
                  </a:moveTo>
                  <a:lnTo>
                    <a:pt x="1" y="609"/>
                  </a:lnTo>
                  <a:lnTo>
                    <a:pt x="611" y="609"/>
                  </a:lnTo>
                  <a:lnTo>
                    <a:pt x="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313;p49">
              <a:extLst>
                <a:ext uri="{FF2B5EF4-FFF2-40B4-BE49-F238E27FC236}">
                  <a16:creationId xmlns:a16="http://schemas.microsoft.com/office/drawing/2014/main" id="{8142F81A-5BEB-7B29-36CE-F215842A0AA8}"/>
                </a:ext>
              </a:extLst>
            </p:cNvPr>
            <p:cNvSpPr/>
            <p:nvPr/>
          </p:nvSpPr>
          <p:spPr>
            <a:xfrm>
              <a:off x="1540649" y="4364765"/>
              <a:ext cx="155765" cy="102609"/>
            </a:xfrm>
            <a:custGeom>
              <a:avLst/>
              <a:gdLst/>
              <a:ahLst/>
              <a:cxnLst/>
              <a:rect l="l" t="t" r="r" b="b"/>
              <a:pathLst>
                <a:path w="4164" h="2743" extrusionOk="0">
                  <a:moveTo>
                    <a:pt x="1" y="0"/>
                  </a:moveTo>
                  <a:lnTo>
                    <a:pt x="1" y="2742"/>
                  </a:lnTo>
                  <a:lnTo>
                    <a:pt x="3961" y="2742"/>
                  </a:lnTo>
                  <a:lnTo>
                    <a:pt x="4164" y="1219"/>
                  </a:lnTo>
                  <a:lnTo>
                    <a:pt x="39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314;p49">
              <a:extLst>
                <a:ext uri="{FF2B5EF4-FFF2-40B4-BE49-F238E27FC236}">
                  <a16:creationId xmlns:a16="http://schemas.microsoft.com/office/drawing/2014/main" id="{6FD055D0-9AA0-A7C1-3DCC-1F4C9A37EC18}"/>
                </a:ext>
              </a:extLst>
            </p:cNvPr>
            <p:cNvSpPr/>
            <p:nvPr/>
          </p:nvSpPr>
          <p:spPr>
            <a:xfrm>
              <a:off x="1688783" y="4364765"/>
              <a:ext cx="148209" cy="102609"/>
            </a:xfrm>
            <a:custGeom>
              <a:avLst/>
              <a:gdLst/>
              <a:ahLst/>
              <a:cxnLst/>
              <a:rect l="l" t="t" r="r" b="b"/>
              <a:pathLst>
                <a:path w="3962" h="2743" extrusionOk="0">
                  <a:moveTo>
                    <a:pt x="1" y="0"/>
                  </a:moveTo>
                  <a:lnTo>
                    <a:pt x="1" y="2742"/>
                  </a:lnTo>
                  <a:lnTo>
                    <a:pt x="3961" y="2742"/>
                  </a:lnTo>
                  <a:lnTo>
                    <a:pt x="39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15;p49">
              <a:extLst>
                <a:ext uri="{FF2B5EF4-FFF2-40B4-BE49-F238E27FC236}">
                  <a16:creationId xmlns:a16="http://schemas.microsoft.com/office/drawing/2014/main" id="{8B1D6E1F-BBAE-AE76-E5D1-5F2EA056779B}"/>
                </a:ext>
              </a:extLst>
            </p:cNvPr>
            <p:cNvSpPr/>
            <p:nvPr/>
          </p:nvSpPr>
          <p:spPr>
            <a:xfrm>
              <a:off x="1631811" y="4307794"/>
              <a:ext cx="22819" cy="22781"/>
            </a:xfrm>
            <a:custGeom>
              <a:avLst/>
              <a:gdLst/>
              <a:ahLst/>
              <a:cxnLst/>
              <a:rect l="l" t="t" r="r" b="b"/>
              <a:pathLst>
                <a:path w="610" h="609" extrusionOk="0">
                  <a:moveTo>
                    <a:pt x="0" y="0"/>
                  </a:moveTo>
                  <a:lnTo>
                    <a:pt x="0" y="609"/>
                  </a:lnTo>
                  <a:lnTo>
                    <a:pt x="610" y="609"/>
                  </a:lnTo>
                  <a:lnTo>
                    <a:pt x="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316;p49">
              <a:extLst>
                <a:ext uri="{FF2B5EF4-FFF2-40B4-BE49-F238E27FC236}">
                  <a16:creationId xmlns:a16="http://schemas.microsoft.com/office/drawing/2014/main" id="{62062897-07FF-D020-2E72-4B53CEADE130}"/>
                </a:ext>
              </a:extLst>
            </p:cNvPr>
            <p:cNvSpPr/>
            <p:nvPr/>
          </p:nvSpPr>
          <p:spPr>
            <a:xfrm>
              <a:off x="1586212" y="4398918"/>
              <a:ext cx="22856" cy="22856"/>
            </a:xfrm>
            <a:custGeom>
              <a:avLst/>
              <a:gdLst/>
              <a:ahLst/>
              <a:cxnLst/>
              <a:rect l="l" t="t" r="r" b="b"/>
              <a:pathLst>
                <a:path w="611" h="611" extrusionOk="0">
                  <a:moveTo>
                    <a:pt x="1" y="1"/>
                  </a:moveTo>
                  <a:lnTo>
                    <a:pt x="1" y="611"/>
                  </a:lnTo>
                  <a:lnTo>
                    <a:pt x="611" y="611"/>
                  </a:lnTo>
                  <a:lnTo>
                    <a:pt x="6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317;p49">
              <a:extLst>
                <a:ext uri="{FF2B5EF4-FFF2-40B4-BE49-F238E27FC236}">
                  <a16:creationId xmlns:a16="http://schemas.microsoft.com/office/drawing/2014/main" id="{6657C7B6-4264-C6B1-ECEE-543269B34FAC}"/>
                </a:ext>
              </a:extLst>
            </p:cNvPr>
            <p:cNvSpPr/>
            <p:nvPr/>
          </p:nvSpPr>
          <p:spPr>
            <a:xfrm>
              <a:off x="1631811" y="4398918"/>
              <a:ext cx="22819" cy="22856"/>
            </a:xfrm>
            <a:custGeom>
              <a:avLst/>
              <a:gdLst/>
              <a:ahLst/>
              <a:cxnLst/>
              <a:rect l="l" t="t" r="r" b="b"/>
              <a:pathLst>
                <a:path w="610" h="611" extrusionOk="0">
                  <a:moveTo>
                    <a:pt x="0" y="1"/>
                  </a:moveTo>
                  <a:lnTo>
                    <a:pt x="0" y="611"/>
                  </a:lnTo>
                  <a:lnTo>
                    <a:pt x="610" y="611"/>
                  </a:lnTo>
                  <a:lnTo>
                    <a:pt x="6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318;p49">
              <a:extLst>
                <a:ext uri="{FF2B5EF4-FFF2-40B4-BE49-F238E27FC236}">
                  <a16:creationId xmlns:a16="http://schemas.microsoft.com/office/drawing/2014/main" id="{A387AB71-35B4-E747-A832-79E7A950B8E7}"/>
                </a:ext>
              </a:extLst>
            </p:cNvPr>
            <p:cNvSpPr/>
            <p:nvPr/>
          </p:nvSpPr>
          <p:spPr>
            <a:xfrm>
              <a:off x="1677411" y="4307794"/>
              <a:ext cx="19003" cy="22781"/>
            </a:xfrm>
            <a:custGeom>
              <a:avLst/>
              <a:gdLst/>
              <a:ahLst/>
              <a:cxnLst/>
              <a:rect l="l" t="t" r="r" b="b"/>
              <a:pathLst>
                <a:path w="508" h="609" extrusionOk="0">
                  <a:moveTo>
                    <a:pt x="1" y="0"/>
                  </a:moveTo>
                  <a:lnTo>
                    <a:pt x="1" y="609"/>
                  </a:lnTo>
                  <a:lnTo>
                    <a:pt x="305" y="609"/>
                  </a:lnTo>
                  <a:lnTo>
                    <a:pt x="508" y="305"/>
                  </a:lnTo>
                  <a:lnTo>
                    <a:pt x="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319;p49">
              <a:extLst>
                <a:ext uri="{FF2B5EF4-FFF2-40B4-BE49-F238E27FC236}">
                  <a16:creationId xmlns:a16="http://schemas.microsoft.com/office/drawing/2014/main" id="{CD24CD4A-5338-B783-524F-A001F9D97E06}"/>
                </a:ext>
              </a:extLst>
            </p:cNvPr>
            <p:cNvSpPr/>
            <p:nvPr/>
          </p:nvSpPr>
          <p:spPr>
            <a:xfrm>
              <a:off x="1688783" y="4307794"/>
              <a:ext cx="11447" cy="22781"/>
            </a:xfrm>
            <a:custGeom>
              <a:avLst/>
              <a:gdLst/>
              <a:ahLst/>
              <a:cxnLst/>
              <a:rect l="l" t="t" r="r" b="b"/>
              <a:pathLst>
                <a:path w="306" h="609" extrusionOk="0">
                  <a:moveTo>
                    <a:pt x="1" y="0"/>
                  </a:moveTo>
                  <a:lnTo>
                    <a:pt x="1" y="609"/>
                  </a:lnTo>
                  <a:lnTo>
                    <a:pt x="305" y="609"/>
                  </a:lnTo>
                  <a:lnTo>
                    <a:pt x="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320;p49">
              <a:extLst>
                <a:ext uri="{FF2B5EF4-FFF2-40B4-BE49-F238E27FC236}">
                  <a16:creationId xmlns:a16="http://schemas.microsoft.com/office/drawing/2014/main" id="{87DFA121-CFFB-AFEC-E89D-B90E3C50E58C}"/>
                </a:ext>
              </a:extLst>
            </p:cNvPr>
            <p:cNvSpPr/>
            <p:nvPr/>
          </p:nvSpPr>
          <p:spPr>
            <a:xfrm>
              <a:off x="1677411" y="4398918"/>
              <a:ext cx="19003" cy="22856"/>
            </a:xfrm>
            <a:custGeom>
              <a:avLst/>
              <a:gdLst/>
              <a:ahLst/>
              <a:cxnLst/>
              <a:rect l="l" t="t" r="r" b="b"/>
              <a:pathLst>
                <a:path w="508" h="611" extrusionOk="0">
                  <a:moveTo>
                    <a:pt x="1" y="1"/>
                  </a:moveTo>
                  <a:lnTo>
                    <a:pt x="1" y="611"/>
                  </a:lnTo>
                  <a:lnTo>
                    <a:pt x="305" y="611"/>
                  </a:lnTo>
                  <a:lnTo>
                    <a:pt x="508" y="306"/>
                  </a:lnTo>
                  <a:lnTo>
                    <a:pt x="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321;p49">
              <a:extLst>
                <a:ext uri="{FF2B5EF4-FFF2-40B4-BE49-F238E27FC236}">
                  <a16:creationId xmlns:a16="http://schemas.microsoft.com/office/drawing/2014/main" id="{ED1BC6F4-86B5-0B4C-D438-40329E462CF3}"/>
                </a:ext>
              </a:extLst>
            </p:cNvPr>
            <p:cNvSpPr/>
            <p:nvPr/>
          </p:nvSpPr>
          <p:spPr>
            <a:xfrm>
              <a:off x="1688783" y="4398918"/>
              <a:ext cx="11447" cy="22856"/>
            </a:xfrm>
            <a:custGeom>
              <a:avLst/>
              <a:gdLst/>
              <a:ahLst/>
              <a:cxnLst/>
              <a:rect l="l" t="t" r="r" b="b"/>
              <a:pathLst>
                <a:path w="306" h="611" extrusionOk="0">
                  <a:moveTo>
                    <a:pt x="1" y="1"/>
                  </a:moveTo>
                  <a:lnTo>
                    <a:pt x="1" y="611"/>
                  </a:lnTo>
                  <a:lnTo>
                    <a:pt x="305" y="611"/>
                  </a:lnTo>
                  <a:lnTo>
                    <a:pt x="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322;p49">
              <a:extLst>
                <a:ext uri="{FF2B5EF4-FFF2-40B4-BE49-F238E27FC236}">
                  <a16:creationId xmlns:a16="http://schemas.microsoft.com/office/drawing/2014/main" id="{4EF2B3AA-C049-C5B9-458B-712ACE894745}"/>
                </a:ext>
              </a:extLst>
            </p:cNvPr>
            <p:cNvSpPr/>
            <p:nvPr/>
          </p:nvSpPr>
          <p:spPr>
            <a:xfrm>
              <a:off x="1654592" y="4490118"/>
              <a:ext cx="41822" cy="68418"/>
            </a:xfrm>
            <a:custGeom>
              <a:avLst/>
              <a:gdLst/>
              <a:ahLst/>
              <a:cxnLst/>
              <a:rect l="l" t="t" r="r" b="b"/>
              <a:pathLst>
                <a:path w="1118" h="1829" extrusionOk="0">
                  <a:moveTo>
                    <a:pt x="1" y="1"/>
                  </a:moveTo>
                  <a:lnTo>
                    <a:pt x="1" y="1829"/>
                  </a:lnTo>
                  <a:lnTo>
                    <a:pt x="915" y="1829"/>
                  </a:lnTo>
                  <a:lnTo>
                    <a:pt x="1118" y="914"/>
                  </a:lnTo>
                  <a:lnTo>
                    <a:pt x="9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323;p49">
              <a:extLst>
                <a:ext uri="{FF2B5EF4-FFF2-40B4-BE49-F238E27FC236}">
                  <a16:creationId xmlns:a16="http://schemas.microsoft.com/office/drawing/2014/main" id="{8A546C11-2C3E-3C16-371A-CE186E54FA54}"/>
                </a:ext>
              </a:extLst>
            </p:cNvPr>
            <p:cNvSpPr/>
            <p:nvPr/>
          </p:nvSpPr>
          <p:spPr>
            <a:xfrm>
              <a:off x="1688783" y="4490118"/>
              <a:ext cx="34265" cy="68418"/>
            </a:xfrm>
            <a:custGeom>
              <a:avLst/>
              <a:gdLst/>
              <a:ahLst/>
              <a:cxnLst/>
              <a:rect l="l" t="t" r="r" b="b"/>
              <a:pathLst>
                <a:path w="916" h="1829" extrusionOk="0">
                  <a:moveTo>
                    <a:pt x="1" y="1"/>
                  </a:moveTo>
                  <a:lnTo>
                    <a:pt x="1" y="1829"/>
                  </a:lnTo>
                  <a:lnTo>
                    <a:pt x="915" y="1829"/>
                  </a:lnTo>
                  <a:lnTo>
                    <a:pt x="9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1" name="Google Shape;1981;p48"/>
          <p:cNvSpPr txBox="1">
            <a:spLocks noGrp="1"/>
          </p:cNvSpPr>
          <p:nvPr>
            <p:ph type="title"/>
          </p:nvPr>
        </p:nvSpPr>
        <p:spPr>
          <a:xfrm>
            <a:off x="1635900" y="540000"/>
            <a:ext cx="5872200" cy="13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400" dirty="0"/>
              <a:t>!Gracias</a:t>
            </a:r>
            <a:r>
              <a:rPr lang="en" dirty="0"/>
              <a:t>!</a:t>
            </a:r>
            <a:endParaRPr dirty="0"/>
          </a:p>
        </p:txBody>
      </p:sp>
      <p:sp>
        <p:nvSpPr>
          <p:cNvPr id="1982" name="Google Shape;1982;p48"/>
          <p:cNvSpPr txBox="1">
            <a:spLocks noGrp="1"/>
          </p:cNvSpPr>
          <p:nvPr>
            <p:ph type="subTitle" idx="1"/>
          </p:nvPr>
        </p:nvSpPr>
        <p:spPr>
          <a:xfrm>
            <a:off x="1635851" y="1740908"/>
            <a:ext cx="5872200" cy="11592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highlight>
                  <a:schemeClr val="accent1"/>
                </a:highlight>
                <a:latin typeface="Montserrat"/>
                <a:ea typeface="Montserrat"/>
                <a:cs typeface="Montserrat"/>
                <a:sym typeface="Montserrat"/>
              </a:rPr>
              <a:t>¿Alguna pregunta?</a:t>
            </a:r>
            <a:endParaRPr sz="2000" b="1" dirty="0">
              <a:highlight>
                <a:schemeClr val="accent1"/>
              </a:highlight>
              <a:latin typeface="Montserrat"/>
              <a:ea typeface="Montserrat"/>
              <a:cs typeface="Montserrat"/>
              <a:sym typeface="Montserrat"/>
            </a:endParaRPr>
          </a:p>
        </p:txBody>
      </p:sp>
      <p:grpSp>
        <p:nvGrpSpPr>
          <p:cNvPr id="1984" name="Google Shape;1984;p48"/>
          <p:cNvGrpSpPr/>
          <p:nvPr/>
        </p:nvGrpSpPr>
        <p:grpSpPr>
          <a:xfrm>
            <a:off x="7041709" y="2687676"/>
            <a:ext cx="308637" cy="228384"/>
            <a:chOff x="14761284" y="1821185"/>
            <a:chExt cx="738013" cy="546111"/>
          </a:xfrm>
        </p:grpSpPr>
        <p:sp>
          <p:nvSpPr>
            <p:cNvPr id="1985" name="Google Shape;1985;p48"/>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48"/>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48"/>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48"/>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9" name="Google Shape;1989;p48"/>
          <p:cNvGrpSpPr/>
          <p:nvPr/>
        </p:nvGrpSpPr>
        <p:grpSpPr>
          <a:xfrm>
            <a:off x="7064836" y="2497530"/>
            <a:ext cx="262384" cy="233915"/>
            <a:chOff x="15372958" y="2491987"/>
            <a:chExt cx="627412" cy="559339"/>
          </a:xfrm>
        </p:grpSpPr>
        <p:sp>
          <p:nvSpPr>
            <p:cNvPr id="1990" name="Google Shape;1990;p48"/>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48"/>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48"/>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48"/>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94" name="Google Shape;1994;p48"/>
          <p:cNvGrpSpPr/>
          <p:nvPr/>
        </p:nvGrpSpPr>
        <p:grpSpPr>
          <a:xfrm>
            <a:off x="8378454" y="2995596"/>
            <a:ext cx="230518" cy="267358"/>
            <a:chOff x="14643327" y="2601839"/>
            <a:chExt cx="551214" cy="639307"/>
          </a:xfrm>
        </p:grpSpPr>
        <p:sp>
          <p:nvSpPr>
            <p:cNvPr id="1995" name="Google Shape;1995;p48"/>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48"/>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48"/>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48"/>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48"/>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48"/>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48"/>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02" name="Google Shape;2002;p48"/>
          <p:cNvGrpSpPr/>
          <p:nvPr/>
        </p:nvGrpSpPr>
        <p:grpSpPr>
          <a:xfrm rot="3017739">
            <a:off x="8440490" y="1797469"/>
            <a:ext cx="588191" cy="437384"/>
            <a:chOff x="-2920087" y="2851779"/>
            <a:chExt cx="1330565" cy="989419"/>
          </a:xfrm>
        </p:grpSpPr>
        <p:grpSp>
          <p:nvGrpSpPr>
            <p:cNvPr id="2003" name="Google Shape;2003;p48"/>
            <p:cNvGrpSpPr/>
            <p:nvPr/>
          </p:nvGrpSpPr>
          <p:grpSpPr>
            <a:xfrm>
              <a:off x="-2466330" y="3185554"/>
              <a:ext cx="876808" cy="655645"/>
              <a:chOff x="13206793" y="306708"/>
              <a:chExt cx="1258336" cy="941072"/>
            </a:xfrm>
          </p:grpSpPr>
          <p:sp>
            <p:nvSpPr>
              <p:cNvPr id="2004" name="Google Shape;2004;p48"/>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48"/>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48"/>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48"/>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08" name="Google Shape;2008;p48"/>
            <p:cNvGrpSpPr/>
            <p:nvPr/>
          </p:nvGrpSpPr>
          <p:grpSpPr>
            <a:xfrm>
              <a:off x="-2920087" y="2851779"/>
              <a:ext cx="840060" cy="575429"/>
              <a:chOff x="12555593" y="-172372"/>
              <a:chExt cx="1205597" cy="825936"/>
            </a:xfrm>
          </p:grpSpPr>
          <p:sp>
            <p:nvSpPr>
              <p:cNvPr id="2009" name="Google Shape;2009;p48"/>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48"/>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48"/>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48"/>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48"/>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48"/>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48"/>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48"/>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48"/>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48"/>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48"/>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48"/>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48"/>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48"/>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48"/>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48"/>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48"/>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48"/>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48"/>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28" name="Google Shape;2028;p48"/>
          <p:cNvGrpSpPr/>
          <p:nvPr/>
        </p:nvGrpSpPr>
        <p:grpSpPr>
          <a:xfrm>
            <a:off x="7437412" y="2002884"/>
            <a:ext cx="1002891" cy="1223213"/>
            <a:chOff x="7807420" y="1678975"/>
            <a:chExt cx="249364" cy="304123"/>
          </a:xfrm>
        </p:grpSpPr>
        <p:sp>
          <p:nvSpPr>
            <p:cNvPr id="2029" name="Google Shape;2029;p48"/>
            <p:cNvSpPr/>
            <p:nvPr/>
          </p:nvSpPr>
          <p:spPr>
            <a:xfrm>
              <a:off x="7807420" y="1678975"/>
              <a:ext cx="249364" cy="304123"/>
            </a:xfrm>
            <a:custGeom>
              <a:avLst/>
              <a:gdLst/>
              <a:ahLst/>
              <a:cxnLst/>
              <a:rect l="l" t="t" r="r" b="b"/>
              <a:pathLst>
                <a:path w="17004" h="20738" extrusionOk="0">
                  <a:moveTo>
                    <a:pt x="8494" y="0"/>
                  </a:moveTo>
                  <a:cubicBezTo>
                    <a:pt x="8494" y="0"/>
                    <a:pt x="7322" y="1307"/>
                    <a:pt x="5766" y="2438"/>
                  </a:cubicBezTo>
                  <a:cubicBezTo>
                    <a:pt x="5478" y="2646"/>
                    <a:pt x="5177" y="2849"/>
                    <a:pt x="4867" y="3037"/>
                  </a:cubicBezTo>
                  <a:cubicBezTo>
                    <a:pt x="2885" y="4239"/>
                    <a:pt x="40" y="5243"/>
                    <a:pt x="40" y="5243"/>
                  </a:cubicBezTo>
                  <a:cubicBezTo>
                    <a:pt x="19" y="5308"/>
                    <a:pt x="0" y="7683"/>
                    <a:pt x="404" y="10552"/>
                  </a:cubicBezTo>
                  <a:cubicBezTo>
                    <a:pt x="586" y="11832"/>
                    <a:pt x="852" y="13211"/>
                    <a:pt x="1239" y="14527"/>
                  </a:cubicBezTo>
                  <a:cubicBezTo>
                    <a:pt x="2174" y="17701"/>
                    <a:pt x="3531" y="19589"/>
                    <a:pt x="5901" y="20347"/>
                  </a:cubicBezTo>
                  <a:cubicBezTo>
                    <a:pt x="6656" y="20590"/>
                    <a:pt x="7514" y="20717"/>
                    <a:pt x="8494" y="20734"/>
                  </a:cubicBezTo>
                  <a:lnTo>
                    <a:pt x="8494" y="20737"/>
                  </a:lnTo>
                  <a:cubicBezTo>
                    <a:pt x="8534" y="20737"/>
                    <a:pt x="8571" y="20736"/>
                    <a:pt x="8612" y="20736"/>
                  </a:cubicBezTo>
                  <a:cubicBezTo>
                    <a:pt x="8650" y="20736"/>
                    <a:pt x="8689" y="20737"/>
                    <a:pt x="8727" y="20737"/>
                  </a:cubicBezTo>
                  <a:lnTo>
                    <a:pt x="8727" y="20734"/>
                  </a:lnTo>
                  <a:cubicBezTo>
                    <a:pt x="12774" y="20662"/>
                    <a:pt x="14517" y="18713"/>
                    <a:pt x="15748" y="14527"/>
                  </a:cubicBezTo>
                  <a:cubicBezTo>
                    <a:pt x="17004" y="10261"/>
                    <a:pt x="16976" y="5336"/>
                    <a:pt x="16948" y="5243"/>
                  </a:cubicBezTo>
                  <a:cubicBezTo>
                    <a:pt x="16948" y="5243"/>
                    <a:pt x="15479" y="4725"/>
                    <a:pt x="13916" y="3987"/>
                  </a:cubicBezTo>
                  <a:lnTo>
                    <a:pt x="13915" y="3987"/>
                  </a:lnTo>
                  <a:cubicBezTo>
                    <a:pt x="13304" y="3699"/>
                    <a:pt x="12679" y="3374"/>
                    <a:pt x="12121" y="3037"/>
                  </a:cubicBezTo>
                  <a:cubicBezTo>
                    <a:pt x="10140" y="1836"/>
                    <a:pt x="8494" y="0"/>
                    <a:pt x="8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48"/>
            <p:cNvSpPr/>
            <p:nvPr/>
          </p:nvSpPr>
          <p:spPr>
            <a:xfrm>
              <a:off x="7893958" y="1737430"/>
              <a:ext cx="162825" cy="245668"/>
            </a:xfrm>
            <a:custGeom>
              <a:avLst/>
              <a:gdLst/>
              <a:ahLst/>
              <a:cxnLst/>
              <a:rect l="l" t="t" r="r" b="b"/>
              <a:pathLst>
                <a:path w="11103" h="16752" extrusionOk="0">
                  <a:moveTo>
                    <a:pt x="8014" y="1"/>
                  </a:moveTo>
                  <a:cubicBezTo>
                    <a:pt x="6861" y="3663"/>
                    <a:pt x="3913" y="12084"/>
                    <a:pt x="0" y="16361"/>
                  </a:cubicBezTo>
                  <a:cubicBezTo>
                    <a:pt x="755" y="16604"/>
                    <a:pt x="1613" y="16731"/>
                    <a:pt x="2593" y="16748"/>
                  </a:cubicBezTo>
                  <a:lnTo>
                    <a:pt x="2593" y="16751"/>
                  </a:lnTo>
                  <a:cubicBezTo>
                    <a:pt x="2633" y="16751"/>
                    <a:pt x="2670" y="16750"/>
                    <a:pt x="2711" y="16750"/>
                  </a:cubicBezTo>
                  <a:cubicBezTo>
                    <a:pt x="2749" y="16750"/>
                    <a:pt x="2788" y="16751"/>
                    <a:pt x="2826" y="16751"/>
                  </a:cubicBezTo>
                  <a:lnTo>
                    <a:pt x="2826" y="16748"/>
                  </a:lnTo>
                  <a:cubicBezTo>
                    <a:pt x="6873" y="16676"/>
                    <a:pt x="8616" y="14727"/>
                    <a:pt x="9847" y="10541"/>
                  </a:cubicBezTo>
                  <a:cubicBezTo>
                    <a:pt x="11103" y="6275"/>
                    <a:pt x="11075" y="1350"/>
                    <a:pt x="11047" y="1257"/>
                  </a:cubicBezTo>
                  <a:cubicBezTo>
                    <a:pt x="11047" y="1257"/>
                    <a:pt x="9578" y="739"/>
                    <a:pt x="8015"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48"/>
            <p:cNvSpPr/>
            <p:nvPr/>
          </p:nvSpPr>
          <p:spPr>
            <a:xfrm>
              <a:off x="7830166" y="1710197"/>
              <a:ext cx="203638" cy="250801"/>
            </a:xfrm>
            <a:custGeom>
              <a:avLst/>
              <a:gdLst/>
              <a:ahLst/>
              <a:cxnLst/>
              <a:rect l="l" t="t" r="r" b="b"/>
              <a:pathLst>
                <a:path w="13886" h="17102" extrusionOk="0">
                  <a:moveTo>
                    <a:pt x="6943" y="0"/>
                  </a:moveTo>
                  <a:cubicBezTo>
                    <a:pt x="6222" y="670"/>
                    <a:pt x="5212" y="1519"/>
                    <a:pt x="4096" y="2197"/>
                  </a:cubicBezTo>
                  <a:cubicBezTo>
                    <a:pt x="2744" y="3015"/>
                    <a:pt x="1059" y="3733"/>
                    <a:pt x="0" y="4152"/>
                  </a:cubicBezTo>
                  <a:cubicBezTo>
                    <a:pt x="47" y="5710"/>
                    <a:pt x="253" y="8987"/>
                    <a:pt x="1132" y="11973"/>
                  </a:cubicBezTo>
                  <a:cubicBezTo>
                    <a:pt x="1981" y="14859"/>
                    <a:pt x="3087" y="16314"/>
                    <a:pt x="5035" y="16851"/>
                  </a:cubicBezTo>
                  <a:cubicBezTo>
                    <a:pt x="5604" y="17010"/>
                    <a:pt x="6244" y="17087"/>
                    <a:pt x="6969" y="17099"/>
                  </a:cubicBezTo>
                  <a:lnTo>
                    <a:pt x="7045" y="17101"/>
                  </a:lnTo>
                  <a:lnTo>
                    <a:pt x="7150" y="17099"/>
                  </a:lnTo>
                  <a:cubicBezTo>
                    <a:pt x="10265" y="17044"/>
                    <a:pt x="11627" y="15798"/>
                    <a:pt x="12754" y="11973"/>
                  </a:cubicBezTo>
                  <a:cubicBezTo>
                    <a:pt x="13632" y="8987"/>
                    <a:pt x="13838" y="5710"/>
                    <a:pt x="13885" y="4152"/>
                  </a:cubicBezTo>
                  <a:cubicBezTo>
                    <a:pt x="13319" y="3928"/>
                    <a:pt x="12575" y="3619"/>
                    <a:pt x="11801" y="3254"/>
                  </a:cubicBezTo>
                  <a:cubicBezTo>
                    <a:pt x="11123" y="2938"/>
                    <a:pt x="10419" y="2578"/>
                    <a:pt x="9789" y="2195"/>
                  </a:cubicBezTo>
                  <a:cubicBezTo>
                    <a:pt x="8673" y="1519"/>
                    <a:pt x="7664" y="670"/>
                    <a:pt x="6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48"/>
            <p:cNvSpPr/>
            <p:nvPr/>
          </p:nvSpPr>
          <p:spPr>
            <a:xfrm>
              <a:off x="7903989" y="1757917"/>
              <a:ext cx="129815" cy="203081"/>
            </a:xfrm>
            <a:custGeom>
              <a:avLst/>
              <a:gdLst/>
              <a:ahLst/>
              <a:cxnLst/>
              <a:rect l="l" t="t" r="r" b="b"/>
              <a:pathLst>
                <a:path w="8852" h="13848" extrusionOk="0">
                  <a:moveTo>
                    <a:pt x="6767" y="0"/>
                  </a:moveTo>
                  <a:cubicBezTo>
                    <a:pt x="5551" y="2491"/>
                    <a:pt x="1603" y="10395"/>
                    <a:pt x="1" y="13597"/>
                  </a:cubicBezTo>
                  <a:cubicBezTo>
                    <a:pt x="570" y="13756"/>
                    <a:pt x="1210" y="13833"/>
                    <a:pt x="1935" y="13845"/>
                  </a:cubicBezTo>
                  <a:lnTo>
                    <a:pt x="2011" y="13847"/>
                  </a:lnTo>
                  <a:lnTo>
                    <a:pt x="2116" y="13845"/>
                  </a:lnTo>
                  <a:cubicBezTo>
                    <a:pt x="5231" y="13790"/>
                    <a:pt x="6593" y="12544"/>
                    <a:pt x="7720" y="8719"/>
                  </a:cubicBezTo>
                  <a:cubicBezTo>
                    <a:pt x="8598" y="5733"/>
                    <a:pt x="8804" y="2456"/>
                    <a:pt x="8851" y="898"/>
                  </a:cubicBezTo>
                  <a:cubicBezTo>
                    <a:pt x="8285" y="674"/>
                    <a:pt x="7541" y="365"/>
                    <a:pt x="6767" y="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48"/>
            <p:cNvSpPr/>
            <p:nvPr/>
          </p:nvSpPr>
          <p:spPr>
            <a:xfrm>
              <a:off x="7895469" y="1773565"/>
              <a:ext cx="71551" cy="48394"/>
            </a:xfrm>
            <a:custGeom>
              <a:avLst/>
              <a:gdLst/>
              <a:ahLst/>
              <a:cxnLst/>
              <a:rect l="l" t="t" r="r" b="b"/>
              <a:pathLst>
                <a:path w="4879" h="3300" extrusionOk="0">
                  <a:moveTo>
                    <a:pt x="2515" y="1"/>
                  </a:moveTo>
                  <a:cubicBezTo>
                    <a:pt x="2507" y="1"/>
                    <a:pt x="2498" y="1"/>
                    <a:pt x="2490" y="1"/>
                  </a:cubicBezTo>
                  <a:cubicBezTo>
                    <a:pt x="1673" y="12"/>
                    <a:pt x="1" y="617"/>
                    <a:pt x="232" y="3071"/>
                  </a:cubicBezTo>
                  <a:cubicBezTo>
                    <a:pt x="244" y="3202"/>
                    <a:pt x="354" y="3299"/>
                    <a:pt x="482" y="3299"/>
                  </a:cubicBezTo>
                  <a:cubicBezTo>
                    <a:pt x="490" y="3299"/>
                    <a:pt x="497" y="3299"/>
                    <a:pt x="506" y="3298"/>
                  </a:cubicBezTo>
                  <a:cubicBezTo>
                    <a:pt x="643" y="3284"/>
                    <a:pt x="745" y="3162"/>
                    <a:pt x="732" y="3024"/>
                  </a:cubicBezTo>
                  <a:cubicBezTo>
                    <a:pt x="648" y="2130"/>
                    <a:pt x="1086" y="549"/>
                    <a:pt x="2472" y="549"/>
                  </a:cubicBezTo>
                  <a:cubicBezTo>
                    <a:pt x="2478" y="549"/>
                    <a:pt x="2484" y="549"/>
                    <a:pt x="2490" y="549"/>
                  </a:cubicBezTo>
                  <a:cubicBezTo>
                    <a:pt x="4067" y="564"/>
                    <a:pt x="4319" y="2220"/>
                    <a:pt x="4288" y="3038"/>
                  </a:cubicBezTo>
                  <a:cubicBezTo>
                    <a:pt x="4283" y="3177"/>
                    <a:pt x="4390" y="3294"/>
                    <a:pt x="4530" y="3299"/>
                  </a:cubicBezTo>
                  <a:cubicBezTo>
                    <a:pt x="4534" y="3299"/>
                    <a:pt x="4538" y="3299"/>
                    <a:pt x="4542" y="3299"/>
                  </a:cubicBezTo>
                  <a:cubicBezTo>
                    <a:pt x="4678" y="3299"/>
                    <a:pt x="4784" y="3193"/>
                    <a:pt x="4789" y="3058"/>
                  </a:cubicBezTo>
                  <a:cubicBezTo>
                    <a:pt x="4879" y="759"/>
                    <a:pt x="3409" y="1"/>
                    <a:pt x="25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4;p48"/>
            <p:cNvSpPr/>
            <p:nvPr/>
          </p:nvSpPr>
          <p:spPr>
            <a:xfrm>
              <a:off x="7880569" y="1818264"/>
              <a:ext cx="104767" cy="84529"/>
            </a:xfrm>
            <a:custGeom>
              <a:avLst/>
              <a:gdLst/>
              <a:ahLst/>
              <a:cxnLst/>
              <a:rect l="l" t="t" r="r" b="b"/>
              <a:pathLst>
                <a:path w="7144" h="5764" extrusionOk="0">
                  <a:moveTo>
                    <a:pt x="3506" y="5694"/>
                  </a:moveTo>
                  <a:cubicBezTo>
                    <a:pt x="3169" y="5688"/>
                    <a:pt x="2871" y="5634"/>
                    <a:pt x="2606" y="5540"/>
                  </a:cubicBezTo>
                  <a:cubicBezTo>
                    <a:pt x="0" y="4634"/>
                    <a:pt x="620" y="0"/>
                    <a:pt x="620" y="0"/>
                  </a:cubicBezTo>
                  <a:lnTo>
                    <a:pt x="6391" y="0"/>
                  </a:lnTo>
                  <a:cubicBezTo>
                    <a:pt x="6391" y="0"/>
                    <a:pt x="7144" y="5763"/>
                    <a:pt x="3506" y="56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035;p48"/>
            <p:cNvSpPr/>
            <p:nvPr/>
          </p:nvSpPr>
          <p:spPr>
            <a:xfrm>
              <a:off x="7925532" y="1834498"/>
              <a:ext cx="12905" cy="19152"/>
            </a:xfrm>
            <a:custGeom>
              <a:avLst/>
              <a:gdLst/>
              <a:ahLst/>
              <a:cxnLst/>
              <a:rect l="l" t="t" r="r" b="b"/>
              <a:pathLst>
                <a:path w="880" h="1306" extrusionOk="0">
                  <a:moveTo>
                    <a:pt x="440" y="1"/>
                  </a:moveTo>
                  <a:cubicBezTo>
                    <a:pt x="197" y="1"/>
                    <a:pt x="0" y="198"/>
                    <a:pt x="0" y="440"/>
                  </a:cubicBezTo>
                  <a:cubicBezTo>
                    <a:pt x="0" y="589"/>
                    <a:pt x="75" y="721"/>
                    <a:pt x="189" y="800"/>
                  </a:cubicBezTo>
                  <a:cubicBezTo>
                    <a:pt x="149" y="853"/>
                    <a:pt x="125" y="917"/>
                    <a:pt x="125" y="989"/>
                  </a:cubicBezTo>
                  <a:cubicBezTo>
                    <a:pt x="125" y="1164"/>
                    <a:pt x="265" y="1305"/>
                    <a:pt x="440" y="1305"/>
                  </a:cubicBezTo>
                  <a:cubicBezTo>
                    <a:pt x="614" y="1305"/>
                    <a:pt x="755" y="1164"/>
                    <a:pt x="755" y="989"/>
                  </a:cubicBezTo>
                  <a:cubicBezTo>
                    <a:pt x="755" y="917"/>
                    <a:pt x="731" y="852"/>
                    <a:pt x="691" y="800"/>
                  </a:cubicBezTo>
                  <a:cubicBezTo>
                    <a:pt x="804" y="721"/>
                    <a:pt x="879" y="589"/>
                    <a:pt x="879" y="440"/>
                  </a:cubicBezTo>
                  <a:cubicBezTo>
                    <a:pt x="879" y="198"/>
                    <a:pt x="682" y="1"/>
                    <a:pt x="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6" name="Google Shape;2036;p48"/>
            <p:cNvSpPr/>
            <p:nvPr/>
          </p:nvSpPr>
          <p:spPr>
            <a:xfrm>
              <a:off x="7918786" y="1818264"/>
              <a:ext cx="66418" cy="83532"/>
            </a:xfrm>
            <a:custGeom>
              <a:avLst/>
              <a:gdLst/>
              <a:ahLst/>
              <a:cxnLst/>
              <a:rect l="l" t="t" r="r" b="b"/>
              <a:pathLst>
                <a:path w="4529" h="5696" extrusionOk="0">
                  <a:moveTo>
                    <a:pt x="2657" y="0"/>
                  </a:moveTo>
                  <a:lnTo>
                    <a:pt x="0" y="5540"/>
                  </a:lnTo>
                  <a:cubicBezTo>
                    <a:pt x="265" y="5634"/>
                    <a:pt x="563" y="5688"/>
                    <a:pt x="900" y="5694"/>
                  </a:cubicBezTo>
                  <a:cubicBezTo>
                    <a:pt x="921" y="5695"/>
                    <a:pt x="943" y="5695"/>
                    <a:pt x="964" y="5695"/>
                  </a:cubicBezTo>
                  <a:cubicBezTo>
                    <a:pt x="4529" y="5695"/>
                    <a:pt x="3785" y="0"/>
                    <a:pt x="3785" y="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37;p48"/>
            <p:cNvSpPr/>
            <p:nvPr/>
          </p:nvSpPr>
          <p:spPr>
            <a:xfrm>
              <a:off x="7807420" y="1714714"/>
              <a:ext cx="84558" cy="119021"/>
            </a:xfrm>
            <a:custGeom>
              <a:avLst/>
              <a:gdLst/>
              <a:ahLst/>
              <a:cxnLst/>
              <a:rect l="l" t="t" r="r" b="b"/>
              <a:pathLst>
                <a:path w="5766" h="8116" extrusionOk="0">
                  <a:moveTo>
                    <a:pt x="5766" y="1"/>
                  </a:moveTo>
                  <a:cubicBezTo>
                    <a:pt x="5478" y="209"/>
                    <a:pt x="5177" y="412"/>
                    <a:pt x="4866" y="599"/>
                  </a:cubicBezTo>
                  <a:cubicBezTo>
                    <a:pt x="2885" y="1802"/>
                    <a:pt x="40" y="2805"/>
                    <a:pt x="40" y="2805"/>
                  </a:cubicBezTo>
                  <a:cubicBezTo>
                    <a:pt x="19" y="2871"/>
                    <a:pt x="0" y="5246"/>
                    <a:pt x="404" y="8115"/>
                  </a:cubicBezTo>
                  <a:cubicBezTo>
                    <a:pt x="1583" y="5007"/>
                    <a:pt x="3861" y="2083"/>
                    <a:pt x="5766"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Google Shape;442;p31"/>
          <p:cNvSpPr txBox="1">
            <a:spLocks noGrp="1"/>
          </p:cNvSpPr>
          <p:nvPr>
            <p:ph type="title" idx="5"/>
          </p:nvPr>
        </p:nvSpPr>
        <p:spPr>
          <a:xfrm>
            <a:off x="3696415" y="1473775"/>
            <a:ext cx="734700" cy="39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44" name="Google Shape;444;p31"/>
          <p:cNvSpPr txBox="1">
            <a:spLocks noGrp="1"/>
          </p:cNvSpPr>
          <p:nvPr>
            <p:ph type="title" idx="7"/>
          </p:nvPr>
        </p:nvSpPr>
        <p:spPr>
          <a:xfrm>
            <a:off x="3696415" y="2503000"/>
            <a:ext cx="734700" cy="39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446" name="Google Shape;446;p31"/>
          <p:cNvSpPr txBox="1">
            <a:spLocks noGrp="1"/>
          </p:cNvSpPr>
          <p:nvPr>
            <p:ph type="title" idx="9"/>
          </p:nvPr>
        </p:nvSpPr>
        <p:spPr>
          <a:xfrm>
            <a:off x="3696415" y="3532225"/>
            <a:ext cx="734700" cy="39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448" name="Google Shape;448;p31"/>
          <p:cNvSpPr txBox="1">
            <a:spLocks noGrp="1"/>
          </p:cNvSpPr>
          <p:nvPr>
            <p:ph type="subTitle" idx="14"/>
          </p:nvPr>
        </p:nvSpPr>
        <p:spPr>
          <a:xfrm>
            <a:off x="4431115" y="1473775"/>
            <a:ext cx="29730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Estadísticas</a:t>
            </a:r>
            <a:endParaRPr dirty="0"/>
          </a:p>
        </p:txBody>
      </p:sp>
      <p:sp>
        <p:nvSpPr>
          <p:cNvPr id="449" name="Google Shape;449;p31"/>
          <p:cNvSpPr txBox="1">
            <a:spLocks noGrp="1"/>
          </p:cNvSpPr>
          <p:nvPr>
            <p:ph type="subTitle" idx="15"/>
          </p:nvPr>
        </p:nvSpPr>
        <p:spPr>
          <a:xfrm>
            <a:off x="4431115" y="2503000"/>
            <a:ext cx="29730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Propuesta</a:t>
            </a:r>
            <a:endParaRPr dirty="0"/>
          </a:p>
        </p:txBody>
      </p:sp>
      <p:sp>
        <p:nvSpPr>
          <p:cNvPr id="450" name="Google Shape;450;p31"/>
          <p:cNvSpPr txBox="1">
            <a:spLocks noGrp="1"/>
          </p:cNvSpPr>
          <p:nvPr>
            <p:ph type="subTitle" idx="16"/>
          </p:nvPr>
        </p:nvSpPr>
        <p:spPr>
          <a:xfrm>
            <a:off x="4431115" y="3532225"/>
            <a:ext cx="29730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Solución</a:t>
            </a:r>
            <a:endParaRPr dirty="0"/>
          </a:p>
        </p:txBody>
      </p:sp>
      <p:sp>
        <p:nvSpPr>
          <p:cNvPr id="454" name="Google Shape;45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455" name="Google Shape;455;p31"/>
          <p:cNvSpPr txBox="1">
            <a:spLocks noGrp="1"/>
          </p:cNvSpPr>
          <p:nvPr>
            <p:ph type="subTitle" idx="20"/>
          </p:nvPr>
        </p:nvSpPr>
        <p:spPr>
          <a:xfrm>
            <a:off x="4431115" y="3850525"/>
            <a:ext cx="2973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Basada en Machine Learning</a:t>
            </a:r>
            <a:endParaRPr dirty="0"/>
          </a:p>
        </p:txBody>
      </p:sp>
      <p:sp>
        <p:nvSpPr>
          <p:cNvPr id="456" name="Google Shape;456;p31"/>
          <p:cNvSpPr txBox="1">
            <a:spLocks noGrp="1"/>
          </p:cNvSpPr>
          <p:nvPr>
            <p:ph type="subTitle" idx="3"/>
          </p:nvPr>
        </p:nvSpPr>
        <p:spPr>
          <a:xfrm>
            <a:off x="4431115" y="2821288"/>
            <a:ext cx="2973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Objetivo de este proyecto</a:t>
            </a:r>
            <a:endParaRPr dirty="0"/>
          </a:p>
        </p:txBody>
      </p:sp>
      <p:sp>
        <p:nvSpPr>
          <p:cNvPr id="458" name="Google Shape;458;p31"/>
          <p:cNvSpPr txBox="1">
            <a:spLocks noGrp="1"/>
          </p:cNvSpPr>
          <p:nvPr>
            <p:ph type="subTitle" idx="1"/>
          </p:nvPr>
        </p:nvSpPr>
        <p:spPr>
          <a:xfrm>
            <a:off x="4431115" y="1784350"/>
            <a:ext cx="2973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Principales estadísticas de Phishing</a:t>
            </a:r>
            <a:endParaRPr dirty="0"/>
          </a:p>
        </p:txBody>
      </p:sp>
      <p:grpSp>
        <p:nvGrpSpPr>
          <p:cNvPr id="460" name="Google Shape;460;p31"/>
          <p:cNvGrpSpPr/>
          <p:nvPr/>
        </p:nvGrpSpPr>
        <p:grpSpPr>
          <a:xfrm>
            <a:off x="7886166" y="3098749"/>
            <a:ext cx="969054" cy="1775301"/>
            <a:chOff x="7886166" y="3098749"/>
            <a:chExt cx="969054" cy="1775301"/>
          </a:xfrm>
        </p:grpSpPr>
        <p:grpSp>
          <p:nvGrpSpPr>
            <p:cNvPr id="461" name="Google Shape;461;p31"/>
            <p:cNvGrpSpPr/>
            <p:nvPr/>
          </p:nvGrpSpPr>
          <p:grpSpPr>
            <a:xfrm>
              <a:off x="8286110" y="3098749"/>
              <a:ext cx="458760" cy="339422"/>
              <a:chOff x="14761284" y="1821185"/>
              <a:chExt cx="738013" cy="546111"/>
            </a:xfrm>
          </p:grpSpPr>
          <p:sp>
            <p:nvSpPr>
              <p:cNvPr id="462" name="Google Shape;462;p31"/>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1"/>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1"/>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1"/>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31"/>
            <p:cNvGrpSpPr/>
            <p:nvPr/>
          </p:nvGrpSpPr>
          <p:grpSpPr>
            <a:xfrm>
              <a:off x="8465211" y="4088989"/>
              <a:ext cx="390009" cy="347643"/>
              <a:chOff x="15372958" y="2491987"/>
              <a:chExt cx="627412" cy="559339"/>
            </a:xfrm>
          </p:grpSpPr>
          <p:sp>
            <p:nvSpPr>
              <p:cNvPr id="467" name="Google Shape;467;p31"/>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1"/>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1"/>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1"/>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1" name="Google Shape;471;p31"/>
            <p:cNvGrpSpPr/>
            <p:nvPr/>
          </p:nvGrpSpPr>
          <p:grpSpPr>
            <a:xfrm>
              <a:off x="8344169" y="4476704"/>
              <a:ext cx="342643" cy="397346"/>
              <a:chOff x="14643327" y="2601839"/>
              <a:chExt cx="551214" cy="639307"/>
            </a:xfrm>
          </p:grpSpPr>
          <p:sp>
            <p:nvSpPr>
              <p:cNvPr id="472" name="Google Shape;472;p31"/>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1"/>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1"/>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1"/>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1"/>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1"/>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1"/>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9" name="Google Shape;479;p31"/>
            <p:cNvSpPr/>
            <p:nvPr/>
          </p:nvSpPr>
          <p:spPr>
            <a:xfrm flipH="1">
              <a:off x="7886166" y="3593600"/>
              <a:ext cx="849307" cy="455280"/>
            </a:xfrm>
            <a:custGeom>
              <a:avLst/>
              <a:gdLst/>
              <a:ahLst/>
              <a:cxnLst/>
              <a:rect l="l" t="t" r="r" b="b"/>
              <a:pathLst>
                <a:path w="11980" h="6422" extrusionOk="0">
                  <a:moveTo>
                    <a:pt x="1" y="0"/>
                  </a:moveTo>
                  <a:lnTo>
                    <a:pt x="44" y="227"/>
                  </a:lnTo>
                  <a:lnTo>
                    <a:pt x="78" y="402"/>
                  </a:lnTo>
                  <a:lnTo>
                    <a:pt x="1204" y="6296"/>
                  </a:lnTo>
                  <a:lnTo>
                    <a:pt x="1227" y="6422"/>
                  </a:lnTo>
                  <a:lnTo>
                    <a:pt x="11174" y="6422"/>
                  </a:lnTo>
                  <a:lnTo>
                    <a:pt x="11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1"/>
            <p:cNvSpPr/>
            <p:nvPr/>
          </p:nvSpPr>
          <p:spPr>
            <a:xfrm flipH="1">
              <a:off x="7896800" y="3593600"/>
              <a:ext cx="835625" cy="455280"/>
            </a:xfrm>
            <a:custGeom>
              <a:avLst/>
              <a:gdLst/>
              <a:ahLst/>
              <a:cxnLst/>
              <a:rect l="l" t="t" r="r" b="b"/>
              <a:pathLst>
                <a:path w="11787" h="6422" extrusionOk="0">
                  <a:moveTo>
                    <a:pt x="11574" y="0"/>
                  </a:moveTo>
                  <a:lnTo>
                    <a:pt x="6510" y="4130"/>
                  </a:lnTo>
                  <a:lnTo>
                    <a:pt x="1" y="227"/>
                  </a:lnTo>
                  <a:lnTo>
                    <a:pt x="35" y="402"/>
                  </a:lnTo>
                  <a:lnTo>
                    <a:pt x="3858" y="2696"/>
                  </a:lnTo>
                  <a:lnTo>
                    <a:pt x="1161" y="6296"/>
                  </a:lnTo>
                  <a:lnTo>
                    <a:pt x="1184" y="6422"/>
                  </a:lnTo>
                  <a:lnTo>
                    <a:pt x="1234" y="6422"/>
                  </a:lnTo>
                  <a:lnTo>
                    <a:pt x="3975" y="2764"/>
                  </a:lnTo>
                  <a:lnTo>
                    <a:pt x="6482" y="4270"/>
                  </a:lnTo>
                  <a:cubicBezTo>
                    <a:pt x="6493" y="4274"/>
                    <a:pt x="6505" y="4278"/>
                    <a:pt x="6516" y="4278"/>
                  </a:cubicBezTo>
                  <a:cubicBezTo>
                    <a:pt x="6531" y="4278"/>
                    <a:pt x="6546" y="4272"/>
                    <a:pt x="6559" y="4263"/>
                  </a:cubicBezTo>
                  <a:lnTo>
                    <a:pt x="8381" y="2776"/>
                  </a:lnTo>
                  <a:lnTo>
                    <a:pt x="10567" y="6422"/>
                  </a:lnTo>
                  <a:lnTo>
                    <a:pt x="10724" y="6422"/>
                  </a:lnTo>
                  <a:lnTo>
                    <a:pt x="8488" y="2692"/>
                  </a:lnTo>
                  <a:lnTo>
                    <a:pt x="11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2"/>
          <p:cNvSpPr txBox="1">
            <a:spLocks noGrp="1"/>
          </p:cNvSpPr>
          <p:nvPr>
            <p:ph type="title"/>
          </p:nvPr>
        </p:nvSpPr>
        <p:spPr>
          <a:xfrm>
            <a:off x="1570100" y="1354938"/>
            <a:ext cx="407143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C" dirty="0"/>
              <a:t>¿Qué es Phishing?</a:t>
            </a:r>
          </a:p>
        </p:txBody>
      </p:sp>
      <p:sp>
        <p:nvSpPr>
          <p:cNvPr id="486" name="Google Shape;486;p32"/>
          <p:cNvSpPr txBox="1">
            <a:spLocks noGrp="1"/>
          </p:cNvSpPr>
          <p:nvPr>
            <p:ph type="subTitle" idx="1"/>
          </p:nvPr>
        </p:nvSpPr>
        <p:spPr>
          <a:xfrm>
            <a:off x="1573582" y="2007263"/>
            <a:ext cx="3711900" cy="26842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_tradnl" b="0" i="0" dirty="0">
                <a:solidFill>
                  <a:schemeClr val="tx1"/>
                </a:solidFill>
                <a:effectLst/>
                <a:latin typeface="Open Sans" pitchFamily="2" charset="0"/>
                <a:ea typeface="Open Sans" pitchFamily="2" charset="0"/>
                <a:cs typeface="Open Sans" pitchFamily="2" charset="0"/>
              </a:rPr>
              <a:t>El phishing es un tipo de fraude en Internet que busca adquirir credenciales de un usuario mediante el engaño. Este tipo de fraudes incluye el robo de contraseñas, números de tarjetas de crédito, datos bancarios y de otras informaciones confidenciales.</a:t>
            </a:r>
          </a:p>
          <a:p>
            <a:pPr marL="0" lvl="0" indent="0" algn="l" rtl="0">
              <a:spcBef>
                <a:spcPts val="0"/>
              </a:spcBef>
              <a:spcAft>
                <a:spcPts val="0"/>
              </a:spcAft>
              <a:buClr>
                <a:schemeClr val="dk1"/>
              </a:buClr>
              <a:buSzPts val="1100"/>
              <a:buFont typeface="Arial"/>
              <a:buNone/>
            </a:pPr>
            <a:endParaRPr lang="es-ES_tradnl" dirty="0">
              <a:solidFill>
                <a:schemeClr val="tx1"/>
              </a:solidFill>
              <a:latin typeface="Open Sans" pitchFamily="2" charset="0"/>
              <a:ea typeface="Open Sans" pitchFamily="2" charset="0"/>
              <a:cs typeface="Open Sans" pitchFamily="2" charset="0"/>
            </a:endParaRPr>
          </a:p>
          <a:p>
            <a:pPr marL="0" lvl="0" indent="0" algn="l" rtl="0">
              <a:spcBef>
                <a:spcPts val="0"/>
              </a:spcBef>
              <a:spcAft>
                <a:spcPts val="0"/>
              </a:spcAft>
              <a:buClr>
                <a:schemeClr val="dk1"/>
              </a:buClr>
              <a:buSzPts val="1100"/>
              <a:buFont typeface="Arial"/>
              <a:buNone/>
            </a:pPr>
            <a:r>
              <a:rPr lang="es-ES_tradnl" b="0" i="0" dirty="0">
                <a:solidFill>
                  <a:schemeClr val="tx1"/>
                </a:solidFill>
                <a:effectLst/>
                <a:latin typeface="Open Sans" pitchFamily="2" charset="0"/>
                <a:ea typeface="Open Sans" pitchFamily="2" charset="0"/>
                <a:cs typeface="Open Sans" pitchFamily="2" charset="0"/>
              </a:rPr>
              <a:t>Los ataques de phishing son cada vez más avanzados en su utilización de técnicas de ingeniería social. En la mayoría de los casos, los estafadores tratan de asustar a los usuarios empleando una razón aparentemente importante para que el destinatario confiera sus datos personales.</a:t>
            </a:r>
            <a:endParaRPr lang="es-ES_tradnl" dirty="0">
              <a:solidFill>
                <a:schemeClr val="tx1"/>
              </a:solidFill>
              <a:latin typeface="Open Sans" pitchFamily="2" charset="0"/>
              <a:ea typeface="Open Sans" pitchFamily="2" charset="0"/>
              <a:cs typeface="Open Sans" pitchFamily="2" charset="0"/>
            </a:endParaRPr>
          </a:p>
        </p:txBody>
      </p:sp>
      <p:grpSp>
        <p:nvGrpSpPr>
          <p:cNvPr id="487" name="Google Shape;487;p32"/>
          <p:cNvGrpSpPr/>
          <p:nvPr/>
        </p:nvGrpSpPr>
        <p:grpSpPr>
          <a:xfrm>
            <a:off x="5111627" y="1152452"/>
            <a:ext cx="4209056" cy="3666719"/>
            <a:chOff x="5111627" y="1152452"/>
            <a:chExt cx="4209056" cy="3666719"/>
          </a:xfrm>
        </p:grpSpPr>
        <p:sp>
          <p:nvSpPr>
            <p:cNvPr id="488" name="Google Shape;488;p32"/>
            <p:cNvSpPr/>
            <p:nvPr/>
          </p:nvSpPr>
          <p:spPr>
            <a:xfrm flipH="1">
              <a:off x="6193888" y="2736550"/>
              <a:ext cx="30588" cy="48230"/>
            </a:xfrm>
            <a:custGeom>
              <a:avLst/>
              <a:gdLst/>
              <a:ahLst/>
              <a:cxnLst/>
              <a:rect l="l" t="t" r="r" b="b"/>
              <a:pathLst>
                <a:path w="508" h="801" extrusionOk="0">
                  <a:moveTo>
                    <a:pt x="57" y="1"/>
                  </a:moveTo>
                  <a:cubicBezTo>
                    <a:pt x="23" y="1"/>
                    <a:pt x="4" y="28"/>
                    <a:pt x="3" y="50"/>
                  </a:cubicBezTo>
                  <a:lnTo>
                    <a:pt x="1" y="101"/>
                  </a:lnTo>
                  <a:cubicBezTo>
                    <a:pt x="0" y="125"/>
                    <a:pt x="19" y="153"/>
                    <a:pt x="51" y="154"/>
                  </a:cubicBezTo>
                  <a:cubicBezTo>
                    <a:pt x="52" y="154"/>
                    <a:pt x="53" y="154"/>
                    <a:pt x="53" y="154"/>
                  </a:cubicBezTo>
                  <a:cubicBezTo>
                    <a:pt x="84" y="154"/>
                    <a:pt x="103" y="128"/>
                    <a:pt x="104" y="105"/>
                  </a:cubicBezTo>
                  <a:lnTo>
                    <a:pt x="402" y="114"/>
                  </a:lnTo>
                  <a:lnTo>
                    <a:pt x="397" y="255"/>
                  </a:lnTo>
                  <a:cubicBezTo>
                    <a:pt x="396" y="300"/>
                    <a:pt x="398" y="298"/>
                    <a:pt x="363" y="327"/>
                  </a:cubicBezTo>
                  <a:lnTo>
                    <a:pt x="218" y="444"/>
                  </a:lnTo>
                  <a:cubicBezTo>
                    <a:pt x="192" y="466"/>
                    <a:pt x="192" y="468"/>
                    <a:pt x="191" y="502"/>
                  </a:cubicBezTo>
                  <a:lnTo>
                    <a:pt x="182" y="747"/>
                  </a:lnTo>
                  <a:cubicBezTo>
                    <a:pt x="181" y="779"/>
                    <a:pt x="194" y="798"/>
                    <a:pt x="232" y="800"/>
                  </a:cubicBezTo>
                  <a:cubicBezTo>
                    <a:pt x="233" y="800"/>
                    <a:pt x="234" y="800"/>
                    <a:pt x="235" y="800"/>
                  </a:cubicBezTo>
                  <a:cubicBezTo>
                    <a:pt x="268" y="800"/>
                    <a:pt x="282" y="781"/>
                    <a:pt x="284" y="750"/>
                  </a:cubicBezTo>
                  <a:lnTo>
                    <a:pt x="290" y="553"/>
                  </a:lnTo>
                  <a:cubicBezTo>
                    <a:pt x="291" y="517"/>
                    <a:pt x="295" y="515"/>
                    <a:pt x="322" y="492"/>
                  </a:cubicBezTo>
                  <a:lnTo>
                    <a:pt x="468" y="374"/>
                  </a:lnTo>
                  <a:cubicBezTo>
                    <a:pt x="497" y="351"/>
                    <a:pt x="496" y="348"/>
                    <a:pt x="497" y="312"/>
                  </a:cubicBezTo>
                  <a:lnTo>
                    <a:pt x="507" y="17"/>
                  </a:lnTo>
                  <a:lnTo>
                    <a:pt x="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2"/>
            <p:cNvSpPr/>
            <p:nvPr/>
          </p:nvSpPr>
          <p:spPr>
            <a:xfrm flipH="1">
              <a:off x="6149872" y="2738176"/>
              <a:ext cx="31732" cy="48351"/>
            </a:xfrm>
            <a:custGeom>
              <a:avLst/>
              <a:gdLst/>
              <a:ahLst/>
              <a:cxnLst/>
              <a:rect l="l" t="t" r="r" b="b"/>
              <a:pathLst>
                <a:path w="527" h="803" extrusionOk="0">
                  <a:moveTo>
                    <a:pt x="126" y="1"/>
                  </a:moveTo>
                  <a:lnTo>
                    <a:pt x="110" y="447"/>
                  </a:lnTo>
                  <a:lnTo>
                    <a:pt x="411" y="458"/>
                  </a:lnTo>
                  <a:lnTo>
                    <a:pt x="402" y="701"/>
                  </a:lnTo>
                  <a:lnTo>
                    <a:pt x="167" y="694"/>
                  </a:lnTo>
                  <a:cubicBezTo>
                    <a:pt x="150" y="694"/>
                    <a:pt x="128" y="677"/>
                    <a:pt x="114" y="671"/>
                  </a:cubicBezTo>
                  <a:lnTo>
                    <a:pt x="84" y="656"/>
                  </a:lnTo>
                  <a:cubicBezTo>
                    <a:pt x="73" y="651"/>
                    <a:pt x="64" y="649"/>
                    <a:pt x="51" y="648"/>
                  </a:cubicBezTo>
                  <a:cubicBezTo>
                    <a:pt x="51" y="648"/>
                    <a:pt x="50" y="648"/>
                    <a:pt x="49" y="648"/>
                  </a:cubicBezTo>
                  <a:cubicBezTo>
                    <a:pt x="24" y="648"/>
                    <a:pt x="1" y="670"/>
                    <a:pt x="1" y="697"/>
                  </a:cubicBezTo>
                  <a:cubicBezTo>
                    <a:pt x="0" y="732"/>
                    <a:pt x="30" y="743"/>
                    <a:pt x="57" y="755"/>
                  </a:cubicBezTo>
                  <a:lnTo>
                    <a:pt x="95" y="774"/>
                  </a:lnTo>
                  <a:cubicBezTo>
                    <a:pt x="120" y="786"/>
                    <a:pt x="136" y="793"/>
                    <a:pt x="162" y="795"/>
                  </a:cubicBezTo>
                  <a:lnTo>
                    <a:pt x="387" y="802"/>
                  </a:lnTo>
                  <a:cubicBezTo>
                    <a:pt x="391" y="802"/>
                    <a:pt x="394" y="802"/>
                    <a:pt x="398" y="802"/>
                  </a:cubicBezTo>
                  <a:cubicBezTo>
                    <a:pt x="429" y="802"/>
                    <a:pt x="453" y="797"/>
                    <a:pt x="477" y="771"/>
                  </a:cubicBezTo>
                  <a:cubicBezTo>
                    <a:pt x="499" y="746"/>
                    <a:pt x="503" y="724"/>
                    <a:pt x="504" y="693"/>
                  </a:cubicBezTo>
                  <a:lnTo>
                    <a:pt x="511" y="475"/>
                  </a:lnTo>
                  <a:cubicBezTo>
                    <a:pt x="514" y="439"/>
                    <a:pt x="510" y="415"/>
                    <a:pt x="482" y="387"/>
                  </a:cubicBezTo>
                  <a:cubicBezTo>
                    <a:pt x="459" y="363"/>
                    <a:pt x="435" y="357"/>
                    <a:pt x="403" y="356"/>
                  </a:cubicBezTo>
                  <a:lnTo>
                    <a:pt x="215" y="349"/>
                  </a:lnTo>
                  <a:lnTo>
                    <a:pt x="223" y="106"/>
                  </a:lnTo>
                  <a:lnTo>
                    <a:pt x="473" y="115"/>
                  </a:lnTo>
                  <a:cubicBezTo>
                    <a:pt x="474" y="115"/>
                    <a:pt x="475" y="115"/>
                    <a:pt x="476" y="115"/>
                  </a:cubicBezTo>
                  <a:cubicBezTo>
                    <a:pt x="501" y="115"/>
                    <a:pt x="525" y="102"/>
                    <a:pt x="526" y="65"/>
                  </a:cubicBezTo>
                  <a:cubicBezTo>
                    <a:pt x="526" y="30"/>
                    <a:pt x="503" y="14"/>
                    <a:pt x="476" y="12"/>
                  </a:cubicBezTo>
                  <a:lnTo>
                    <a:pt x="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2"/>
            <p:cNvSpPr/>
            <p:nvPr/>
          </p:nvSpPr>
          <p:spPr>
            <a:xfrm flipH="1">
              <a:off x="6190637" y="2848246"/>
              <a:ext cx="27216" cy="41547"/>
            </a:xfrm>
            <a:custGeom>
              <a:avLst/>
              <a:gdLst/>
              <a:ahLst/>
              <a:cxnLst/>
              <a:rect l="l" t="t" r="r" b="b"/>
              <a:pathLst>
                <a:path w="452" h="690" extrusionOk="0">
                  <a:moveTo>
                    <a:pt x="65" y="0"/>
                  </a:moveTo>
                  <a:cubicBezTo>
                    <a:pt x="44" y="0"/>
                    <a:pt x="25" y="12"/>
                    <a:pt x="24" y="42"/>
                  </a:cubicBezTo>
                  <a:cubicBezTo>
                    <a:pt x="22" y="74"/>
                    <a:pt x="43" y="87"/>
                    <a:pt x="65" y="87"/>
                  </a:cubicBezTo>
                  <a:lnTo>
                    <a:pt x="365" y="97"/>
                  </a:lnTo>
                  <a:lnTo>
                    <a:pt x="358" y="305"/>
                  </a:lnTo>
                  <a:lnTo>
                    <a:pt x="113" y="298"/>
                  </a:lnTo>
                  <a:cubicBezTo>
                    <a:pt x="110" y="298"/>
                    <a:pt x="107" y="297"/>
                    <a:pt x="104" y="297"/>
                  </a:cubicBezTo>
                  <a:cubicBezTo>
                    <a:pt x="44" y="297"/>
                    <a:pt x="13" y="330"/>
                    <a:pt x="11" y="393"/>
                  </a:cubicBezTo>
                  <a:lnTo>
                    <a:pt x="1" y="677"/>
                  </a:lnTo>
                  <a:lnTo>
                    <a:pt x="388" y="689"/>
                  </a:lnTo>
                  <a:cubicBezTo>
                    <a:pt x="389" y="689"/>
                    <a:pt x="390" y="689"/>
                    <a:pt x="391" y="689"/>
                  </a:cubicBezTo>
                  <a:cubicBezTo>
                    <a:pt x="412" y="689"/>
                    <a:pt x="432" y="677"/>
                    <a:pt x="433" y="647"/>
                  </a:cubicBezTo>
                  <a:cubicBezTo>
                    <a:pt x="434" y="616"/>
                    <a:pt x="413" y="603"/>
                    <a:pt x="391" y="602"/>
                  </a:cubicBezTo>
                  <a:lnTo>
                    <a:pt x="92" y="591"/>
                  </a:lnTo>
                  <a:lnTo>
                    <a:pt x="99" y="383"/>
                  </a:lnTo>
                  <a:lnTo>
                    <a:pt x="343" y="393"/>
                  </a:lnTo>
                  <a:cubicBezTo>
                    <a:pt x="372" y="393"/>
                    <a:pt x="392" y="389"/>
                    <a:pt x="415" y="370"/>
                  </a:cubicBezTo>
                  <a:cubicBezTo>
                    <a:pt x="441" y="349"/>
                    <a:pt x="443" y="325"/>
                    <a:pt x="444" y="293"/>
                  </a:cubicBezTo>
                  <a:lnTo>
                    <a:pt x="451" y="115"/>
                  </a:lnTo>
                  <a:cubicBezTo>
                    <a:pt x="452" y="84"/>
                    <a:pt x="450" y="61"/>
                    <a:pt x="427" y="37"/>
                  </a:cubicBezTo>
                  <a:cubicBezTo>
                    <a:pt x="406" y="16"/>
                    <a:pt x="387" y="11"/>
                    <a:pt x="357" y="10"/>
                  </a:cubicBezTo>
                  <a:lnTo>
                    <a:pt x="68" y="0"/>
                  </a:lnTo>
                  <a:cubicBezTo>
                    <a:pt x="67" y="0"/>
                    <a:pt x="66"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2"/>
            <p:cNvSpPr/>
            <p:nvPr/>
          </p:nvSpPr>
          <p:spPr>
            <a:xfrm flipH="1">
              <a:off x="6152762" y="2849571"/>
              <a:ext cx="27156" cy="41366"/>
            </a:xfrm>
            <a:custGeom>
              <a:avLst/>
              <a:gdLst/>
              <a:ahLst/>
              <a:cxnLst/>
              <a:rect l="l" t="t" r="r" b="b"/>
              <a:pathLst>
                <a:path w="451" h="687" extrusionOk="0">
                  <a:moveTo>
                    <a:pt x="106" y="88"/>
                  </a:moveTo>
                  <a:lnTo>
                    <a:pt x="362" y="97"/>
                  </a:lnTo>
                  <a:lnTo>
                    <a:pt x="345" y="600"/>
                  </a:lnTo>
                  <a:lnTo>
                    <a:pt x="88" y="592"/>
                  </a:lnTo>
                  <a:lnTo>
                    <a:pt x="106" y="88"/>
                  </a:lnTo>
                  <a:close/>
                  <a:moveTo>
                    <a:pt x="105" y="0"/>
                  </a:moveTo>
                  <a:cubicBezTo>
                    <a:pt x="59" y="0"/>
                    <a:pt x="21" y="39"/>
                    <a:pt x="19" y="85"/>
                  </a:cubicBezTo>
                  <a:lnTo>
                    <a:pt x="1" y="589"/>
                  </a:lnTo>
                  <a:cubicBezTo>
                    <a:pt x="0" y="637"/>
                    <a:pt x="36" y="677"/>
                    <a:pt x="86" y="677"/>
                  </a:cubicBezTo>
                  <a:lnTo>
                    <a:pt x="341" y="687"/>
                  </a:lnTo>
                  <a:cubicBezTo>
                    <a:pt x="343" y="687"/>
                    <a:pt x="344" y="687"/>
                    <a:pt x="345" y="687"/>
                  </a:cubicBezTo>
                  <a:cubicBezTo>
                    <a:pt x="393" y="687"/>
                    <a:pt x="430" y="651"/>
                    <a:pt x="431" y="602"/>
                  </a:cubicBezTo>
                  <a:lnTo>
                    <a:pt x="449" y="99"/>
                  </a:lnTo>
                  <a:cubicBezTo>
                    <a:pt x="450" y="52"/>
                    <a:pt x="412" y="12"/>
                    <a:pt x="364" y="10"/>
                  </a:cubicBezTo>
                  <a:lnTo>
                    <a:pt x="109" y="0"/>
                  </a:lnTo>
                  <a:cubicBezTo>
                    <a:pt x="108" y="0"/>
                    <a:pt x="106"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2" name="Google Shape;492;p32"/>
            <p:cNvGrpSpPr/>
            <p:nvPr/>
          </p:nvGrpSpPr>
          <p:grpSpPr>
            <a:xfrm>
              <a:off x="5612290" y="1227590"/>
              <a:ext cx="3413504" cy="3591581"/>
              <a:chOff x="5612290" y="1227590"/>
              <a:chExt cx="3413504" cy="3591581"/>
            </a:xfrm>
          </p:grpSpPr>
          <p:sp>
            <p:nvSpPr>
              <p:cNvPr id="493" name="Google Shape;493;p32"/>
              <p:cNvSpPr/>
              <p:nvPr/>
            </p:nvSpPr>
            <p:spPr>
              <a:xfrm flipH="1">
                <a:off x="8651574" y="3755848"/>
                <a:ext cx="374221" cy="224231"/>
              </a:xfrm>
              <a:custGeom>
                <a:avLst/>
                <a:gdLst/>
                <a:ahLst/>
                <a:cxnLst/>
                <a:rect l="l" t="t" r="r" b="b"/>
                <a:pathLst>
                  <a:path w="6215" h="3724" extrusionOk="0">
                    <a:moveTo>
                      <a:pt x="6214" y="2295"/>
                    </a:moveTo>
                    <a:cubicBezTo>
                      <a:pt x="5925" y="3096"/>
                      <a:pt x="4451" y="3723"/>
                      <a:pt x="4451" y="3723"/>
                    </a:cubicBezTo>
                    <a:cubicBezTo>
                      <a:pt x="4126" y="3545"/>
                      <a:pt x="3446" y="3132"/>
                      <a:pt x="2714" y="2678"/>
                    </a:cubicBezTo>
                    <a:cubicBezTo>
                      <a:pt x="1438" y="1891"/>
                      <a:pt x="0" y="981"/>
                      <a:pt x="0" y="981"/>
                    </a:cubicBezTo>
                    <a:cubicBezTo>
                      <a:pt x="2762" y="1"/>
                      <a:pt x="5014" y="1551"/>
                      <a:pt x="5014" y="1551"/>
                    </a:cubicBezTo>
                    <a:lnTo>
                      <a:pt x="5268" y="1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32"/>
              <p:cNvSpPr/>
              <p:nvPr/>
            </p:nvSpPr>
            <p:spPr>
              <a:xfrm flipH="1">
                <a:off x="8651571" y="3858693"/>
                <a:ext cx="210864" cy="121388"/>
              </a:xfrm>
              <a:custGeom>
                <a:avLst/>
                <a:gdLst/>
                <a:ahLst/>
                <a:cxnLst/>
                <a:rect l="l" t="t" r="r" b="b"/>
                <a:pathLst>
                  <a:path w="3502" h="2016" extrusionOk="0">
                    <a:moveTo>
                      <a:pt x="3501" y="587"/>
                    </a:moveTo>
                    <a:cubicBezTo>
                      <a:pt x="3212" y="1388"/>
                      <a:pt x="1738" y="2015"/>
                      <a:pt x="1738" y="2015"/>
                    </a:cubicBezTo>
                    <a:cubicBezTo>
                      <a:pt x="1413" y="1837"/>
                      <a:pt x="733" y="1424"/>
                      <a:pt x="1" y="970"/>
                    </a:cubicBezTo>
                    <a:cubicBezTo>
                      <a:pt x="749" y="773"/>
                      <a:pt x="1748" y="452"/>
                      <a:pt x="2555"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32"/>
              <p:cNvSpPr/>
              <p:nvPr/>
            </p:nvSpPr>
            <p:spPr>
              <a:xfrm flipH="1">
                <a:off x="5612290" y="3401189"/>
                <a:ext cx="310395" cy="236575"/>
              </a:xfrm>
              <a:custGeom>
                <a:avLst/>
                <a:gdLst/>
                <a:ahLst/>
                <a:cxnLst/>
                <a:rect l="l" t="t" r="r" b="b"/>
                <a:pathLst>
                  <a:path w="5155" h="3929" extrusionOk="0">
                    <a:moveTo>
                      <a:pt x="5154" y="3694"/>
                    </a:moveTo>
                    <a:cubicBezTo>
                      <a:pt x="2610" y="3929"/>
                      <a:pt x="1" y="2326"/>
                      <a:pt x="1" y="2326"/>
                    </a:cubicBezTo>
                    <a:lnTo>
                      <a:pt x="237" y="849"/>
                    </a:lnTo>
                    <a:lnTo>
                      <a:pt x="372" y="0"/>
                    </a:lnTo>
                    <a:lnTo>
                      <a:pt x="4903" y="3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32"/>
              <p:cNvSpPr/>
              <p:nvPr/>
            </p:nvSpPr>
            <p:spPr>
              <a:xfrm flipH="1">
                <a:off x="5612290" y="3452250"/>
                <a:ext cx="310395" cy="185515"/>
              </a:xfrm>
              <a:custGeom>
                <a:avLst/>
                <a:gdLst/>
                <a:ahLst/>
                <a:cxnLst/>
                <a:rect l="l" t="t" r="r" b="b"/>
                <a:pathLst>
                  <a:path w="5155" h="3081" extrusionOk="0">
                    <a:moveTo>
                      <a:pt x="5154" y="2846"/>
                    </a:moveTo>
                    <a:cubicBezTo>
                      <a:pt x="2610" y="3081"/>
                      <a:pt x="1" y="1478"/>
                      <a:pt x="1" y="1478"/>
                    </a:cubicBezTo>
                    <a:lnTo>
                      <a:pt x="237" y="1"/>
                    </a:lnTo>
                    <a:cubicBezTo>
                      <a:pt x="981" y="522"/>
                      <a:pt x="3239" y="2077"/>
                      <a:pt x="4903" y="2653"/>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7" name="Google Shape;497;p32"/>
              <p:cNvGrpSpPr/>
              <p:nvPr/>
            </p:nvGrpSpPr>
            <p:grpSpPr>
              <a:xfrm>
                <a:off x="5876157" y="1227590"/>
                <a:ext cx="2854704" cy="3591581"/>
                <a:chOff x="5797348" y="1280160"/>
                <a:chExt cx="2471177" cy="3109055"/>
              </a:xfrm>
            </p:grpSpPr>
            <p:sp>
              <p:nvSpPr>
                <p:cNvPr id="498" name="Google Shape;498;p32"/>
                <p:cNvSpPr/>
                <p:nvPr/>
              </p:nvSpPr>
              <p:spPr>
                <a:xfrm flipH="1">
                  <a:off x="6364009" y="1358818"/>
                  <a:ext cx="348088" cy="367114"/>
                </a:xfrm>
                <a:custGeom>
                  <a:avLst/>
                  <a:gdLst/>
                  <a:ahLst/>
                  <a:cxnLst/>
                  <a:rect l="l" t="t" r="r" b="b"/>
                  <a:pathLst>
                    <a:path w="6678" h="7043" extrusionOk="0">
                      <a:moveTo>
                        <a:pt x="6579" y="3508"/>
                      </a:moveTo>
                      <a:cubicBezTo>
                        <a:pt x="6395" y="4226"/>
                        <a:pt x="5887" y="5680"/>
                        <a:pt x="5324" y="6278"/>
                      </a:cubicBezTo>
                      <a:cubicBezTo>
                        <a:pt x="5324" y="6278"/>
                        <a:pt x="5656" y="6113"/>
                        <a:pt x="6088" y="5807"/>
                      </a:cubicBezTo>
                      <a:cubicBezTo>
                        <a:pt x="6370" y="5799"/>
                        <a:pt x="6523" y="6069"/>
                        <a:pt x="6579" y="6351"/>
                      </a:cubicBezTo>
                      <a:cubicBezTo>
                        <a:pt x="6652" y="6733"/>
                        <a:pt x="5324" y="7042"/>
                        <a:pt x="5324" y="7042"/>
                      </a:cubicBezTo>
                      <a:cubicBezTo>
                        <a:pt x="5324" y="7042"/>
                        <a:pt x="4890" y="6725"/>
                        <a:pt x="4316" y="6304"/>
                      </a:cubicBezTo>
                      <a:cubicBezTo>
                        <a:pt x="3649" y="5816"/>
                        <a:pt x="2794" y="5191"/>
                        <a:pt x="2218" y="4772"/>
                      </a:cubicBezTo>
                      <a:cubicBezTo>
                        <a:pt x="1158" y="3998"/>
                        <a:pt x="0" y="2841"/>
                        <a:pt x="0" y="2782"/>
                      </a:cubicBezTo>
                      <a:cubicBezTo>
                        <a:pt x="1248" y="1080"/>
                        <a:pt x="2870" y="209"/>
                        <a:pt x="3358" y="1"/>
                      </a:cubicBezTo>
                      <a:cubicBezTo>
                        <a:pt x="3408" y="130"/>
                        <a:pt x="3462" y="243"/>
                        <a:pt x="3508" y="320"/>
                      </a:cubicBezTo>
                      <a:cubicBezTo>
                        <a:pt x="3706" y="665"/>
                        <a:pt x="4859" y="1597"/>
                        <a:pt x="5506" y="1756"/>
                      </a:cubicBezTo>
                      <a:cubicBezTo>
                        <a:pt x="5798" y="1827"/>
                        <a:pt x="6081" y="2046"/>
                        <a:pt x="6289" y="2330"/>
                      </a:cubicBezTo>
                      <a:cubicBezTo>
                        <a:pt x="6539" y="2674"/>
                        <a:pt x="6678" y="3115"/>
                        <a:pt x="6579" y="3508"/>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32"/>
                <p:cNvSpPr/>
                <p:nvPr/>
              </p:nvSpPr>
              <p:spPr>
                <a:xfrm flipH="1">
                  <a:off x="6364003" y="1480220"/>
                  <a:ext cx="123171" cy="245716"/>
                </a:xfrm>
                <a:custGeom>
                  <a:avLst/>
                  <a:gdLst/>
                  <a:ahLst/>
                  <a:cxnLst/>
                  <a:rect l="l" t="t" r="r" b="b"/>
                  <a:pathLst>
                    <a:path w="2363" h="4714" extrusionOk="0">
                      <a:moveTo>
                        <a:pt x="1974" y="1"/>
                      </a:moveTo>
                      <a:cubicBezTo>
                        <a:pt x="2224" y="345"/>
                        <a:pt x="2363" y="786"/>
                        <a:pt x="2264" y="1179"/>
                      </a:cubicBezTo>
                      <a:cubicBezTo>
                        <a:pt x="2080" y="1897"/>
                        <a:pt x="1572" y="3351"/>
                        <a:pt x="1009" y="3949"/>
                      </a:cubicBezTo>
                      <a:cubicBezTo>
                        <a:pt x="1009" y="3949"/>
                        <a:pt x="1341" y="3785"/>
                        <a:pt x="1773" y="3478"/>
                      </a:cubicBezTo>
                      <a:cubicBezTo>
                        <a:pt x="2055" y="3470"/>
                        <a:pt x="2208" y="3740"/>
                        <a:pt x="2264" y="4022"/>
                      </a:cubicBezTo>
                      <a:cubicBezTo>
                        <a:pt x="2337" y="4404"/>
                        <a:pt x="1009" y="4713"/>
                        <a:pt x="1009" y="4713"/>
                      </a:cubicBezTo>
                      <a:cubicBezTo>
                        <a:pt x="1009" y="4713"/>
                        <a:pt x="575" y="4396"/>
                        <a:pt x="1" y="3975"/>
                      </a:cubicBezTo>
                      <a:cubicBezTo>
                        <a:pt x="404" y="3491"/>
                        <a:pt x="830" y="2914"/>
                        <a:pt x="1112" y="2358"/>
                      </a:cubicBezTo>
                      <a:cubicBezTo>
                        <a:pt x="1604" y="1380"/>
                        <a:pt x="1893" y="653"/>
                        <a:pt x="1974" y="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32"/>
                <p:cNvSpPr/>
                <p:nvPr/>
              </p:nvSpPr>
              <p:spPr>
                <a:xfrm flipH="1">
                  <a:off x="7243836" y="1496796"/>
                  <a:ext cx="88091" cy="120252"/>
                </a:xfrm>
                <a:custGeom>
                  <a:avLst/>
                  <a:gdLst/>
                  <a:ahLst/>
                  <a:cxnLst/>
                  <a:rect l="l" t="t" r="r" b="b"/>
                  <a:pathLst>
                    <a:path w="1690" h="2307" extrusionOk="0">
                      <a:moveTo>
                        <a:pt x="1690" y="1641"/>
                      </a:moveTo>
                      <a:cubicBezTo>
                        <a:pt x="1690" y="1641"/>
                        <a:pt x="1344" y="1650"/>
                        <a:pt x="1254" y="2307"/>
                      </a:cubicBezTo>
                      <a:cubicBezTo>
                        <a:pt x="1254" y="2307"/>
                        <a:pt x="290" y="1654"/>
                        <a:pt x="0" y="1018"/>
                      </a:cubicBezTo>
                      <a:cubicBezTo>
                        <a:pt x="0" y="1018"/>
                        <a:pt x="22" y="993"/>
                        <a:pt x="63" y="949"/>
                      </a:cubicBezTo>
                      <a:cubicBezTo>
                        <a:pt x="265" y="731"/>
                        <a:pt x="937" y="60"/>
                        <a:pt x="1601" y="0"/>
                      </a:cubicBezTo>
                      <a:lnTo>
                        <a:pt x="1681" y="1482"/>
                      </a:ln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2"/>
                <p:cNvSpPr/>
                <p:nvPr/>
              </p:nvSpPr>
              <p:spPr>
                <a:xfrm flipH="1">
                  <a:off x="7243836" y="1530000"/>
                  <a:ext cx="88091" cy="87048"/>
                </a:xfrm>
                <a:custGeom>
                  <a:avLst/>
                  <a:gdLst/>
                  <a:ahLst/>
                  <a:cxnLst/>
                  <a:rect l="l" t="t" r="r" b="b"/>
                  <a:pathLst>
                    <a:path w="1690" h="1670" extrusionOk="0">
                      <a:moveTo>
                        <a:pt x="1690" y="1004"/>
                      </a:moveTo>
                      <a:cubicBezTo>
                        <a:pt x="1690" y="1004"/>
                        <a:pt x="1344" y="1013"/>
                        <a:pt x="1254" y="1670"/>
                      </a:cubicBezTo>
                      <a:cubicBezTo>
                        <a:pt x="1254" y="1670"/>
                        <a:pt x="290" y="1017"/>
                        <a:pt x="0" y="381"/>
                      </a:cubicBezTo>
                      <a:cubicBezTo>
                        <a:pt x="0" y="381"/>
                        <a:pt x="22" y="356"/>
                        <a:pt x="63" y="312"/>
                      </a:cubicBezTo>
                      <a:cubicBezTo>
                        <a:pt x="660" y="134"/>
                        <a:pt x="1366" y="1"/>
                        <a:pt x="1366" y="1"/>
                      </a:cubicBezTo>
                      <a:lnTo>
                        <a:pt x="1681" y="845"/>
                      </a:ln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32"/>
                <p:cNvSpPr/>
                <p:nvPr/>
              </p:nvSpPr>
              <p:spPr>
                <a:xfrm flipH="1">
                  <a:off x="5943314" y="2216292"/>
                  <a:ext cx="880906" cy="576342"/>
                </a:xfrm>
                <a:custGeom>
                  <a:avLst/>
                  <a:gdLst/>
                  <a:ahLst/>
                  <a:cxnLst/>
                  <a:rect l="l" t="t" r="r" b="b"/>
                  <a:pathLst>
                    <a:path w="16900" h="11057" extrusionOk="0">
                      <a:moveTo>
                        <a:pt x="914" y="0"/>
                      </a:moveTo>
                      <a:cubicBezTo>
                        <a:pt x="601" y="0"/>
                        <a:pt x="344" y="247"/>
                        <a:pt x="332" y="562"/>
                      </a:cubicBezTo>
                      <a:lnTo>
                        <a:pt x="12" y="9929"/>
                      </a:lnTo>
                      <a:cubicBezTo>
                        <a:pt x="0" y="10249"/>
                        <a:pt x="252" y="10519"/>
                        <a:pt x="573" y="10530"/>
                      </a:cubicBezTo>
                      <a:lnTo>
                        <a:pt x="15966" y="11056"/>
                      </a:lnTo>
                      <a:cubicBezTo>
                        <a:pt x="15973" y="11056"/>
                        <a:pt x="15980" y="11056"/>
                        <a:pt x="15987" y="11056"/>
                      </a:cubicBezTo>
                      <a:cubicBezTo>
                        <a:pt x="16299" y="11056"/>
                        <a:pt x="16556" y="10810"/>
                        <a:pt x="16567" y="10496"/>
                      </a:cubicBezTo>
                      <a:lnTo>
                        <a:pt x="16888" y="1129"/>
                      </a:lnTo>
                      <a:cubicBezTo>
                        <a:pt x="16899" y="808"/>
                        <a:pt x="16648" y="539"/>
                        <a:pt x="16327" y="529"/>
                      </a:cubicBezTo>
                      <a:lnTo>
                        <a:pt x="933" y="1"/>
                      </a:lnTo>
                      <a:cubicBezTo>
                        <a:pt x="927" y="0"/>
                        <a:pt x="921" y="0"/>
                        <a:pt x="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2"/>
                <p:cNvSpPr/>
                <p:nvPr/>
              </p:nvSpPr>
              <p:spPr>
                <a:xfrm flipH="1">
                  <a:off x="5943309" y="2221296"/>
                  <a:ext cx="687159" cy="316605"/>
                </a:xfrm>
                <a:custGeom>
                  <a:avLst/>
                  <a:gdLst/>
                  <a:ahLst/>
                  <a:cxnLst/>
                  <a:rect l="l" t="t" r="r" b="b"/>
                  <a:pathLst>
                    <a:path w="13183" h="6074" extrusionOk="0">
                      <a:moveTo>
                        <a:pt x="1" y="1"/>
                      </a:moveTo>
                      <a:lnTo>
                        <a:pt x="1" y="1"/>
                      </a:lnTo>
                      <a:cubicBezTo>
                        <a:pt x="1202" y="1988"/>
                        <a:pt x="4586" y="6074"/>
                        <a:pt x="12107" y="6074"/>
                      </a:cubicBezTo>
                      <a:cubicBezTo>
                        <a:pt x="12398" y="6074"/>
                        <a:pt x="12695" y="6067"/>
                        <a:pt x="12999" y="6055"/>
                      </a:cubicBezTo>
                      <a:lnTo>
                        <a:pt x="13171" y="1033"/>
                      </a:lnTo>
                      <a:cubicBezTo>
                        <a:pt x="13182" y="712"/>
                        <a:pt x="12931" y="443"/>
                        <a:pt x="12610" y="433"/>
                      </a:cubicBezTo>
                      <a:lnTo>
                        <a:pt x="1" y="1"/>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32"/>
                <p:cNvSpPr/>
                <p:nvPr/>
              </p:nvSpPr>
              <p:spPr>
                <a:xfrm flipH="1">
                  <a:off x="5955291" y="2608645"/>
                  <a:ext cx="410951" cy="184000"/>
                </a:xfrm>
                <a:custGeom>
                  <a:avLst/>
                  <a:gdLst/>
                  <a:ahLst/>
                  <a:cxnLst/>
                  <a:rect l="l" t="t" r="r" b="b"/>
                  <a:pathLst>
                    <a:path w="7884" h="3530" extrusionOk="0">
                      <a:moveTo>
                        <a:pt x="7884" y="0"/>
                      </a:moveTo>
                      <a:lnTo>
                        <a:pt x="7884" y="0"/>
                      </a:lnTo>
                      <a:cubicBezTo>
                        <a:pt x="5641" y="1993"/>
                        <a:pt x="2236" y="2891"/>
                        <a:pt x="1" y="3284"/>
                      </a:cubicBezTo>
                      <a:lnTo>
                        <a:pt x="7180" y="3529"/>
                      </a:lnTo>
                      <a:cubicBezTo>
                        <a:pt x="7187" y="3529"/>
                        <a:pt x="7194" y="3529"/>
                        <a:pt x="7201" y="3529"/>
                      </a:cubicBezTo>
                      <a:cubicBezTo>
                        <a:pt x="7513" y="3529"/>
                        <a:pt x="7770" y="3283"/>
                        <a:pt x="7781" y="2969"/>
                      </a:cubicBezTo>
                      <a:lnTo>
                        <a:pt x="7884" y="0"/>
                      </a:lnTo>
                      <a:close/>
                    </a:path>
                  </a:pathLst>
                </a:custGeom>
                <a:solidFill>
                  <a:srgbClr val="6AAE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2"/>
                <p:cNvSpPr/>
                <p:nvPr/>
              </p:nvSpPr>
              <p:spPr>
                <a:xfrm flipH="1">
                  <a:off x="6317777" y="2472961"/>
                  <a:ext cx="506443" cy="308578"/>
                </a:xfrm>
                <a:custGeom>
                  <a:avLst/>
                  <a:gdLst/>
                  <a:ahLst/>
                  <a:cxnLst/>
                  <a:rect l="l" t="t" r="r" b="b"/>
                  <a:pathLst>
                    <a:path w="9716" h="5920" extrusionOk="0">
                      <a:moveTo>
                        <a:pt x="183" y="1"/>
                      </a:moveTo>
                      <a:lnTo>
                        <a:pt x="12" y="5005"/>
                      </a:lnTo>
                      <a:cubicBezTo>
                        <a:pt x="0" y="5325"/>
                        <a:pt x="252" y="5595"/>
                        <a:pt x="573" y="5606"/>
                      </a:cubicBezTo>
                      <a:lnTo>
                        <a:pt x="9716" y="5919"/>
                      </a:lnTo>
                      <a:cubicBezTo>
                        <a:pt x="6705" y="3248"/>
                        <a:pt x="1992" y="867"/>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2"/>
                <p:cNvSpPr/>
                <p:nvPr/>
              </p:nvSpPr>
              <p:spPr>
                <a:xfrm flipH="1">
                  <a:off x="6029043" y="2344887"/>
                  <a:ext cx="159606" cy="86683"/>
                </a:xfrm>
                <a:custGeom>
                  <a:avLst/>
                  <a:gdLst/>
                  <a:ahLst/>
                  <a:cxnLst/>
                  <a:rect l="l" t="t" r="r" b="b"/>
                  <a:pathLst>
                    <a:path w="3062" h="1663" extrusionOk="0">
                      <a:moveTo>
                        <a:pt x="605" y="0"/>
                      </a:moveTo>
                      <a:cubicBezTo>
                        <a:pt x="294" y="0"/>
                        <a:pt x="37" y="247"/>
                        <a:pt x="27" y="561"/>
                      </a:cubicBezTo>
                      <a:lnTo>
                        <a:pt x="11" y="996"/>
                      </a:lnTo>
                      <a:cubicBezTo>
                        <a:pt x="0" y="1318"/>
                        <a:pt x="251" y="1587"/>
                        <a:pt x="572" y="1598"/>
                      </a:cubicBezTo>
                      <a:lnTo>
                        <a:pt x="2435" y="1662"/>
                      </a:lnTo>
                      <a:cubicBezTo>
                        <a:pt x="2442" y="1662"/>
                        <a:pt x="2448" y="1663"/>
                        <a:pt x="2455" y="1663"/>
                      </a:cubicBezTo>
                      <a:cubicBezTo>
                        <a:pt x="2767" y="1663"/>
                        <a:pt x="3025" y="1416"/>
                        <a:pt x="3035" y="1101"/>
                      </a:cubicBezTo>
                      <a:lnTo>
                        <a:pt x="3051" y="665"/>
                      </a:lnTo>
                      <a:cubicBezTo>
                        <a:pt x="3061" y="344"/>
                        <a:pt x="2810" y="75"/>
                        <a:pt x="2490" y="64"/>
                      </a:cubicBezTo>
                      <a:lnTo>
                        <a:pt x="627" y="1"/>
                      </a:lnTo>
                      <a:cubicBezTo>
                        <a:pt x="620" y="1"/>
                        <a:pt x="612" y="0"/>
                        <a:pt x="605" y="0"/>
                      </a:cubicBezTo>
                      <a:close/>
                    </a:path>
                  </a:pathLst>
                </a:custGeom>
                <a:solidFill>
                  <a:srgbClr val="3F7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2"/>
                <p:cNvSpPr/>
                <p:nvPr/>
              </p:nvSpPr>
              <p:spPr>
                <a:xfrm flipH="1">
                  <a:off x="6620307" y="2301727"/>
                  <a:ext cx="134377" cy="133283"/>
                </a:xfrm>
                <a:custGeom>
                  <a:avLst/>
                  <a:gdLst/>
                  <a:ahLst/>
                  <a:cxnLst/>
                  <a:rect l="l" t="t" r="r" b="b"/>
                  <a:pathLst>
                    <a:path w="2578" h="2557" extrusionOk="0">
                      <a:moveTo>
                        <a:pt x="639" y="1"/>
                      </a:moveTo>
                      <a:cubicBezTo>
                        <a:pt x="328" y="1"/>
                        <a:pt x="69" y="249"/>
                        <a:pt x="57" y="563"/>
                      </a:cubicBezTo>
                      <a:lnTo>
                        <a:pt x="11" y="1910"/>
                      </a:lnTo>
                      <a:cubicBezTo>
                        <a:pt x="0" y="2229"/>
                        <a:pt x="252" y="2499"/>
                        <a:pt x="573" y="2510"/>
                      </a:cubicBezTo>
                      <a:lnTo>
                        <a:pt x="1918" y="2556"/>
                      </a:lnTo>
                      <a:cubicBezTo>
                        <a:pt x="1926" y="2556"/>
                        <a:pt x="1933" y="2556"/>
                        <a:pt x="1940" y="2556"/>
                      </a:cubicBezTo>
                      <a:cubicBezTo>
                        <a:pt x="2251" y="2556"/>
                        <a:pt x="2509" y="2309"/>
                        <a:pt x="2521" y="1996"/>
                      </a:cubicBezTo>
                      <a:lnTo>
                        <a:pt x="2566" y="649"/>
                      </a:lnTo>
                      <a:cubicBezTo>
                        <a:pt x="2577" y="331"/>
                        <a:pt x="2330" y="64"/>
                        <a:pt x="2013" y="48"/>
                      </a:cubicBezTo>
                      <a:lnTo>
                        <a:pt x="658" y="1"/>
                      </a:lnTo>
                      <a:cubicBezTo>
                        <a:pt x="651" y="1"/>
                        <a:pt x="645" y="1"/>
                        <a:pt x="639" y="1"/>
                      </a:cubicBezTo>
                      <a:close/>
                    </a:path>
                  </a:pathLst>
                </a:custGeom>
                <a:solidFill>
                  <a:srgbClr val="F7A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32"/>
                <p:cNvSpPr/>
                <p:nvPr/>
              </p:nvSpPr>
              <p:spPr>
                <a:xfrm flipH="1">
                  <a:off x="6620305" y="2304229"/>
                  <a:ext cx="69691" cy="130781"/>
                </a:xfrm>
                <a:custGeom>
                  <a:avLst/>
                  <a:gdLst/>
                  <a:ahLst/>
                  <a:cxnLst/>
                  <a:rect l="l" t="t" r="r" b="b"/>
                  <a:pathLst>
                    <a:path w="1337" h="2509" extrusionOk="0">
                      <a:moveTo>
                        <a:pt x="772" y="0"/>
                      </a:moveTo>
                      <a:cubicBezTo>
                        <a:pt x="586" y="580"/>
                        <a:pt x="239" y="1654"/>
                        <a:pt x="0" y="2485"/>
                      </a:cubicBezTo>
                      <a:lnTo>
                        <a:pt x="677" y="2508"/>
                      </a:lnTo>
                      <a:cubicBezTo>
                        <a:pt x="685" y="2508"/>
                        <a:pt x="692" y="2508"/>
                        <a:pt x="699" y="2508"/>
                      </a:cubicBezTo>
                      <a:cubicBezTo>
                        <a:pt x="1010" y="2508"/>
                        <a:pt x="1268" y="2261"/>
                        <a:pt x="1280" y="1948"/>
                      </a:cubicBezTo>
                      <a:lnTo>
                        <a:pt x="1325" y="601"/>
                      </a:lnTo>
                      <a:cubicBezTo>
                        <a:pt x="1336" y="283"/>
                        <a:pt x="1089" y="16"/>
                        <a:pt x="772" y="0"/>
                      </a:cubicBezTo>
                      <a:close/>
                    </a:path>
                  </a:pathLst>
                </a:custGeom>
                <a:solidFill>
                  <a:srgbClr val="F7A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2"/>
                <p:cNvSpPr/>
                <p:nvPr/>
              </p:nvSpPr>
              <p:spPr>
                <a:xfrm flipH="1">
                  <a:off x="6722002" y="2564286"/>
                  <a:ext cx="26844" cy="42012"/>
                </a:xfrm>
                <a:custGeom>
                  <a:avLst/>
                  <a:gdLst/>
                  <a:ahLst/>
                  <a:cxnLst/>
                  <a:rect l="l" t="t" r="r" b="b"/>
                  <a:pathLst>
                    <a:path w="515" h="806" extrusionOk="0">
                      <a:moveTo>
                        <a:pt x="78" y="1"/>
                      </a:moveTo>
                      <a:cubicBezTo>
                        <a:pt x="52" y="1"/>
                        <a:pt x="28" y="14"/>
                        <a:pt x="26" y="50"/>
                      </a:cubicBezTo>
                      <a:cubicBezTo>
                        <a:pt x="25" y="86"/>
                        <a:pt x="48" y="102"/>
                        <a:pt x="75" y="103"/>
                      </a:cubicBezTo>
                      <a:lnTo>
                        <a:pt x="224" y="107"/>
                      </a:lnTo>
                      <a:lnTo>
                        <a:pt x="204" y="696"/>
                      </a:lnTo>
                      <a:lnTo>
                        <a:pt x="55" y="691"/>
                      </a:lnTo>
                      <a:cubicBezTo>
                        <a:pt x="54" y="691"/>
                        <a:pt x="53" y="691"/>
                        <a:pt x="52" y="691"/>
                      </a:cubicBezTo>
                      <a:cubicBezTo>
                        <a:pt x="27" y="691"/>
                        <a:pt x="4" y="705"/>
                        <a:pt x="2" y="740"/>
                      </a:cubicBezTo>
                      <a:cubicBezTo>
                        <a:pt x="1" y="776"/>
                        <a:pt x="25" y="791"/>
                        <a:pt x="51" y="792"/>
                      </a:cubicBezTo>
                      <a:lnTo>
                        <a:pt x="452" y="805"/>
                      </a:lnTo>
                      <a:cubicBezTo>
                        <a:pt x="453" y="806"/>
                        <a:pt x="454" y="806"/>
                        <a:pt x="455" y="806"/>
                      </a:cubicBezTo>
                      <a:cubicBezTo>
                        <a:pt x="481" y="806"/>
                        <a:pt x="503" y="792"/>
                        <a:pt x="505" y="757"/>
                      </a:cubicBezTo>
                      <a:lnTo>
                        <a:pt x="513" y="501"/>
                      </a:lnTo>
                      <a:cubicBezTo>
                        <a:pt x="514" y="473"/>
                        <a:pt x="503" y="450"/>
                        <a:pt x="465" y="449"/>
                      </a:cubicBezTo>
                      <a:cubicBezTo>
                        <a:pt x="464" y="448"/>
                        <a:pt x="462" y="448"/>
                        <a:pt x="460" y="448"/>
                      </a:cubicBezTo>
                      <a:cubicBezTo>
                        <a:pt x="426" y="448"/>
                        <a:pt x="413" y="469"/>
                        <a:pt x="412" y="497"/>
                      </a:cubicBezTo>
                      <a:lnTo>
                        <a:pt x="405" y="703"/>
                      </a:lnTo>
                      <a:lnTo>
                        <a:pt x="307" y="700"/>
                      </a:lnTo>
                      <a:lnTo>
                        <a:pt x="331" y="9"/>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2"/>
                <p:cNvSpPr/>
                <p:nvPr/>
              </p:nvSpPr>
              <p:spPr>
                <a:xfrm flipH="1">
                  <a:off x="6683846" y="2565589"/>
                  <a:ext cx="26844" cy="42012"/>
                </a:xfrm>
                <a:custGeom>
                  <a:avLst/>
                  <a:gdLst/>
                  <a:ahLst/>
                  <a:cxnLst/>
                  <a:rect l="l" t="t" r="r" b="b"/>
                  <a:pathLst>
                    <a:path w="515" h="806" extrusionOk="0">
                      <a:moveTo>
                        <a:pt x="79" y="1"/>
                      </a:moveTo>
                      <a:cubicBezTo>
                        <a:pt x="53" y="1"/>
                        <a:pt x="27" y="14"/>
                        <a:pt x="26" y="51"/>
                      </a:cubicBezTo>
                      <a:cubicBezTo>
                        <a:pt x="25" y="88"/>
                        <a:pt x="49" y="102"/>
                        <a:pt x="75" y="103"/>
                      </a:cubicBezTo>
                      <a:lnTo>
                        <a:pt x="225" y="108"/>
                      </a:lnTo>
                      <a:lnTo>
                        <a:pt x="204" y="697"/>
                      </a:lnTo>
                      <a:lnTo>
                        <a:pt x="55" y="691"/>
                      </a:lnTo>
                      <a:cubicBezTo>
                        <a:pt x="54" y="691"/>
                        <a:pt x="53" y="691"/>
                        <a:pt x="52" y="691"/>
                      </a:cubicBezTo>
                      <a:cubicBezTo>
                        <a:pt x="26" y="691"/>
                        <a:pt x="3" y="705"/>
                        <a:pt x="2" y="740"/>
                      </a:cubicBezTo>
                      <a:cubicBezTo>
                        <a:pt x="1" y="776"/>
                        <a:pt x="26" y="791"/>
                        <a:pt x="52" y="793"/>
                      </a:cubicBezTo>
                      <a:lnTo>
                        <a:pt x="452" y="806"/>
                      </a:lnTo>
                      <a:cubicBezTo>
                        <a:pt x="454" y="806"/>
                        <a:pt x="456" y="806"/>
                        <a:pt x="457" y="806"/>
                      </a:cubicBezTo>
                      <a:cubicBezTo>
                        <a:pt x="481" y="806"/>
                        <a:pt x="503" y="791"/>
                        <a:pt x="504" y="756"/>
                      </a:cubicBezTo>
                      <a:lnTo>
                        <a:pt x="514" y="501"/>
                      </a:lnTo>
                      <a:cubicBezTo>
                        <a:pt x="514" y="472"/>
                        <a:pt x="502" y="450"/>
                        <a:pt x="464" y="449"/>
                      </a:cubicBezTo>
                      <a:cubicBezTo>
                        <a:pt x="463" y="449"/>
                        <a:pt x="462" y="449"/>
                        <a:pt x="461" y="449"/>
                      </a:cubicBezTo>
                      <a:cubicBezTo>
                        <a:pt x="426" y="449"/>
                        <a:pt x="413" y="469"/>
                        <a:pt x="412" y="498"/>
                      </a:cubicBezTo>
                      <a:lnTo>
                        <a:pt x="404" y="703"/>
                      </a:lnTo>
                      <a:lnTo>
                        <a:pt x="305" y="699"/>
                      </a:lnTo>
                      <a:lnTo>
                        <a:pt x="329" y="9"/>
                      </a:lnTo>
                      <a:lnTo>
                        <a:pt x="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2"/>
                <p:cNvSpPr/>
                <p:nvPr/>
              </p:nvSpPr>
              <p:spPr>
                <a:xfrm flipH="1">
                  <a:off x="6645064" y="2566892"/>
                  <a:ext cx="27470" cy="42065"/>
                </a:xfrm>
                <a:custGeom>
                  <a:avLst/>
                  <a:gdLst/>
                  <a:ahLst/>
                  <a:cxnLst/>
                  <a:rect l="l" t="t" r="r" b="b"/>
                  <a:pathLst>
                    <a:path w="527" h="807" extrusionOk="0">
                      <a:moveTo>
                        <a:pt x="76" y="1"/>
                      </a:moveTo>
                      <a:cubicBezTo>
                        <a:pt x="50" y="1"/>
                        <a:pt x="26" y="16"/>
                        <a:pt x="26" y="50"/>
                      </a:cubicBezTo>
                      <a:cubicBezTo>
                        <a:pt x="24" y="88"/>
                        <a:pt x="48" y="102"/>
                        <a:pt x="74" y="103"/>
                      </a:cubicBezTo>
                      <a:lnTo>
                        <a:pt x="424" y="115"/>
                      </a:lnTo>
                      <a:lnTo>
                        <a:pt x="417" y="358"/>
                      </a:lnTo>
                      <a:lnTo>
                        <a:pt x="130" y="348"/>
                      </a:lnTo>
                      <a:cubicBezTo>
                        <a:pt x="127" y="348"/>
                        <a:pt x="124" y="348"/>
                        <a:pt x="121" y="348"/>
                      </a:cubicBezTo>
                      <a:cubicBezTo>
                        <a:pt x="50" y="348"/>
                        <a:pt x="14" y="385"/>
                        <a:pt x="12" y="460"/>
                      </a:cubicBezTo>
                      <a:lnTo>
                        <a:pt x="0" y="791"/>
                      </a:lnTo>
                      <a:lnTo>
                        <a:pt x="451" y="807"/>
                      </a:lnTo>
                      <a:cubicBezTo>
                        <a:pt x="478" y="807"/>
                        <a:pt x="503" y="794"/>
                        <a:pt x="504" y="758"/>
                      </a:cubicBezTo>
                      <a:cubicBezTo>
                        <a:pt x="506" y="721"/>
                        <a:pt x="481" y="706"/>
                        <a:pt x="455" y="704"/>
                      </a:cubicBezTo>
                      <a:lnTo>
                        <a:pt x="106" y="693"/>
                      </a:lnTo>
                      <a:lnTo>
                        <a:pt x="114" y="450"/>
                      </a:lnTo>
                      <a:lnTo>
                        <a:pt x="401" y="460"/>
                      </a:lnTo>
                      <a:cubicBezTo>
                        <a:pt x="434" y="460"/>
                        <a:pt x="458" y="456"/>
                        <a:pt x="483" y="434"/>
                      </a:cubicBezTo>
                      <a:cubicBezTo>
                        <a:pt x="513" y="408"/>
                        <a:pt x="518" y="381"/>
                        <a:pt x="519" y="343"/>
                      </a:cubicBezTo>
                      <a:lnTo>
                        <a:pt x="526" y="136"/>
                      </a:lnTo>
                      <a:cubicBezTo>
                        <a:pt x="526" y="99"/>
                        <a:pt x="525" y="72"/>
                        <a:pt x="497" y="44"/>
                      </a:cubicBezTo>
                      <a:cubicBezTo>
                        <a:pt x="473" y="20"/>
                        <a:pt x="450" y="14"/>
                        <a:pt x="417" y="13"/>
                      </a:cubicBezTo>
                      <a:lnTo>
                        <a:pt x="78" y="1"/>
                      </a:lnTo>
                      <a:cubicBezTo>
                        <a:pt x="78" y="1"/>
                        <a:pt x="77" y="1"/>
                        <a:pt x="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2"/>
                <p:cNvSpPr/>
                <p:nvPr/>
              </p:nvSpPr>
              <p:spPr>
                <a:xfrm flipH="1">
                  <a:off x="6606856" y="2568195"/>
                  <a:ext cx="27522" cy="41960"/>
                </a:xfrm>
                <a:custGeom>
                  <a:avLst/>
                  <a:gdLst/>
                  <a:ahLst/>
                  <a:cxnLst/>
                  <a:rect l="l" t="t" r="r" b="b"/>
                  <a:pathLst>
                    <a:path w="528" h="805" extrusionOk="0">
                      <a:moveTo>
                        <a:pt x="78" y="1"/>
                      </a:moveTo>
                      <a:cubicBezTo>
                        <a:pt x="53" y="1"/>
                        <a:pt x="27" y="13"/>
                        <a:pt x="26" y="51"/>
                      </a:cubicBezTo>
                      <a:cubicBezTo>
                        <a:pt x="24" y="88"/>
                        <a:pt x="48" y="102"/>
                        <a:pt x="75" y="103"/>
                      </a:cubicBezTo>
                      <a:lnTo>
                        <a:pt x="425" y="115"/>
                      </a:lnTo>
                      <a:lnTo>
                        <a:pt x="418" y="284"/>
                      </a:lnTo>
                      <a:cubicBezTo>
                        <a:pt x="417" y="340"/>
                        <a:pt x="395" y="357"/>
                        <a:pt x="368" y="357"/>
                      </a:cubicBezTo>
                      <a:cubicBezTo>
                        <a:pt x="368" y="357"/>
                        <a:pt x="367" y="357"/>
                        <a:pt x="366" y="357"/>
                      </a:cubicBezTo>
                      <a:lnTo>
                        <a:pt x="167" y="350"/>
                      </a:lnTo>
                      <a:cubicBezTo>
                        <a:pt x="140" y="350"/>
                        <a:pt x="115" y="362"/>
                        <a:pt x="114" y="399"/>
                      </a:cubicBezTo>
                      <a:cubicBezTo>
                        <a:pt x="112" y="435"/>
                        <a:pt x="135" y="451"/>
                        <a:pt x="162" y="451"/>
                      </a:cubicBezTo>
                      <a:lnTo>
                        <a:pt x="362" y="458"/>
                      </a:lnTo>
                      <a:cubicBezTo>
                        <a:pt x="391" y="459"/>
                        <a:pt x="412" y="478"/>
                        <a:pt x="411" y="534"/>
                      </a:cubicBezTo>
                      <a:lnTo>
                        <a:pt x="405" y="703"/>
                      </a:lnTo>
                      <a:lnTo>
                        <a:pt x="55" y="692"/>
                      </a:lnTo>
                      <a:cubicBezTo>
                        <a:pt x="54" y="692"/>
                        <a:pt x="53" y="692"/>
                        <a:pt x="52" y="692"/>
                      </a:cubicBezTo>
                      <a:cubicBezTo>
                        <a:pt x="26" y="692"/>
                        <a:pt x="3" y="706"/>
                        <a:pt x="2" y="740"/>
                      </a:cubicBezTo>
                      <a:cubicBezTo>
                        <a:pt x="1" y="776"/>
                        <a:pt x="25" y="792"/>
                        <a:pt x="52" y="793"/>
                      </a:cubicBezTo>
                      <a:lnTo>
                        <a:pt x="401" y="805"/>
                      </a:lnTo>
                      <a:cubicBezTo>
                        <a:pt x="402" y="805"/>
                        <a:pt x="404" y="805"/>
                        <a:pt x="406" y="805"/>
                      </a:cubicBezTo>
                      <a:cubicBezTo>
                        <a:pt x="462" y="805"/>
                        <a:pt x="505" y="762"/>
                        <a:pt x="507" y="706"/>
                      </a:cubicBezTo>
                      <a:lnTo>
                        <a:pt x="513" y="511"/>
                      </a:lnTo>
                      <a:cubicBezTo>
                        <a:pt x="513" y="471"/>
                        <a:pt x="507" y="441"/>
                        <a:pt x="477" y="411"/>
                      </a:cubicBezTo>
                      <a:cubicBezTo>
                        <a:pt x="509" y="384"/>
                        <a:pt x="518" y="355"/>
                        <a:pt x="519" y="313"/>
                      </a:cubicBezTo>
                      <a:lnTo>
                        <a:pt x="527" y="119"/>
                      </a:lnTo>
                      <a:cubicBezTo>
                        <a:pt x="528" y="60"/>
                        <a:pt x="487" y="16"/>
                        <a:pt x="428" y="13"/>
                      </a:cubicBez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2"/>
                <p:cNvSpPr/>
                <p:nvPr/>
              </p:nvSpPr>
              <p:spPr>
                <a:xfrm flipH="1">
                  <a:off x="6531221" y="2570958"/>
                  <a:ext cx="23769" cy="41804"/>
                </a:xfrm>
                <a:custGeom>
                  <a:avLst/>
                  <a:gdLst/>
                  <a:ahLst/>
                  <a:cxnLst/>
                  <a:rect l="l" t="t" r="r" b="b"/>
                  <a:pathLst>
                    <a:path w="456" h="802" extrusionOk="0">
                      <a:moveTo>
                        <a:pt x="66" y="0"/>
                      </a:moveTo>
                      <a:cubicBezTo>
                        <a:pt x="30" y="0"/>
                        <a:pt x="18" y="25"/>
                        <a:pt x="18" y="50"/>
                      </a:cubicBezTo>
                      <a:lnTo>
                        <a:pt x="0" y="532"/>
                      </a:lnTo>
                      <a:lnTo>
                        <a:pt x="300" y="542"/>
                      </a:lnTo>
                      <a:lnTo>
                        <a:pt x="294" y="750"/>
                      </a:lnTo>
                      <a:cubicBezTo>
                        <a:pt x="293" y="782"/>
                        <a:pt x="305" y="801"/>
                        <a:pt x="342" y="802"/>
                      </a:cubicBezTo>
                      <a:cubicBezTo>
                        <a:pt x="343" y="802"/>
                        <a:pt x="344" y="802"/>
                        <a:pt x="345" y="802"/>
                      </a:cubicBezTo>
                      <a:cubicBezTo>
                        <a:pt x="379" y="802"/>
                        <a:pt x="393" y="785"/>
                        <a:pt x="395" y="754"/>
                      </a:cubicBezTo>
                      <a:lnTo>
                        <a:pt x="401" y="545"/>
                      </a:lnTo>
                      <a:cubicBezTo>
                        <a:pt x="402" y="545"/>
                        <a:pt x="403" y="545"/>
                        <a:pt x="404" y="545"/>
                      </a:cubicBezTo>
                      <a:cubicBezTo>
                        <a:pt x="430" y="545"/>
                        <a:pt x="453" y="531"/>
                        <a:pt x="454" y="497"/>
                      </a:cubicBezTo>
                      <a:cubicBezTo>
                        <a:pt x="456" y="459"/>
                        <a:pt x="432" y="445"/>
                        <a:pt x="404" y="444"/>
                      </a:cubicBezTo>
                      <a:lnTo>
                        <a:pt x="416" y="149"/>
                      </a:lnTo>
                      <a:cubicBezTo>
                        <a:pt x="416" y="124"/>
                        <a:pt x="404" y="98"/>
                        <a:pt x="365" y="97"/>
                      </a:cubicBezTo>
                      <a:cubicBezTo>
                        <a:pt x="363" y="97"/>
                        <a:pt x="362" y="97"/>
                        <a:pt x="360" y="97"/>
                      </a:cubicBezTo>
                      <a:cubicBezTo>
                        <a:pt x="326" y="97"/>
                        <a:pt x="315" y="121"/>
                        <a:pt x="314" y="146"/>
                      </a:cubicBezTo>
                      <a:lnTo>
                        <a:pt x="303" y="440"/>
                      </a:lnTo>
                      <a:lnTo>
                        <a:pt x="106" y="434"/>
                      </a:lnTo>
                      <a:lnTo>
                        <a:pt x="118" y="53"/>
                      </a:lnTo>
                      <a:cubicBezTo>
                        <a:pt x="119" y="27"/>
                        <a:pt x="108" y="2"/>
                        <a:pt x="70" y="0"/>
                      </a:cubicBezTo>
                      <a:cubicBezTo>
                        <a:pt x="69" y="0"/>
                        <a:pt x="67"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2"/>
                <p:cNvSpPr/>
                <p:nvPr/>
              </p:nvSpPr>
              <p:spPr>
                <a:xfrm flipH="1">
                  <a:off x="6492335" y="2572261"/>
                  <a:ext cx="27522" cy="41804"/>
                </a:xfrm>
                <a:custGeom>
                  <a:avLst/>
                  <a:gdLst/>
                  <a:ahLst/>
                  <a:cxnLst/>
                  <a:rect l="l" t="t" r="r" b="b"/>
                  <a:pathLst>
                    <a:path w="528" h="802" extrusionOk="0">
                      <a:moveTo>
                        <a:pt x="127" y="0"/>
                      </a:moveTo>
                      <a:lnTo>
                        <a:pt x="111" y="447"/>
                      </a:lnTo>
                      <a:lnTo>
                        <a:pt x="411" y="457"/>
                      </a:lnTo>
                      <a:lnTo>
                        <a:pt x="404" y="700"/>
                      </a:lnTo>
                      <a:lnTo>
                        <a:pt x="168" y="692"/>
                      </a:lnTo>
                      <a:cubicBezTo>
                        <a:pt x="153" y="691"/>
                        <a:pt x="129" y="675"/>
                        <a:pt x="114" y="669"/>
                      </a:cubicBezTo>
                      <a:lnTo>
                        <a:pt x="85" y="656"/>
                      </a:lnTo>
                      <a:cubicBezTo>
                        <a:pt x="75" y="650"/>
                        <a:pt x="65" y="646"/>
                        <a:pt x="53" y="646"/>
                      </a:cubicBezTo>
                      <a:cubicBezTo>
                        <a:pt x="52" y="646"/>
                        <a:pt x="52" y="646"/>
                        <a:pt x="51" y="646"/>
                      </a:cubicBezTo>
                      <a:cubicBezTo>
                        <a:pt x="26" y="646"/>
                        <a:pt x="4" y="670"/>
                        <a:pt x="3" y="695"/>
                      </a:cubicBezTo>
                      <a:cubicBezTo>
                        <a:pt x="1" y="731"/>
                        <a:pt x="31" y="742"/>
                        <a:pt x="58" y="755"/>
                      </a:cubicBezTo>
                      <a:lnTo>
                        <a:pt x="97" y="774"/>
                      </a:lnTo>
                      <a:cubicBezTo>
                        <a:pt x="122" y="785"/>
                        <a:pt x="136" y="793"/>
                        <a:pt x="162" y="793"/>
                      </a:cubicBezTo>
                      <a:lnTo>
                        <a:pt x="389" y="801"/>
                      </a:lnTo>
                      <a:cubicBezTo>
                        <a:pt x="394" y="801"/>
                        <a:pt x="399" y="801"/>
                        <a:pt x="405" y="801"/>
                      </a:cubicBezTo>
                      <a:cubicBezTo>
                        <a:pt x="433" y="801"/>
                        <a:pt x="456" y="795"/>
                        <a:pt x="479" y="769"/>
                      </a:cubicBezTo>
                      <a:cubicBezTo>
                        <a:pt x="501" y="745"/>
                        <a:pt x="505" y="722"/>
                        <a:pt x="505" y="691"/>
                      </a:cubicBezTo>
                      <a:lnTo>
                        <a:pt x="512" y="474"/>
                      </a:lnTo>
                      <a:cubicBezTo>
                        <a:pt x="514" y="439"/>
                        <a:pt x="512" y="415"/>
                        <a:pt x="485" y="386"/>
                      </a:cubicBezTo>
                      <a:cubicBezTo>
                        <a:pt x="460" y="362"/>
                        <a:pt x="437" y="357"/>
                        <a:pt x="404" y="355"/>
                      </a:cubicBezTo>
                      <a:lnTo>
                        <a:pt x="217" y="349"/>
                      </a:lnTo>
                      <a:lnTo>
                        <a:pt x="225" y="106"/>
                      </a:lnTo>
                      <a:lnTo>
                        <a:pt x="476" y="115"/>
                      </a:lnTo>
                      <a:cubicBezTo>
                        <a:pt x="501" y="115"/>
                        <a:pt x="526" y="101"/>
                        <a:pt x="527" y="65"/>
                      </a:cubicBezTo>
                      <a:cubicBezTo>
                        <a:pt x="528" y="28"/>
                        <a:pt x="505" y="13"/>
                        <a:pt x="478" y="12"/>
                      </a:cubicBez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32"/>
                <p:cNvSpPr/>
                <p:nvPr/>
              </p:nvSpPr>
              <p:spPr>
                <a:xfrm flipH="1">
                  <a:off x="6454961" y="2573460"/>
                  <a:ext cx="26792" cy="41960"/>
                </a:xfrm>
                <a:custGeom>
                  <a:avLst/>
                  <a:gdLst/>
                  <a:ahLst/>
                  <a:cxnLst/>
                  <a:rect l="l" t="t" r="r" b="b"/>
                  <a:pathLst>
                    <a:path w="514" h="805" extrusionOk="0">
                      <a:moveTo>
                        <a:pt x="110" y="536"/>
                      </a:moveTo>
                      <a:lnTo>
                        <a:pt x="409" y="546"/>
                      </a:lnTo>
                      <a:lnTo>
                        <a:pt x="403" y="703"/>
                      </a:lnTo>
                      <a:lnTo>
                        <a:pt x="106" y="692"/>
                      </a:lnTo>
                      <a:lnTo>
                        <a:pt x="110" y="536"/>
                      </a:lnTo>
                      <a:close/>
                      <a:moveTo>
                        <a:pt x="67" y="0"/>
                      </a:moveTo>
                      <a:cubicBezTo>
                        <a:pt x="34" y="0"/>
                        <a:pt x="25" y="27"/>
                        <a:pt x="24" y="49"/>
                      </a:cubicBezTo>
                      <a:lnTo>
                        <a:pt x="2" y="726"/>
                      </a:lnTo>
                      <a:cubicBezTo>
                        <a:pt x="0" y="772"/>
                        <a:pt x="18" y="791"/>
                        <a:pt x="66" y="792"/>
                      </a:cubicBezTo>
                      <a:lnTo>
                        <a:pt x="436" y="805"/>
                      </a:lnTo>
                      <a:cubicBezTo>
                        <a:pt x="439" y="805"/>
                        <a:pt x="442" y="805"/>
                        <a:pt x="444" y="805"/>
                      </a:cubicBezTo>
                      <a:cubicBezTo>
                        <a:pt x="484" y="805"/>
                        <a:pt x="503" y="788"/>
                        <a:pt x="504" y="743"/>
                      </a:cubicBezTo>
                      <a:lnTo>
                        <a:pt x="513" y="516"/>
                      </a:lnTo>
                      <a:cubicBezTo>
                        <a:pt x="514" y="469"/>
                        <a:pt x="505" y="448"/>
                        <a:pt x="454" y="445"/>
                      </a:cubicBezTo>
                      <a:lnTo>
                        <a:pt x="114" y="434"/>
                      </a:lnTo>
                      <a:lnTo>
                        <a:pt x="125" y="103"/>
                      </a:lnTo>
                      <a:cubicBezTo>
                        <a:pt x="127" y="104"/>
                        <a:pt x="128" y="104"/>
                        <a:pt x="129" y="104"/>
                      </a:cubicBezTo>
                      <a:cubicBezTo>
                        <a:pt x="157" y="104"/>
                        <a:pt x="177" y="83"/>
                        <a:pt x="178" y="54"/>
                      </a:cubicBezTo>
                      <a:cubicBezTo>
                        <a:pt x="179" y="28"/>
                        <a:pt x="158" y="3"/>
                        <a:pt x="132" y="2"/>
                      </a:cubicBezTo>
                      <a:lnTo>
                        <a:pt x="70" y="0"/>
                      </a:lnTo>
                      <a:cubicBezTo>
                        <a:pt x="69" y="0"/>
                        <a:pt x="68" y="0"/>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32"/>
                <p:cNvSpPr/>
                <p:nvPr/>
              </p:nvSpPr>
              <p:spPr>
                <a:xfrm flipH="1">
                  <a:off x="6415919" y="2574815"/>
                  <a:ext cx="26531" cy="41595"/>
                </a:xfrm>
                <a:custGeom>
                  <a:avLst/>
                  <a:gdLst/>
                  <a:ahLst/>
                  <a:cxnLst/>
                  <a:rect l="l" t="t" r="r" b="b"/>
                  <a:pathLst>
                    <a:path w="509" h="798" extrusionOk="0">
                      <a:moveTo>
                        <a:pt x="54" y="0"/>
                      </a:moveTo>
                      <a:cubicBezTo>
                        <a:pt x="22" y="0"/>
                        <a:pt x="3" y="27"/>
                        <a:pt x="2" y="49"/>
                      </a:cubicBezTo>
                      <a:lnTo>
                        <a:pt x="1" y="100"/>
                      </a:lnTo>
                      <a:cubicBezTo>
                        <a:pt x="1" y="123"/>
                        <a:pt x="17" y="152"/>
                        <a:pt x="50" y="153"/>
                      </a:cubicBezTo>
                      <a:cubicBezTo>
                        <a:pt x="50" y="153"/>
                        <a:pt x="51" y="153"/>
                        <a:pt x="52" y="153"/>
                      </a:cubicBezTo>
                      <a:cubicBezTo>
                        <a:pt x="84" y="153"/>
                        <a:pt x="102" y="125"/>
                        <a:pt x="103" y="104"/>
                      </a:cubicBezTo>
                      <a:lnTo>
                        <a:pt x="402" y="114"/>
                      </a:lnTo>
                      <a:lnTo>
                        <a:pt x="397" y="254"/>
                      </a:lnTo>
                      <a:cubicBezTo>
                        <a:pt x="395" y="299"/>
                        <a:pt x="397" y="297"/>
                        <a:pt x="363" y="327"/>
                      </a:cubicBezTo>
                      <a:lnTo>
                        <a:pt x="219" y="443"/>
                      </a:lnTo>
                      <a:cubicBezTo>
                        <a:pt x="192" y="465"/>
                        <a:pt x="192" y="467"/>
                        <a:pt x="190" y="501"/>
                      </a:cubicBezTo>
                      <a:lnTo>
                        <a:pt x="181" y="746"/>
                      </a:lnTo>
                      <a:cubicBezTo>
                        <a:pt x="180" y="779"/>
                        <a:pt x="194" y="798"/>
                        <a:pt x="231" y="798"/>
                      </a:cubicBezTo>
                      <a:cubicBezTo>
                        <a:pt x="233" y="798"/>
                        <a:pt x="235" y="798"/>
                        <a:pt x="237" y="798"/>
                      </a:cubicBezTo>
                      <a:cubicBezTo>
                        <a:pt x="269" y="798"/>
                        <a:pt x="283" y="780"/>
                        <a:pt x="284" y="750"/>
                      </a:cubicBezTo>
                      <a:lnTo>
                        <a:pt x="291" y="552"/>
                      </a:lnTo>
                      <a:cubicBezTo>
                        <a:pt x="291" y="516"/>
                        <a:pt x="293" y="515"/>
                        <a:pt x="321" y="492"/>
                      </a:cubicBezTo>
                      <a:lnTo>
                        <a:pt x="467" y="374"/>
                      </a:lnTo>
                      <a:cubicBezTo>
                        <a:pt x="497" y="350"/>
                        <a:pt x="497" y="347"/>
                        <a:pt x="497" y="310"/>
                      </a:cubicBezTo>
                      <a:lnTo>
                        <a:pt x="508" y="15"/>
                      </a:lnTo>
                      <a:lnTo>
                        <a:pt x="56" y="0"/>
                      </a:lnTo>
                      <a:cubicBezTo>
                        <a:pt x="55" y="0"/>
                        <a:pt x="55"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32"/>
                <p:cNvSpPr/>
                <p:nvPr/>
              </p:nvSpPr>
              <p:spPr>
                <a:xfrm flipH="1">
                  <a:off x="6339658" y="2577474"/>
                  <a:ext cx="27574" cy="41804"/>
                </a:xfrm>
                <a:custGeom>
                  <a:avLst/>
                  <a:gdLst/>
                  <a:ahLst/>
                  <a:cxnLst/>
                  <a:rect l="l" t="t" r="r" b="b"/>
                  <a:pathLst>
                    <a:path w="529" h="802" extrusionOk="0">
                      <a:moveTo>
                        <a:pt x="125" y="0"/>
                      </a:moveTo>
                      <a:lnTo>
                        <a:pt x="112" y="448"/>
                      </a:lnTo>
                      <a:lnTo>
                        <a:pt x="410" y="458"/>
                      </a:lnTo>
                      <a:lnTo>
                        <a:pt x="402" y="700"/>
                      </a:lnTo>
                      <a:lnTo>
                        <a:pt x="168" y="691"/>
                      </a:lnTo>
                      <a:cubicBezTo>
                        <a:pt x="151" y="691"/>
                        <a:pt x="128" y="677"/>
                        <a:pt x="115" y="670"/>
                      </a:cubicBezTo>
                      <a:lnTo>
                        <a:pt x="85" y="656"/>
                      </a:lnTo>
                      <a:cubicBezTo>
                        <a:pt x="74" y="651"/>
                        <a:pt x="65" y="646"/>
                        <a:pt x="52" y="646"/>
                      </a:cubicBezTo>
                      <a:cubicBezTo>
                        <a:pt x="26" y="646"/>
                        <a:pt x="3" y="669"/>
                        <a:pt x="2" y="697"/>
                      </a:cubicBezTo>
                      <a:cubicBezTo>
                        <a:pt x="0" y="731"/>
                        <a:pt x="30" y="742"/>
                        <a:pt x="58" y="755"/>
                      </a:cubicBezTo>
                      <a:lnTo>
                        <a:pt x="95" y="774"/>
                      </a:lnTo>
                      <a:cubicBezTo>
                        <a:pt x="121" y="785"/>
                        <a:pt x="136" y="793"/>
                        <a:pt x="163" y="795"/>
                      </a:cubicBezTo>
                      <a:lnTo>
                        <a:pt x="388" y="801"/>
                      </a:lnTo>
                      <a:cubicBezTo>
                        <a:pt x="394" y="801"/>
                        <a:pt x="399" y="801"/>
                        <a:pt x="404" y="801"/>
                      </a:cubicBezTo>
                      <a:cubicBezTo>
                        <a:pt x="433" y="801"/>
                        <a:pt x="456" y="795"/>
                        <a:pt x="478" y="770"/>
                      </a:cubicBezTo>
                      <a:cubicBezTo>
                        <a:pt x="500" y="746"/>
                        <a:pt x="504" y="724"/>
                        <a:pt x="505" y="691"/>
                      </a:cubicBezTo>
                      <a:lnTo>
                        <a:pt x="513" y="473"/>
                      </a:lnTo>
                      <a:cubicBezTo>
                        <a:pt x="514" y="439"/>
                        <a:pt x="512" y="414"/>
                        <a:pt x="484" y="386"/>
                      </a:cubicBezTo>
                      <a:cubicBezTo>
                        <a:pt x="460" y="363"/>
                        <a:pt x="436" y="356"/>
                        <a:pt x="403" y="355"/>
                      </a:cubicBezTo>
                      <a:lnTo>
                        <a:pt x="216" y="349"/>
                      </a:lnTo>
                      <a:lnTo>
                        <a:pt x="225" y="106"/>
                      </a:lnTo>
                      <a:lnTo>
                        <a:pt x="474" y="114"/>
                      </a:lnTo>
                      <a:cubicBezTo>
                        <a:pt x="475" y="114"/>
                        <a:pt x="476" y="114"/>
                        <a:pt x="477" y="114"/>
                      </a:cubicBezTo>
                      <a:cubicBezTo>
                        <a:pt x="502" y="114"/>
                        <a:pt x="525" y="99"/>
                        <a:pt x="526" y="65"/>
                      </a:cubicBezTo>
                      <a:cubicBezTo>
                        <a:pt x="528" y="29"/>
                        <a:pt x="503" y="13"/>
                        <a:pt x="478" y="13"/>
                      </a:cubicBez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2"/>
                <p:cNvSpPr/>
                <p:nvPr/>
              </p:nvSpPr>
              <p:spPr>
                <a:xfrm flipH="1">
                  <a:off x="6302336" y="2578673"/>
                  <a:ext cx="26844" cy="42065"/>
                </a:xfrm>
                <a:custGeom>
                  <a:avLst/>
                  <a:gdLst/>
                  <a:ahLst/>
                  <a:cxnLst/>
                  <a:rect l="l" t="t" r="r" b="b"/>
                  <a:pathLst>
                    <a:path w="515" h="807" extrusionOk="0">
                      <a:moveTo>
                        <a:pt x="111" y="536"/>
                      </a:moveTo>
                      <a:lnTo>
                        <a:pt x="410" y="546"/>
                      </a:lnTo>
                      <a:lnTo>
                        <a:pt x="405" y="703"/>
                      </a:lnTo>
                      <a:lnTo>
                        <a:pt x="106" y="692"/>
                      </a:lnTo>
                      <a:lnTo>
                        <a:pt x="111" y="536"/>
                      </a:lnTo>
                      <a:close/>
                      <a:moveTo>
                        <a:pt x="69" y="0"/>
                      </a:moveTo>
                      <a:cubicBezTo>
                        <a:pt x="36" y="0"/>
                        <a:pt x="27" y="28"/>
                        <a:pt x="26" y="50"/>
                      </a:cubicBezTo>
                      <a:lnTo>
                        <a:pt x="3" y="727"/>
                      </a:lnTo>
                      <a:cubicBezTo>
                        <a:pt x="1" y="773"/>
                        <a:pt x="18" y="791"/>
                        <a:pt x="66" y="792"/>
                      </a:cubicBezTo>
                      <a:lnTo>
                        <a:pt x="436" y="806"/>
                      </a:lnTo>
                      <a:cubicBezTo>
                        <a:pt x="437" y="806"/>
                        <a:pt x="439" y="806"/>
                        <a:pt x="440" y="806"/>
                      </a:cubicBezTo>
                      <a:cubicBezTo>
                        <a:pt x="484" y="806"/>
                        <a:pt x="504" y="790"/>
                        <a:pt x="506" y="743"/>
                      </a:cubicBezTo>
                      <a:lnTo>
                        <a:pt x="512" y="516"/>
                      </a:lnTo>
                      <a:cubicBezTo>
                        <a:pt x="514" y="469"/>
                        <a:pt x="506" y="447"/>
                        <a:pt x="454" y="446"/>
                      </a:cubicBezTo>
                      <a:lnTo>
                        <a:pt x="114" y="433"/>
                      </a:lnTo>
                      <a:lnTo>
                        <a:pt x="126" y="104"/>
                      </a:lnTo>
                      <a:cubicBezTo>
                        <a:pt x="127" y="104"/>
                        <a:pt x="127" y="104"/>
                        <a:pt x="128" y="104"/>
                      </a:cubicBezTo>
                      <a:cubicBezTo>
                        <a:pt x="156" y="104"/>
                        <a:pt x="177" y="85"/>
                        <a:pt x="178" y="56"/>
                      </a:cubicBezTo>
                      <a:cubicBezTo>
                        <a:pt x="179" y="29"/>
                        <a:pt x="159" y="3"/>
                        <a:pt x="132" y="2"/>
                      </a:cubicBezTo>
                      <a:lnTo>
                        <a:pt x="71" y="0"/>
                      </a:lnTo>
                      <a:cubicBezTo>
                        <a:pt x="70" y="0"/>
                        <a:pt x="69" y="0"/>
                        <a:pt x="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2"/>
                <p:cNvSpPr/>
                <p:nvPr/>
              </p:nvSpPr>
              <p:spPr>
                <a:xfrm flipH="1">
                  <a:off x="6263346" y="2580028"/>
                  <a:ext cx="26479" cy="41648"/>
                </a:xfrm>
                <a:custGeom>
                  <a:avLst/>
                  <a:gdLst/>
                  <a:ahLst/>
                  <a:cxnLst/>
                  <a:rect l="l" t="t" r="r" b="b"/>
                  <a:pathLst>
                    <a:path w="508" h="799" extrusionOk="0">
                      <a:moveTo>
                        <a:pt x="54" y="0"/>
                      </a:moveTo>
                      <a:cubicBezTo>
                        <a:pt x="22" y="0"/>
                        <a:pt x="3" y="27"/>
                        <a:pt x="2" y="48"/>
                      </a:cubicBezTo>
                      <a:lnTo>
                        <a:pt x="0" y="100"/>
                      </a:lnTo>
                      <a:cubicBezTo>
                        <a:pt x="0" y="123"/>
                        <a:pt x="18" y="152"/>
                        <a:pt x="50" y="153"/>
                      </a:cubicBezTo>
                      <a:cubicBezTo>
                        <a:pt x="51" y="153"/>
                        <a:pt x="52" y="153"/>
                        <a:pt x="52" y="153"/>
                      </a:cubicBezTo>
                      <a:cubicBezTo>
                        <a:pt x="83" y="153"/>
                        <a:pt x="101" y="126"/>
                        <a:pt x="103" y="104"/>
                      </a:cubicBezTo>
                      <a:lnTo>
                        <a:pt x="402" y="114"/>
                      </a:lnTo>
                      <a:lnTo>
                        <a:pt x="397" y="254"/>
                      </a:lnTo>
                      <a:cubicBezTo>
                        <a:pt x="396" y="299"/>
                        <a:pt x="397" y="298"/>
                        <a:pt x="362" y="326"/>
                      </a:cubicBezTo>
                      <a:lnTo>
                        <a:pt x="218" y="443"/>
                      </a:lnTo>
                      <a:cubicBezTo>
                        <a:pt x="192" y="465"/>
                        <a:pt x="191" y="467"/>
                        <a:pt x="190" y="500"/>
                      </a:cubicBezTo>
                      <a:lnTo>
                        <a:pt x="182" y="746"/>
                      </a:lnTo>
                      <a:cubicBezTo>
                        <a:pt x="181" y="779"/>
                        <a:pt x="193" y="798"/>
                        <a:pt x="231" y="799"/>
                      </a:cubicBezTo>
                      <a:cubicBezTo>
                        <a:pt x="232" y="799"/>
                        <a:pt x="233" y="799"/>
                        <a:pt x="234" y="799"/>
                      </a:cubicBezTo>
                      <a:cubicBezTo>
                        <a:pt x="268" y="799"/>
                        <a:pt x="282" y="781"/>
                        <a:pt x="284" y="749"/>
                      </a:cubicBezTo>
                      <a:lnTo>
                        <a:pt x="289" y="553"/>
                      </a:lnTo>
                      <a:cubicBezTo>
                        <a:pt x="291" y="517"/>
                        <a:pt x="293" y="515"/>
                        <a:pt x="321" y="491"/>
                      </a:cubicBezTo>
                      <a:lnTo>
                        <a:pt x="468" y="374"/>
                      </a:lnTo>
                      <a:cubicBezTo>
                        <a:pt x="496" y="351"/>
                        <a:pt x="495" y="347"/>
                        <a:pt x="497" y="310"/>
                      </a:cubicBezTo>
                      <a:lnTo>
                        <a:pt x="507" y="16"/>
                      </a:lnTo>
                      <a:lnTo>
                        <a:pt x="56" y="0"/>
                      </a:lnTo>
                      <a:cubicBezTo>
                        <a:pt x="55" y="0"/>
                        <a:pt x="54"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2"/>
                <p:cNvSpPr/>
                <p:nvPr/>
              </p:nvSpPr>
              <p:spPr>
                <a:xfrm flipH="1">
                  <a:off x="6225972" y="2581487"/>
                  <a:ext cx="26844" cy="41804"/>
                </a:xfrm>
                <a:custGeom>
                  <a:avLst/>
                  <a:gdLst/>
                  <a:ahLst/>
                  <a:cxnLst/>
                  <a:rect l="l" t="t" r="r" b="b"/>
                  <a:pathLst>
                    <a:path w="515" h="802" extrusionOk="0">
                      <a:moveTo>
                        <a:pt x="226" y="104"/>
                      </a:moveTo>
                      <a:lnTo>
                        <a:pt x="321" y="107"/>
                      </a:lnTo>
                      <a:lnTo>
                        <a:pt x="313" y="350"/>
                      </a:lnTo>
                      <a:lnTo>
                        <a:pt x="218" y="346"/>
                      </a:lnTo>
                      <a:lnTo>
                        <a:pt x="226" y="104"/>
                      </a:lnTo>
                      <a:close/>
                      <a:moveTo>
                        <a:pt x="113" y="445"/>
                      </a:moveTo>
                      <a:lnTo>
                        <a:pt x="412" y="456"/>
                      </a:lnTo>
                      <a:lnTo>
                        <a:pt x="404" y="698"/>
                      </a:lnTo>
                      <a:lnTo>
                        <a:pt x="105" y="688"/>
                      </a:lnTo>
                      <a:lnTo>
                        <a:pt x="113" y="445"/>
                      </a:lnTo>
                      <a:close/>
                      <a:moveTo>
                        <a:pt x="175" y="1"/>
                      </a:moveTo>
                      <a:cubicBezTo>
                        <a:pt x="144" y="1"/>
                        <a:pt x="127" y="25"/>
                        <a:pt x="127" y="50"/>
                      </a:cubicBezTo>
                      <a:lnTo>
                        <a:pt x="117" y="344"/>
                      </a:lnTo>
                      <a:cubicBezTo>
                        <a:pt x="115" y="344"/>
                        <a:pt x="114" y="344"/>
                        <a:pt x="112" y="344"/>
                      </a:cubicBezTo>
                      <a:cubicBezTo>
                        <a:pt x="82" y="344"/>
                        <a:pt x="58" y="353"/>
                        <a:pt x="41" y="370"/>
                      </a:cubicBezTo>
                      <a:cubicBezTo>
                        <a:pt x="22" y="387"/>
                        <a:pt x="12" y="411"/>
                        <a:pt x="10" y="443"/>
                      </a:cubicBezTo>
                      <a:lnTo>
                        <a:pt x="3" y="684"/>
                      </a:lnTo>
                      <a:cubicBezTo>
                        <a:pt x="1" y="747"/>
                        <a:pt x="37" y="789"/>
                        <a:pt x="101" y="791"/>
                      </a:cubicBezTo>
                      <a:lnTo>
                        <a:pt x="401" y="801"/>
                      </a:lnTo>
                      <a:cubicBezTo>
                        <a:pt x="402" y="801"/>
                        <a:pt x="402" y="801"/>
                        <a:pt x="403" y="801"/>
                      </a:cubicBezTo>
                      <a:cubicBezTo>
                        <a:pt x="464" y="801"/>
                        <a:pt x="503" y="764"/>
                        <a:pt x="505" y="702"/>
                      </a:cubicBezTo>
                      <a:lnTo>
                        <a:pt x="513" y="460"/>
                      </a:lnTo>
                      <a:cubicBezTo>
                        <a:pt x="514" y="430"/>
                        <a:pt x="506" y="403"/>
                        <a:pt x="488" y="385"/>
                      </a:cubicBezTo>
                      <a:cubicBezTo>
                        <a:pt x="472" y="366"/>
                        <a:pt x="447" y="354"/>
                        <a:pt x="415" y="353"/>
                      </a:cubicBezTo>
                      <a:lnTo>
                        <a:pt x="426" y="60"/>
                      </a:lnTo>
                      <a:cubicBezTo>
                        <a:pt x="427" y="33"/>
                        <a:pt x="411" y="9"/>
                        <a:pt x="376" y="7"/>
                      </a:cubicBezTo>
                      <a:lnTo>
                        <a:pt x="179" y="1"/>
                      </a:lnTo>
                      <a:cubicBezTo>
                        <a:pt x="178"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2"/>
                <p:cNvSpPr/>
                <p:nvPr/>
              </p:nvSpPr>
              <p:spPr>
                <a:xfrm flipH="1">
                  <a:off x="6149659" y="2584042"/>
                  <a:ext cx="26844" cy="41804"/>
                </a:xfrm>
                <a:custGeom>
                  <a:avLst/>
                  <a:gdLst/>
                  <a:ahLst/>
                  <a:cxnLst/>
                  <a:rect l="l" t="t" r="r" b="b"/>
                  <a:pathLst>
                    <a:path w="515" h="802" extrusionOk="0">
                      <a:moveTo>
                        <a:pt x="227" y="105"/>
                      </a:moveTo>
                      <a:lnTo>
                        <a:pt x="322" y="108"/>
                      </a:lnTo>
                      <a:lnTo>
                        <a:pt x="313" y="351"/>
                      </a:lnTo>
                      <a:lnTo>
                        <a:pt x="217" y="347"/>
                      </a:lnTo>
                      <a:lnTo>
                        <a:pt x="227" y="105"/>
                      </a:lnTo>
                      <a:close/>
                      <a:moveTo>
                        <a:pt x="112" y="447"/>
                      </a:moveTo>
                      <a:lnTo>
                        <a:pt x="411" y="457"/>
                      </a:lnTo>
                      <a:lnTo>
                        <a:pt x="403" y="700"/>
                      </a:lnTo>
                      <a:lnTo>
                        <a:pt x="105" y="689"/>
                      </a:lnTo>
                      <a:lnTo>
                        <a:pt x="112" y="447"/>
                      </a:lnTo>
                      <a:close/>
                      <a:moveTo>
                        <a:pt x="179" y="1"/>
                      </a:moveTo>
                      <a:cubicBezTo>
                        <a:pt x="144" y="1"/>
                        <a:pt x="126" y="24"/>
                        <a:pt x="125" y="51"/>
                      </a:cubicBezTo>
                      <a:lnTo>
                        <a:pt x="117" y="345"/>
                      </a:lnTo>
                      <a:cubicBezTo>
                        <a:pt x="114" y="345"/>
                        <a:pt x="112" y="345"/>
                        <a:pt x="109" y="345"/>
                      </a:cubicBezTo>
                      <a:cubicBezTo>
                        <a:pt x="80" y="345"/>
                        <a:pt x="58" y="355"/>
                        <a:pt x="41" y="371"/>
                      </a:cubicBezTo>
                      <a:cubicBezTo>
                        <a:pt x="22" y="388"/>
                        <a:pt x="12" y="412"/>
                        <a:pt x="11" y="443"/>
                      </a:cubicBezTo>
                      <a:lnTo>
                        <a:pt x="2" y="686"/>
                      </a:lnTo>
                      <a:cubicBezTo>
                        <a:pt x="0" y="748"/>
                        <a:pt x="38" y="789"/>
                        <a:pt x="100" y="791"/>
                      </a:cubicBezTo>
                      <a:lnTo>
                        <a:pt x="400" y="801"/>
                      </a:lnTo>
                      <a:cubicBezTo>
                        <a:pt x="402" y="801"/>
                        <a:pt x="403" y="801"/>
                        <a:pt x="405" y="801"/>
                      </a:cubicBezTo>
                      <a:cubicBezTo>
                        <a:pt x="466" y="801"/>
                        <a:pt x="503" y="764"/>
                        <a:pt x="504" y="703"/>
                      </a:cubicBezTo>
                      <a:lnTo>
                        <a:pt x="513" y="461"/>
                      </a:lnTo>
                      <a:cubicBezTo>
                        <a:pt x="515" y="429"/>
                        <a:pt x="506" y="404"/>
                        <a:pt x="489" y="386"/>
                      </a:cubicBezTo>
                      <a:cubicBezTo>
                        <a:pt x="471" y="368"/>
                        <a:pt x="446" y="356"/>
                        <a:pt x="414" y="354"/>
                      </a:cubicBezTo>
                      <a:lnTo>
                        <a:pt x="425" y="61"/>
                      </a:lnTo>
                      <a:cubicBezTo>
                        <a:pt x="427" y="35"/>
                        <a:pt x="410" y="9"/>
                        <a:pt x="376" y="9"/>
                      </a:cubicBezTo>
                      <a:lnTo>
                        <a:pt x="1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2"/>
                <p:cNvSpPr/>
                <p:nvPr/>
              </p:nvSpPr>
              <p:spPr>
                <a:xfrm flipH="1">
                  <a:off x="6111555" y="2585188"/>
                  <a:ext cx="26844" cy="42012"/>
                </a:xfrm>
                <a:custGeom>
                  <a:avLst/>
                  <a:gdLst/>
                  <a:ahLst/>
                  <a:cxnLst/>
                  <a:rect l="l" t="t" r="r" b="b"/>
                  <a:pathLst>
                    <a:path w="515" h="806" extrusionOk="0">
                      <a:moveTo>
                        <a:pt x="111" y="536"/>
                      </a:moveTo>
                      <a:lnTo>
                        <a:pt x="409" y="547"/>
                      </a:lnTo>
                      <a:lnTo>
                        <a:pt x="405" y="703"/>
                      </a:lnTo>
                      <a:lnTo>
                        <a:pt x="105" y="694"/>
                      </a:lnTo>
                      <a:lnTo>
                        <a:pt x="111" y="536"/>
                      </a:lnTo>
                      <a:close/>
                      <a:moveTo>
                        <a:pt x="69" y="1"/>
                      </a:moveTo>
                      <a:cubicBezTo>
                        <a:pt x="36" y="1"/>
                        <a:pt x="26" y="27"/>
                        <a:pt x="25" y="50"/>
                      </a:cubicBezTo>
                      <a:lnTo>
                        <a:pt x="3" y="727"/>
                      </a:lnTo>
                      <a:cubicBezTo>
                        <a:pt x="1" y="774"/>
                        <a:pt x="18" y="791"/>
                        <a:pt x="67" y="793"/>
                      </a:cubicBezTo>
                      <a:lnTo>
                        <a:pt x="436" y="805"/>
                      </a:lnTo>
                      <a:cubicBezTo>
                        <a:pt x="437" y="805"/>
                        <a:pt x="439" y="805"/>
                        <a:pt x="440" y="805"/>
                      </a:cubicBezTo>
                      <a:cubicBezTo>
                        <a:pt x="483" y="805"/>
                        <a:pt x="503" y="790"/>
                        <a:pt x="505" y="743"/>
                      </a:cubicBezTo>
                      <a:lnTo>
                        <a:pt x="512" y="516"/>
                      </a:lnTo>
                      <a:cubicBezTo>
                        <a:pt x="514" y="469"/>
                        <a:pt x="505" y="447"/>
                        <a:pt x="455" y="446"/>
                      </a:cubicBezTo>
                      <a:lnTo>
                        <a:pt x="113" y="435"/>
                      </a:lnTo>
                      <a:lnTo>
                        <a:pt x="126" y="104"/>
                      </a:lnTo>
                      <a:cubicBezTo>
                        <a:pt x="127" y="104"/>
                        <a:pt x="129" y="104"/>
                        <a:pt x="130" y="104"/>
                      </a:cubicBezTo>
                      <a:cubicBezTo>
                        <a:pt x="157" y="104"/>
                        <a:pt x="177" y="85"/>
                        <a:pt x="177" y="55"/>
                      </a:cubicBezTo>
                      <a:cubicBezTo>
                        <a:pt x="178" y="29"/>
                        <a:pt x="158" y="5"/>
                        <a:pt x="131" y="3"/>
                      </a:cubicBezTo>
                      <a:lnTo>
                        <a:pt x="71" y="1"/>
                      </a:lnTo>
                      <a:cubicBezTo>
                        <a:pt x="70" y="1"/>
                        <a:pt x="69"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2"/>
                <p:cNvSpPr/>
                <p:nvPr/>
              </p:nvSpPr>
              <p:spPr>
                <a:xfrm flipH="1">
                  <a:off x="6168425" y="2679797"/>
                  <a:ext cx="22987" cy="35966"/>
                </a:xfrm>
                <a:custGeom>
                  <a:avLst/>
                  <a:gdLst/>
                  <a:ahLst/>
                  <a:cxnLst/>
                  <a:rect l="l" t="t" r="r" b="b"/>
                  <a:pathLst>
                    <a:path w="441" h="690" extrusionOk="0">
                      <a:moveTo>
                        <a:pt x="64" y="0"/>
                      </a:moveTo>
                      <a:cubicBezTo>
                        <a:pt x="43" y="0"/>
                        <a:pt x="23" y="12"/>
                        <a:pt x="21" y="42"/>
                      </a:cubicBezTo>
                      <a:cubicBezTo>
                        <a:pt x="20" y="74"/>
                        <a:pt x="42" y="86"/>
                        <a:pt x="64" y="87"/>
                      </a:cubicBezTo>
                      <a:lnTo>
                        <a:pt x="192" y="91"/>
                      </a:lnTo>
                      <a:lnTo>
                        <a:pt x="174" y="595"/>
                      </a:lnTo>
                      <a:lnTo>
                        <a:pt x="47" y="591"/>
                      </a:lnTo>
                      <a:cubicBezTo>
                        <a:pt x="46" y="591"/>
                        <a:pt x="45" y="591"/>
                        <a:pt x="44" y="591"/>
                      </a:cubicBezTo>
                      <a:cubicBezTo>
                        <a:pt x="22" y="591"/>
                        <a:pt x="2" y="603"/>
                        <a:pt x="1" y="633"/>
                      </a:cubicBezTo>
                      <a:cubicBezTo>
                        <a:pt x="0" y="664"/>
                        <a:pt x="20" y="677"/>
                        <a:pt x="44" y="678"/>
                      </a:cubicBezTo>
                      <a:lnTo>
                        <a:pt x="386" y="689"/>
                      </a:lnTo>
                      <a:cubicBezTo>
                        <a:pt x="387" y="689"/>
                        <a:pt x="388" y="689"/>
                        <a:pt x="389" y="689"/>
                      </a:cubicBezTo>
                      <a:cubicBezTo>
                        <a:pt x="411" y="689"/>
                        <a:pt x="430" y="678"/>
                        <a:pt x="431" y="648"/>
                      </a:cubicBezTo>
                      <a:lnTo>
                        <a:pt x="439" y="428"/>
                      </a:lnTo>
                      <a:cubicBezTo>
                        <a:pt x="441" y="403"/>
                        <a:pt x="430" y="385"/>
                        <a:pt x="397" y="384"/>
                      </a:cubicBezTo>
                      <a:cubicBezTo>
                        <a:pt x="395" y="383"/>
                        <a:pt x="394" y="383"/>
                        <a:pt x="392" y="383"/>
                      </a:cubicBezTo>
                      <a:cubicBezTo>
                        <a:pt x="364" y="383"/>
                        <a:pt x="353" y="402"/>
                        <a:pt x="352" y="425"/>
                      </a:cubicBezTo>
                      <a:lnTo>
                        <a:pt x="346" y="601"/>
                      </a:lnTo>
                      <a:lnTo>
                        <a:pt x="262" y="599"/>
                      </a:lnTo>
                      <a:lnTo>
                        <a:pt x="282" y="7"/>
                      </a:lnTo>
                      <a:lnTo>
                        <a:pt x="67" y="1"/>
                      </a:lnTo>
                      <a:cubicBezTo>
                        <a:pt x="66" y="0"/>
                        <a:pt x="65"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2"/>
                <p:cNvSpPr/>
                <p:nvPr/>
              </p:nvSpPr>
              <p:spPr>
                <a:xfrm flipH="1">
                  <a:off x="6135742" y="2680892"/>
                  <a:ext cx="22935" cy="36018"/>
                </a:xfrm>
                <a:custGeom>
                  <a:avLst/>
                  <a:gdLst/>
                  <a:ahLst/>
                  <a:cxnLst/>
                  <a:rect l="l" t="t" r="r" b="b"/>
                  <a:pathLst>
                    <a:path w="440" h="691" extrusionOk="0">
                      <a:moveTo>
                        <a:pt x="64" y="0"/>
                      </a:moveTo>
                      <a:cubicBezTo>
                        <a:pt x="43" y="0"/>
                        <a:pt x="22" y="12"/>
                        <a:pt x="21" y="42"/>
                      </a:cubicBezTo>
                      <a:cubicBezTo>
                        <a:pt x="19" y="73"/>
                        <a:pt x="41" y="87"/>
                        <a:pt x="63" y="88"/>
                      </a:cubicBezTo>
                      <a:lnTo>
                        <a:pt x="191" y="92"/>
                      </a:lnTo>
                      <a:lnTo>
                        <a:pt x="174" y="596"/>
                      </a:lnTo>
                      <a:lnTo>
                        <a:pt x="45" y="591"/>
                      </a:lnTo>
                      <a:cubicBezTo>
                        <a:pt x="45" y="591"/>
                        <a:pt x="44" y="591"/>
                        <a:pt x="43" y="591"/>
                      </a:cubicBezTo>
                      <a:cubicBezTo>
                        <a:pt x="22" y="591"/>
                        <a:pt x="2" y="604"/>
                        <a:pt x="0" y="633"/>
                      </a:cubicBezTo>
                      <a:cubicBezTo>
                        <a:pt x="0" y="664"/>
                        <a:pt x="19" y="678"/>
                        <a:pt x="43" y="679"/>
                      </a:cubicBezTo>
                      <a:lnTo>
                        <a:pt x="387" y="690"/>
                      </a:lnTo>
                      <a:cubicBezTo>
                        <a:pt x="388" y="690"/>
                        <a:pt x="388" y="690"/>
                        <a:pt x="389" y="690"/>
                      </a:cubicBezTo>
                      <a:cubicBezTo>
                        <a:pt x="410" y="690"/>
                        <a:pt x="429" y="678"/>
                        <a:pt x="430" y="647"/>
                      </a:cubicBezTo>
                      <a:lnTo>
                        <a:pt x="438" y="429"/>
                      </a:lnTo>
                      <a:cubicBezTo>
                        <a:pt x="440" y="404"/>
                        <a:pt x="429" y="384"/>
                        <a:pt x="397" y="383"/>
                      </a:cubicBezTo>
                      <a:cubicBezTo>
                        <a:pt x="396" y="383"/>
                        <a:pt x="395" y="383"/>
                        <a:pt x="395" y="383"/>
                      </a:cubicBezTo>
                      <a:cubicBezTo>
                        <a:pt x="364" y="383"/>
                        <a:pt x="353" y="402"/>
                        <a:pt x="352" y="425"/>
                      </a:cubicBezTo>
                      <a:lnTo>
                        <a:pt x="346" y="602"/>
                      </a:lnTo>
                      <a:lnTo>
                        <a:pt x="261" y="598"/>
                      </a:lnTo>
                      <a:lnTo>
                        <a:pt x="281" y="8"/>
                      </a:lnTo>
                      <a:lnTo>
                        <a:pt x="66" y="0"/>
                      </a:lnTo>
                      <a:cubicBezTo>
                        <a:pt x="65" y="0"/>
                        <a:pt x="64"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2"/>
                <p:cNvSpPr/>
                <p:nvPr/>
              </p:nvSpPr>
              <p:spPr>
                <a:xfrm flipH="1">
                  <a:off x="6102433" y="2682612"/>
                  <a:ext cx="23560" cy="34819"/>
                </a:xfrm>
                <a:custGeom>
                  <a:avLst/>
                  <a:gdLst/>
                  <a:ahLst/>
                  <a:cxnLst/>
                  <a:rect l="l" t="t" r="r" b="b"/>
                  <a:pathLst>
                    <a:path w="452" h="668" extrusionOk="0">
                      <a:moveTo>
                        <a:pt x="411" y="1"/>
                      </a:moveTo>
                      <a:cubicBezTo>
                        <a:pt x="388" y="1"/>
                        <a:pt x="377" y="16"/>
                        <a:pt x="366" y="32"/>
                      </a:cubicBezTo>
                      <a:lnTo>
                        <a:pt x="22" y="580"/>
                      </a:lnTo>
                      <a:cubicBezTo>
                        <a:pt x="12" y="594"/>
                        <a:pt x="2" y="607"/>
                        <a:pt x="1" y="625"/>
                      </a:cubicBezTo>
                      <a:cubicBezTo>
                        <a:pt x="1" y="648"/>
                        <a:pt x="23" y="667"/>
                        <a:pt x="43" y="668"/>
                      </a:cubicBezTo>
                      <a:cubicBezTo>
                        <a:pt x="65" y="668"/>
                        <a:pt x="76" y="656"/>
                        <a:pt x="87" y="638"/>
                      </a:cubicBezTo>
                      <a:lnTo>
                        <a:pt x="441" y="77"/>
                      </a:lnTo>
                      <a:cubicBezTo>
                        <a:pt x="446" y="69"/>
                        <a:pt x="451" y="57"/>
                        <a:pt x="452" y="45"/>
                      </a:cubicBezTo>
                      <a:cubicBezTo>
                        <a:pt x="452" y="21"/>
                        <a:pt x="433" y="2"/>
                        <a:pt x="4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2"/>
                <p:cNvSpPr/>
                <p:nvPr/>
              </p:nvSpPr>
              <p:spPr>
                <a:xfrm flipH="1">
                  <a:off x="6738786" y="2674689"/>
                  <a:ext cx="15742" cy="24134"/>
                </a:xfrm>
                <a:custGeom>
                  <a:avLst/>
                  <a:gdLst/>
                  <a:ahLst/>
                  <a:cxnLst/>
                  <a:rect l="l" t="t" r="r" b="b"/>
                  <a:pathLst>
                    <a:path w="302" h="463" extrusionOk="0">
                      <a:moveTo>
                        <a:pt x="14" y="0"/>
                      </a:moveTo>
                      <a:lnTo>
                        <a:pt x="0" y="422"/>
                      </a:lnTo>
                      <a:cubicBezTo>
                        <a:pt x="0" y="441"/>
                        <a:pt x="7" y="452"/>
                        <a:pt x="28" y="452"/>
                      </a:cubicBezTo>
                      <a:cubicBezTo>
                        <a:pt x="29" y="452"/>
                        <a:pt x="30" y="452"/>
                        <a:pt x="31" y="452"/>
                      </a:cubicBezTo>
                      <a:cubicBezTo>
                        <a:pt x="49" y="452"/>
                        <a:pt x="58" y="443"/>
                        <a:pt x="59" y="425"/>
                      </a:cubicBezTo>
                      <a:lnTo>
                        <a:pt x="69" y="105"/>
                      </a:lnTo>
                      <a:lnTo>
                        <a:pt x="70" y="105"/>
                      </a:lnTo>
                      <a:lnTo>
                        <a:pt x="70" y="107"/>
                      </a:lnTo>
                      <a:lnTo>
                        <a:pt x="210" y="460"/>
                      </a:lnTo>
                      <a:lnTo>
                        <a:pt x="286" y="463"/>
                      </a:lnTo>
                      <a:lnTo>
                        <a:pt x="301" y="40"/>
                      </a:lnTo>
                      <a:cubicBezTo>
                        <a:pt x="302" y="21"/>
                        <a:pt x="294" y="10"/>
                        <a:pt x="273" y="10"/>
                      </a:cubicBezTo>
                      <a:cubicBezTo>
                        <a:pt x="272" y="10"/>
                        <a:pt x="271" y="10"/>
                        <a:pt x="270" y="10"/>
                      </a:cubicBezTo>
                      <a:cubicBezTo>
                        <a:pt x="251" y="10"/>
                        <a:pt x="243" y="20"/>
                        <a:pt x="243" y="38"/>
                      </a:cubicBezTo>
                      <a:lnTo>
                        <a:pt x="231" y="360"/>
                      </a:lnTo>
                      <a:lnTo>
                        <a:pt x="230" y="360"/>
                      </a:lnTo>
                      <a:lnTo>
                        <a:pt x="90" y="4"/>
                      </a:lnTo>
                      <a:lnTo>
                        <a:pt x="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2"/>
                <p:cNvSpPr/>
                <p:nvPr/>
              </p:nvSpPr>
              <p:spPr>
                <a:xfrm flipH="1">
                  <a:off x="6717623" y="2675679"/>
                  <a:ext cx="15377" cy="23821"/>
                </a:xfrm>
                <a:custGeom>
                  <a:avLst/>
                  <a:gdLst/>
                  <a:ahLst/>
                  <a:cxnLst/>
                  <a:rect l="l" t="t" r="r" b="b"/>
                  <a:pathLst>
                    <a:path w="295" h="457" extrusionOk="0">
                      <a:moveTo>
                        <a:pt x="160" y="137"/>
                      </a:moveTo>
                      <a:lnTo>
                        <a:pt x="198" y="298"/>
                      </a:lnTo>
                      <a:lnTo>
                        <a:pt x="198" y="298"/>
                      </a:lnTo>
                      <a:lnTo>
                        <a:pt x="108" y="293"/>
                      </a:lnTo>
                      <a:lnTo>
                        <a:pt x="158" y="137"/>
                      </a:lnTo>
                      <a:close/>
                      <a:moveTo>
                        <a:pt x="163" y="0"/>
                      </a:moveTo>
                      <a:cubicBezTo>
                        <a:pt x="145" y="0"/>
                        <a:pt x="138" y="14"/>
                        <a:pt x="133" y="28"/>
                      </a:cubicBezTo>
                      <a:lnTo>
                        <a:pt x="5" y="418"/>
                      </a:lnTo>
                      <a:cubicBezTo>
                        <a:pt x="1" y="431"/>
                        <a:pt x="16" y="447"/>
                        <a:pt x="32" y="448"/>
                      </a:cubicBezTo>
                      <a:cubicBezTo>
                        <a:pt x="33" y="448"/>
                        <a:pt x="33" y="448"/>
                        <a:pt x="34" y="448"/>
                      </a:cubicBezTo>
                      <a:cubicBezTo>
                        <a:pt x="50" y="448"/>
                        <a:pt x="60" y="433"/>
                        <a:pt x="64" y="420"/>
                      </a:cubicBezTo>
                      <a:lnTo>
                        <a:pt x="89" y="351"/>
                      </a:lnTo>
                      <a:lnTo>
                        <a:pt x="213" y="355"/>
                      </a:lnTo>
                      <a:lnTo>
                        <a:pt x="232" y="425"/>
                      </a:lnTo>
                      <a:cubicBezTo>
                        <a:pt x="237" y="440"/>
                        <a:pt x="244" y="455"/>
                        <a:pt x="262" y="456"/>
                      </a:cubicBezTo>
                      <a:cubicBezTo>
                        <a:pt x="278" y="456"/>
                        <a:pt x="295" y="442"/>
                        <a:pt x="291" y="428"/>
                      </a:cubicBezTo>
                      <a:lnTo>
                        <a:pt x="192" y="30"/>
                      </a:lnTo>
                      <a:cubicBezTo>
                        <a:pt x="189" y="16"/>
                        <a:pt x="182" y="1"/>
                        <a:pt x="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2"/>
                <p:cNvSpPr/>
                <p:nvPr/>
              </p:nvSpPr>
              <p:spPr>
                <a:xfrm flipH="1">
                  <a:off x="6695209" y="2676200"/>
                  <a:ext cx="15794" cy="24029"/>
                </a:xfrm>
                <a:custGeom>
                  <a:avLst/>
                  <a:gdLst/>
                  <a:ahLst/>
                  <a:cxnLst/>
                  <a:rect l="l" t="t" r="r" b="b"/>
                  <a:pathLst>
                    <a:path w="303" h="461" extrusionOk="0">
                      <a:moveTo>
                        <a:pt x="16" y="1"/>
                      </a:moveTo>
                      <a:lnTo>
                        <a:pt x="1" y="422"/>
                      </a:lnTo>
                      <a:cubicBezTo>
                        <a:pt x="0" y="441"/>
                        <a:pt x="9" y="453"/>
                        <a:pt x="30" y="453"/>
                      </a:cubicBezTo>
                      <a:cubicBezTo>
                        <a:pt x="31" y="453"/>
                        <a:pt x="31" y="453"/>
                        <a:pt x="32" y="453"/>
                      </a:cubicBezTo>
                      <a:cubicBezTo>
                        <a:pt x="50" y="453"/>
                        <a:pt x="59" y="443"/>
                        <a:pt x="60" y="425"/>
                      </a:cubicBezTo>
                      <a:lnTo>
                        <a:pt x="70" y="82"/>
                      </a:lnTo>
                      <a:lnTo>
                        <a:pt x="72" y="82"/>
                      </a:lnTo>
                      <a:lnTo>
                        <a:pt x="124" y="166"/>
                      </a:lnTo>
                      <a:lnTo>
                        <a:pt x="124" y="176"/>
                      </a:lnTo>
                      <a:cubicBezTo>
                        <a:pt x="123" y="194"/>
                        <a:pt x="131" y="210"/>
                        <a:pt x="153" y="211"/>
                      </a:cubicBezTo>
                      <a:cubicBezTo>
                        <a:pt x="153" y="211"/>
                        <a:pt x="154" y="211"/>
                        <a:pt x="154" y="211"/>
                      </a:cubicBezTo>
                      <a:cubicBezTo>
                        <a:pt x="175" y="211"/>
                        <a:pt x="182" y="194"/>
                        <a:pt x="183" y="177"/>
                      </a:cubicBezTo>
                      <a:lnTo>
                        <a:pt x="183" y="168"/>
                      </a:lnTo>
                      <a:lnTo>
                        <a:pt x="240" y="88"/>
                      </a:lnTo>
                      <a:lnTo>
                        <a:pt x="242" y="88"/>
                      </a:lnTo>
                      <a:lnTo>
                        <a:pt x="231" y="431"/>
                      </a:lnTo>
                      <a:cubicBezTo>
                        <a:pt x="230" y="448"/>
                        <a:pt x="238" y="460"/>
                        <a:pt x="258" y="461"/>
                      </a:cubicBezTo>
                      <a:cubicBezTo>
                        <a:pt x="259" y="461"/>
                        <a:pt x="260" y="461"/>
                        <a:pt x="261" y="461"/>
                      </a:cubicBezTo>
                      <a:cubicBezTo>
                        <a:pt x="280" y="461"/>
                        <a:pt x="288" y="450"/>
                        <a:pt x="289" y="432"/>
                      </a:cubicBezTo>
                      <a:lnTo>
                        <a:pt x="303" y="10"/>
                      </a:lnTo>
                      <a:lnTo>
                        <a:pt x="231" y="7"/>
                      </a:lnTo>
                      <a:lnTo>
                        <a:pt x="156" y="107"/>
                      </a:lnTo>
                      <a:lnTo>
                        <a:pt x="89" y="3"/>
                      </a:ln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32"/>
                <p:cNvSpPr/>
                <p:nvPr/>
              </p:nvSpPr>
              <p:spPr>
                <a:xfrm flipH="1">
                  <a:off x="6673368" y="2676878"/>
                  <a:ext cx="15846" cy="24082"/>
                </a:xfrm>
                <a:custGeom>
                  <a:avLst/>
                  <a:gdLst/>
                  <a:ahLst/>
                  <a:cxnLst/>
                  <a:rect l="l" t="t" r="r" b="b"/>
                  <a:pathLst>
                    <a:path w="304" h="462" extrusionOk="0">
                      <a:moveTo>
                        <a:pt x="16" y="0"/>
                      </a:moveTo>
                      <a:lnTo>
                        <a:pt x="1" y="453"/>
                      </a:lnTo>
                      <a:lnTo>
                        <a:pt x="259" y="461"/>
                      </a:lnTo>
                      <a:cubicBezTo>
                        <a:pt x="274" y="461"/>
                        <a:pt x="288" y="455"/>
                        <a:pt x="288" y="434"/>
                      </a:cubicBezTo>
                      <a:cubicBezTo>
                        <a:pt x="289" y="412"/>
                        <a:pt x="275" y="405"/>
                        <a:pt x="261" y="403"/>
                      </a:cubicBezTo>
                      <a:lnTo>
                        <a:pt x="61" y="397"/>
                      </a:lnTo>
                      <a:lnTo>
                        <a:pt x="67" y="257"/>
                      </a:lnTo>
                      <a:lnTo>
                        <a:pt x="152" y="261"/>
                      </a:lnTo>
                      <a:cubicBezTo>
                        <a:pt x="167" y="261"/>
                        <a:pt x="180" y="253"/>
                        <a:pt x="181" y="233"/>
                      </a:cubicBezTo>
                      <a:cubicBezTo>
                        <a:pt x="181" y="212"/>
                        <a:pt x="168" y="204"/>
                        <a:pt x="154" y="204"/>
                      </a:cubicBezTo>
                      <a:lnTo>
                        <a:pt x="68" y="199"/>
                      </a:lnTo>
                      <a:lnTo>
                        <a:pt x="72" y="62"/>
                      </a:lnTo>
                      <a:lnTo>
                        <a:pt x="272" y="69"/>
                      </a:lnTo>
                      <a:cubicBezTo>
                        <a:pt x="288" y="69"/>
                        <a:pt x="301" y="61"/>
                        <a:pt x="302" y="40"/>
                      </a:cubicBezTo>
                      <a:cubicBezTo>
                        <a:pt x="303" y="19"/>
                        <a:pt x="289" y="11"/>
                        <a:pt x="274" y="10"/>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32"/>
                <p:cNvSpPr/>
                <p:nvPr/>
              </p:nvSpPr>
              <p:spPr>
                <a:xfrm flipH="1">
                  <a:off x="6629895" y="2678546"/>
                  <a:ext cx="15637" cy="23821"/>
                </a:xfrm>
                <a:custGeom>
                  <a:avLst/>
                  <a:gdLst/>
                  <a:ahLst/>
                  <a:cxnLst/>
                  <a:rect l="l" t="t" r="r" b="b"/>
                  <a:pathLst>
                    <a:path w="300" h="457" extrusionOk="0">
                      <a:moveTo>
                        <a:pt x="94" y="1"/>
                      </a:moveTo>
                      <a:cubicBezTo>
                        <a:pt x="75" y="1"/>
                        <a:pt x="61" y="1"/>
                        <a:pt x="46" y="10"/>
                      </a:cubicBezTo>
                      <a:cubicBezTo>
                        <a:pt x="25" y="21"/>
                        <a:pt x="13" y="40"/>
                        <a:pt x="12" y="63"/>
                      </a:cubicBezTo>
                      <a:cubicBezTo>
                        <a:pt x="11" y="84"/>
                        <a:pt x="19" y="95"/>
                        <a:pt x="30" y="112"/>
                      </a:cubicBezTo>
                      <a:lnTo>
                        <a:pt x="220" y="375"/>
                      </a:lnTo>
                      <a:cubicBezTo>
                        <a:pt x="222" y="379"/>
                        <a:pt x="229" y="388"/>
                        <a:pt x="229" y="393"/>
                      </a:cubicBezTo>
                      <a:cubicBezTo>
                        <a:pt x="229" y="398"/>
                        <a:pt x="223" y="399"/>
                        <a:pt x="217" y="399"/>
                      </a:cubicBezTo>
                      <a:cubicBezTo>
                        <a:pt x="215" y="399"/>
                        <a:pt x="212" y="399"/>
                        <a:pt x="211" y="399"/>
                      </a:cubicBezTo>
                      <a:lnTo>
                        <a:pt x="84" y="394"/>
                      </a:lnTo>
                      <a:cubicBezTo>
                        <a:pt x="69" y="394"/>
                        <a:pt x="59" y="392"/>
                        <a:pt x="59" y="373"/>
                      </a:cubicBezTo>
                      <a:cubicBezTo>
                        <a:pt x="60" y="358"/>
                        <a:pt x="50" y="344"/>
                        <a:pt x="33" y="344"/>
                      </a:cubicBezTo>
                      <a:cubicBezTo>
                        <a:pt x="33" y="344"/>
                        <a:pt x="32" y="344"/>
                        <a:pt x="31" y="344"/>
                      </a:cubicBezTo>
                      <a:cubicBezTo>
                        <a:pt x="13" y="344"/>
                        <a:pt x="2" y="359"/>
                        <a:pt x="1" y="377"/>
                      </a:cubicBezTo>
                      <a:cubicBezTo>
                        <a:pt x="1" y="397"/>
                        <a:pt x="12" y="419"/>
                        <a:pt x="28" y="432"/>
                      </a:cubicBezTo>
                      <a:cubicBezTo>
                        <a:pt x="45" y="447"/>
                        <a:pt x="63" y="451"/>
                        <a:pt x="85" y="452"/>
                      </a:cubicBezTo>
                      <a:lnTo>
                        <a:pt x="213" y="457"/>
                      </a:lnTo>
                      <a:cubicBezTo>
                        <a:pt x="215" y="457"/>
                        <a:pt x="216" y="457"/>
                        <a:pt x="218" y="457"/>
                      </a:cubicBezTo>
                      <a:cubicBezTo>
                        <a:pt x="256" y="457"/>
                        <a:pt x="287" y="436"/>
                        <a:pt x="289" y="394"/>
                      </a:cubicBezTo>
                      <a:cubicBezTo>
                        <a:pt x="289" y="373"/>
                        <a:pt x="281" y="360"/>
                        <a:pt x="270" y="345"/>
                      </a:cubicBezTo>
                      <a:lnTo>
                        <a:pt x="78" y="82"/>
                      </a:lnTo>
                      <a:cubicBezTo>
                        <a:pt x="77" y="79"/>
                        <a:pt x="70" y="71"/>
                        <a:pt x="71" y="66"/>
                      </a:cubicBezTo>
                      <a:cubicBezTo>
                        <a:pt x="71" y="60"/>
                        <a:pt x="77" y="58"/>
                        <a:pt x="83" y="58"/>
                      </a:cubicBezTo>
                      <a:cubicBezTo>
                        <a:pt x="86" y="58"/>
                        <a:pt x="89" y="59"/>
                        <a:pt x="91" y="59"/>
                      </a:cubicBezTo>
                      <a:lnTo>
                        <a:pt x="213" y="63"/>
                      </a:lnTo>
                      <a:cubicBezTo>
                        <a:pt x="233" y="64"/>
                        <a:pt x="241" y="67"/>
                        <a:pt x="240" y="86"/>
                      </a:cubicBezTo>
                      <a:cubicBezTo>
                        <a:pt x="240" y="103"/>
                        <a:pt x="250" y="114"/>
                        <a:pt x="268" y="114"/>
                      </a:cubicBezTo>
                      <a:cubicBezTo>
                        <a:pt x="269" y="114"/>
                        <a:pt x="269" y="114"/>
                        <a:pt x="270" y="114"/>
                      </a:cubicBezTo>
                      <a:cubicBezTo>
                        <a:pt x="289" y="114"/>
                        <a:pt x="298" y="100"/>
                        <a:pt x="298" y="82"/>
                      </a:cubicBezTo>
                      <a:cubicBezTo>
                        <a:pt x="299" y="62"/>
                        <a:pt x="289" y="40"/>
                        <a:pt x="273" y="27"/>
                      </a:cubicBezTo>
                      <a:cubicBezTo>
                        <a:pt x="258" y="11"/>
                        <a:pt x="239" y="5"/>
                        <a:pt x="217" y="5"/>
                      </a:cubicBezTo>
                      <a:lnTo>
                        <a:pt x="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2"/>
                <p:cNvSpPr/>
                <p:nvPr/>
              </p:nvSpPr>
              <p:spPr>
                <a:xfrm flipH="1">
                  <a:off x="6608002" y="2679224"/>
                  <a:ext cx="15690" cy="23873"/>
                </a:xfrm>
                <a:custGeom>
                  <a:avLst/>
                  <a:gdLst/>
                  <a:ahLst/>
                  <a:cxnLst/>
                  <a:rect l="l" t="t" r="r" b="b"/>
                  <a:pathLst>
                    <a:path w="301" h="458" extrusionOk="0">
                      <a:moveTo>
                        <a:pt x="43" y="0"/>
                      </a:moveTo>
                      <a:cubicBezTo>
                        <a:pt x="22" y="0"/>
                        <a:pt x="14" y="9"/>
                        <a:pt x="14" y="28"/>
                      </a:cubicBezTo>
                      <a:lnTo>
                        <a:pt x="2" y="353"/>
                      </a:lnTo>
                      <a:cubicBezTo>
                        <a:pt x="0" y="380"/>
                        <a:pt x="3" y="400"/>
                        <a:pt x="21" y="422"/>
                      </a:cubicBezTo>
                      <a:cubicBezTo>
                        <a:pt x="41" y="446"/>
                        <a:pt x="64" y="453"/>
                        <a:pt x="92" y="454"/>
                      </a:cubicBezTo>
                      <a:lnTo>
                        <a:pt x="191" y="457"/>
                      </a:lnTo>
                      <a:cubicBezTo>
                        <a:pt x="194" y="457"/>
                        <a:pt x="196" y="457"/>
                        <a:pt x="198" y="457"/>
                      </a:cubicBezTo>
                      <a:cubicBezTo>
                        <a:pt x="223" y="457"/>
                        <a:pt x="245" y="451"/>
                        <a:pt x="264" y="430"/>
                      </a:cubicBezTo>
                      <a:cubicBezTo>
                        <a:pt x="284" y="410"/>
                        <a:pt x="288" y="389"/>
                        <a:pt x="288" y="362"/>
                      </a:cubicBezTo>
                      <a:lnTo>
                        <a:pt x="301" y="39"/>
                      </a:lnTo>
                      <a:cubicBezTo>
                        <a:pt x="301" y="20"/>
                        <a:pt x="293" y="8"/>
                        <a:pt x="272" y="8"/>
                      </a:cubicBezTo>
                      <a:cubicBezTo>
                        <a:pt x="252" y="8"/>
                        <a:pt x="242" y="18"/>
                        <a:pt x="241" y="37"/>
                      </a:cubicBezTo>
                      <a:lnTo>
                        <a:pt x="231" y="360"/>
                      </a:lnTo>
                      <a:cubicBezTo>
                        <a:pt x="230" y="392"/>
                        <a:pt x="220" y="400"/>
                        <a:pt x="193" y="400"/>
                      </a:cubicBezTo>
                      <a:lnTo>
                        <a:pt x="94" y="397"/>
                      </a:lnTo>
                      <a:cubicBezTo>
                        <a:pt x="68" y="396"/>
                        <a:pt x="60" y="386"/>
                        <a:pt x="60" y="354"/>
                      </a:cubicBezTo>
                      <a:lnTo>
                        <a:pt x="71" y="30"/>
                      </a:lnTo>
                      <a:cubicBezTo>
                        <a:pt x="71" y="12"/>
                        <a:pt x="6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2"/>
                <p:cNvSpPr/>
                <p:nvPr/>
              </p:nvSpPr>
              <p:spPr>
                <a:xfrm flipH="1">
                  <a:off x="6586214" y="2679901"/>
                  <a:ext cx="15742" cy="24029"/>
                </a:xfrm>
                <a:custGeom>
                  <a:avLst/>
                  <a:gdLst/>
                  <a:ahLst/>
                  <a:cxnLst/>
                  <a:rect l="l" t="t" r="r" b="b"/>
                  <a:pathLst>
                    <a:path w="302" h="461" extrusionOk="0">
                      <a:moveTo>
                        <a:pt x="72" y="61"/>
                      </a:moveTo>
                      <a:lnTo>
                        <a:pt x="201" y="64"/>
                      </a:lnTo>
                      <a:cubicBezTo>
                        <a:pt x="219" y="65"/>
                        <a:pt x="242" y="69"/>
                        <a:pt x="241" y="92"/>
                      </a:cubicBezTo>
                      <a:lnTo>
                        <a:pt x="240" y="133"/>
                      </a:lnTo>
                      <a:cubicBezTo>
                        <a:pt x="239" y="152"/>
                        <a:pt x="221" y="155"/>
                        <a:pt x="206" y="155"/>
                      </a:cubicBezTo>
                      <a:cubicBezTo>
                        <a:pt x="203" y="155"/>
                        <a:pt x="200" y="155"/>
                        <a:pt x="197" y="155"/>
                      </a:cubicBezTo>
                      <a:lnTo>
                        <a:pt x="68" y="151"/>
                      </a:lnTo>
                      <a:lnTo>
                        <a:pt x="72" y="61"/>
                      </a:lnTo>
                      <a:close/>
                      <a:moveTo>
                        <a:pt x="14" y="1"/>
                      </a:moveTo>
                      <a:lnTo>
                        <a:pt x="2" y="423"/>
                      </a:lnTo>
                      <a:cubicBezTo>
                        <a:pt x="1" y="441"/>
                        <a:pt x="9" y="452"/>
                        <a:pt x="29" y="454"/>
                      </a:cubicBezTo>
                      <a:cubicBezTo>
                        <a:pt x="30" y="454"/>
                        <a:pt x="31" y="454"/>
                        <a:pt x="32" y="454"/>
                      </a:cubicBezTo>
                      <a:cubicBezTo>
                        <a:pt x="51" y="454"/>
                        <a:pt x="59" y="442"/>
                        <a:pt x="59" y="425"/>
                      </a:cubicBezTo>
                      <a:lnTo>
                        <a:pt x="66" y="209"/>
                      </a:lnTo>
                      <a:lnTo>
                        <a:pt x="79" y="210"/>
                      </a:lnTo>
                      <a:lnTo>
                        <a:pt x="231" y="443"/>
                      </a:lnTo>
                      <a:cubicBezTo>
                        <a:pt x="238" y="454"/>
                        <a:pt x="245" y="461"/>
                        <a:pt x="257" y="461"/>
                      </a:cubicBezTo>
                      <a:cubicBezTo>
                        <a:pt x="273" y="461"/>
                        <a:pt x="287" y="450"/>
                        <a:pt x="288" y="435"/>
                      </a:cubicBezTo>
                      <a:cubicBezTo>
                        <a:pt x="288" y="423"/>
                        <a:pt x="281" y="412"/>
                        <a:pt x="274" y="403"/>
                      </a:cubicBezTo>
                      <a:lnTo>
                        <a:pt x="150" y="211"/>
                      </a:lnTo>
                      <a:lnTo>
                        <a:pt x="203" y="214"/>
                      </a:lnTo>
                      <a:cubicBezTo>
                        <a:pt x="205" y="214"/>
                        <a:pt x="207" y="214"/>
                        <a:pt x="208" y="214"/>
                      </a:cubicBezTo>
                      <a:cubicBezTo>
                        <a:pt x="253" y="214"/>
                        <a:pt x="296" y="187"/>
                        <a:pt x="297" y="134"/>
                      </a:cubicBezTo>
                      <a:lnTo>
                        <a:pt x="299" y="95"/>
                      </a:lnTo>
                      <a:cubicBezTo>
                        <a:pt x="301" y="43"/>
                        <a:pt x="257" y="9"/>
                        <a:pt x="211" y="7"/>
                      </a:cubicBezTo>
                      <a:lnTo>
                        <a:pt x="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2"/>
                <p:cNvSpPr/>
                <p:nvPr/>
              </p:nvSpPr>
              <p:spPr>
                <a:xfrm flipH="1">
                  <a:off x="6564373" y="2680683"/>
                  <a:ext cx="15742" cy="24082"/>
                </a:xfrm>
                <a:custGeom>
                  <a:avLst/>
                  <a:gdLst/>
                  <a:ahLst/>
                  <a:cxnLst/>
                  <a:rect l="l" t="t" r="r" b="b"/>
                  <a:pathLst>
                    <a:path w="302" h="462" extrusionOk="0">
                      <a:moveTo>
                        <a:pt x="15" y="0"/>
                      </a:moveTo>
                      <a:lnTo>
                        <a:pt x="0" y="423"/>
                      </a:lnTo>
                      <a:cubicBezTo>
                        <a:pt x="0" y="442"/>
                        <a:pt x="7" y="452"/>
                        <a:pt x="27" y="452"/>
                      </a:cubicBezTo>
                      <a:cubicBezTo>
                        <a:pt x="29" y="452"/>
                        <a:pt x="30" y="452"/>
                        <a:pt x="31" y="452"/>
                      </a:cubicBezTo>
                      <a:cubicBezTo>
                        <a:pt x="50" y="452"/>
                        <a:pt x="57" y="443"/>
                        <a:pt x="58" y="425"/>
                      </a:cubicBezTo>
                      <a:lnTo>
                        <a:pt x="69" y="106"/>
                      </a:lnTo>
                      <a:lnTo>
                        <a:pt x="70" y="106"/>
                      </a:lnTo>
                      <a:lnTo>
                        <a:pt x="210" y="459"/>
                      </a:lnTo>
                      <a:lnTo>
                        <a:pt x="287" y="462"/>
                      </a:lnTo>
                      <a:lnTo>
                        <a:pt x="302" y="39"/>
                      </a:lnTo>
                      <a:cubicBezTo>
                        <a:pt x="302" y="21"/>
                        <a:pt x="294" y="11"/>
                        <a:pt x="274" y="10"/>
                      </a:cubicBezTo>
                      <a:cubicBezTo>
                        <a:pt x="273" y="10"/>
                        <a:pt x="272" y="10"/>
                        <a:pt x="271" y="10"/>
                      </a:cubicBezTo>
                      <a:cubicBezTo>
                        <a:pt x="251" y="10"/>
                        <a:pt x="243" y="20"/>
                        <a:pt x="243" y="38"/>
                      </a:cubicBezTo>
                      <a:lnTo>
                        <a:pt x="231" y="360"/>
                      </a:lnTo>
                      <a:lnTo>
                        <a:pt x="91" y="2"/>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2"/>
                <p:cNvSpPr/>
                <p:nvPr/>
              </p:nvSpPr>
              <p:spPr>
                <a:xfrm flipH="1">
                  <a:off x="6543210" y="2681622"/>
                  <a:ext cx="15325" cy="23821"/>
                </a:xfrm>
                <a:custGeom>
                  <a:avLst/>
                  <a:gdLst/>
                  <a:ahLst/>
                  <a:cxnLst/>
                  <a:rect l="l" t="t" r="r" b="b"/>
                  <a:pathLst>
                    <a:path w="294" h="457" extrusionOk="0">
                      <a:moveTo>
                        <a:pt x="158" y="139"/>
                      </a:moveTo>
                      <a:lnTo>
                        <a:pt x="197" y="297"/>
                      </a:lnTo>
                      <a:lnTo>
                        <a:pt x="106" y="294"/>
                      </a:lnTo>
                      <a:lnTo>
                        <a:pt x="157" y="139"/>
                      </a:lnTo>
                      <a:close/>
                      <a:moveTo>
                        <a:pt x="159" y="1"/>
                      </a:moveTo>
                      <a:cubicBezTo>
                        <a:pt x="143" y="1"/>
                        <a:pt x="137" y="14"/>
                        <a:pt x="131" y="30"/>
                      </a:cubicBezTo>
                      <a:lnTo>
                        <a:pt x="4" y="418"/>
                      </a:lnTo>
                      <a:cubicBezTo>
                        <a:pt x="1" y="432"/>
                        <a:pt x="15" y="448"/>
                        <a:pt x="31" y="448"/>
                      </a:cubicBezTo>
                      <a:cubicBezTo>
                        <a:pt x="32" y="448"/>
                        <a:pt x="32" y="448"/>
                        <a:pt x="33" y="448"/>
                      </a:cubicBezTo>
                      <a:cubicBezTo>
                        <a:pt x="49" y="448"/>
                        <a:pt x="59" y="434"/>
                        <a:pt x="63" y="421"/>
                      </a:cubicBezTo>
                      <a:lnTo>
                        <a:pt x="88" y="352"/>
                      </a:lnTo>
                      <a:lnTo>
                        <a:pt x="213" y="356"/>
                      </a:lnTo>
                      <a:lnTo>
                        <a:pt x="231" y="426"/>
                      </a:lnTo>
                      <a:cubicBezTo>
                        <a:pt x="234" y="439"/>
                        <a:pt x="243" y="456"/>
                        <a:pt x="261" y="456"/>
                      </a:cubicBezTo>
                      <a:cubicBezTo>
                        <a:pt x="261" y="456"/>
                        <a:pt x="262" y="456"/>
                        <a:pt x="262" y="456"/>
                      </a:cubicBezTo>
                      <a:cubicBezTo>
                        <a:pt x="278" y="456"/>
                        <a:pt x="294" y="442"/>
                        <a:pt x="290" y="428"/>
                      </a:cubicBezTo>
                      <a:lnTo>
                        <a:pt x="192" y="31"/>
                      </a:lnTo>
                      <a:cubicBezTo>
                        <a:pt x="187" y="17"/>
                        <a:pt x="181" y="2"/>
                        <a:pt x="161" y="1"/>
                      </a:cubicBezTo>
                      <a:cubicBezTo>
                        <a:pt x="161" y="1"/>
                        <a:pt x="160" y="1"/>
                        <a:pt x="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2"/>
                <p:cNvSpPr/>
                <p:nvPr/>
              </p:nvSpPr>
              <p:spPr>
                <a:xfrm flipH="1">
                  <a:off x="6520796" y="2682195"/>
                  <a:ext cx="15742" cy="24029"/>
                </a:xfrm>
                <a:custGeom>
                  <a:avLst/>
                  <a:gdLst/>
                  <a:ahLst/>
                  <a:cxnLst/>
                  <a:rect l="l" t="t" r="r" b="b"/>
                  <a:pathLst>
                    <a:path w="302" h="461" extrusionOk="0">
                      <a:moveTo>
                        <a:pt x="16" y="0"/>
                      </a:moveTo>
                      <a:lnTo>
                        <a:pt x="1" y="422"/>
                      </a:lnTo>
                      <a:cubicBezTo>
                        <a:pt x="0" y="441"/>
                        <a:pt x="8" y="451"/>
                        <a:pt x="27" y="452"/>
                      </a:cubicBezTo>
                      <a:cubicBezTo>
                        <a:pt x="49" y="452"/>
                        <a:pt x="58" y="442"/>
                        <a:pt x="59" y="424"/>
                      </a:cubicBezTo>
                      <a:lnTo>
                        <a:pt x="69" y="82"/>
                      </a:lnTo>
                      <a:lnTo>
                        <a:pt x="71" y="82"/>
                      </a:lnTo>
                      <a:lnTo>
                        <a:pt x="123" y="164"/>
                      </a:lnTo>
                      <a:lnTo>
                        <a:pt x="123" y="174"/>
                      </a:lnTo>
                      <a:cubicBezTo>
                        <a:pt x="123" y="191"/>
                        <a:pt x="131" y="210"/>
                        <a:pt x="152" y="211"/>
                      </a:cubicBezTo>
                      <a:cubicBezTo>
                        <a:pt x="174" y="211"/>
                        <a:pt x="181" y="195"/>
                        <a:pt x="182" y="177"/>
                      </a:cubicBezTo>
                      <a:lnTo>
                        <a:pt x="182" y="167"/>
                      </a:lnTo>
                      <a:lnTo>
                        <a:pt x="240" y="87"/>
                      </a:lnTo>
                      <a:lnTo>
                        <a:pt x="241" y="87"/>
                      </a:lnTo>
                      <a:lnTo>
                        <a:pt x="229" y="429"/>
                      </a:lnTo>
                      <a:cubicBezTo>
                        <a:pt x="229" y="449"/>
                        <a:pt x="236" y="459"/>
                        <a:pt x="257" y="461"/>
                      </a:cubicBezTo>
                      <a:cubicBezTo>
                        <a:pt x="278" y="461"/>
                        <a:pt x="287" y="450"/>
                        <a:pt x="287" y="431"/>
                      </a:cubicBezTo>
                      <a:lnTo>
                        <a:pt x="302" y="9"/>
                      </a:lnTo>
                      <a:lnTo>
                        <a:pt x="229" y="8"/>
                      </a:lnTo>
                      <a:lnTo>
                        <a:pt x="155" y="107"/>
                      </a:lnTo>
                      <a:lnTo>
                        <a:pt x="87" y="1"/>
                      </a:ln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2"/>
                <p:cNvSpPr/>
                <p:nvPr/>
              </p:nvSpPr>
              <p:spPr>
                <a:xfrm flipH="1">
                  <a:off x="6499007" y="2682873"/>
                  <a:ext cx="15794" cy="24082"/>
                </a:xfrm>
                <a:custGeom>
                  <a:avLst/>
                  <a:gdLst/>
                  <a:ahLst/>
                  <a:cxnLst/>
                  <a:rect l="l" t="t" r="r" b="b"/>
                  <a:pathLst>
                    <a:path w="303" h="462" extrusionOk="0">
                      <a:moveTo>
                        <a:pt x="15" y="1"/>
                      </a:moveTo>
                      <a:lnTo>
                        <a:pt x="1" y="452"/>
                      </a:lnTo>
                      <a:lnTo>
                        <a:pt x="259" y="461"/>
                      </a:lnTo>
                      <a:cubicBezTo>
                        <a:pt x="273" y="461"/>
                        <a:pt x="288" y="454"/>
                        <a:pt x="288" y="433"/>
                      </a:cubicBezTo>
                      <a:cubicBezTo>
                        <a:pt x="289" y="412"/>
                        <a:pt x="275" y="404"/>
                        <a:pt x="261" y="404"/>
                      </a:cubicBezTo>
                      <a:lnTo>
                        <a:pt x="60" y="397"/>
                      </a:lnTo>
                      <a:lnTo>
                        <a:pt x="65" y="258"/>
                      </a:lnTo>
                      <a:lnTo>
                        <a:pt x="150" y="260"/>
                      </a:lnTo>
                      <a:cubicBezTo>
                        <a:pt x="166" y="260"/>
                        <a:pt x="180" y="254"/>
                        <a:pt x="180" y="233"/>
                      </a:cubicBezTo>
                      <a:cubicBezTo>
                        <a:pt x="181" y="212"/>
                        <a:pt x="169" y="203"/>
                        <a:pt x="153" y="202"/>
                      </a:cubicBezTo>
                      <a:lnTo>
                        <a:pt x="66" y="200"/>
                      </a:lnTo>
                      <a:lnTo>
                        <a:pt x="73" y="62"/>
                      </a:lnTo>
                      <a:lnTo>
                        <a:pt x="272" y="68"/>
                      </a:lnTo>
                      <a:cubicBezTo>
                        <a:pt x="273" y="68"/>
                        <a:pt x="274" y="68"/>
                        <a:pt x="274" y="68"/>
                      </a:cubicBezTo>
                      <a:cubicBezTo>
                        <a:pt x="288" y="68"/>
                        <a:pt x="301" y="59"/>
                        <a:pt x="302" y="40"/>
                      </a:cubicBezTo>
                      <a:cubicBezTo>
                        <a:pt x="302" y="18"/>
                        <a:pt x="289" y="10"/>
                        <a:pt x="273" y="9"/>
                      </a:cubicBezTo>
                      <a:lnTo>
                        <a:pt x="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2"/>
                <p:cNvSpPr/>
                <p:nvPr/>
              </p:nvSpPr>
              <p:spPr>
                <a:xfrm flipH="1">
                  <a:off x="6325697" y="2218325"/>
                  <a:ext cx="392134" cy="562894"/>
                </a:xfrm>
                <a:custGeom>
                  <a:avLst/>
                  <a:gdLst/>
                  <a:ahLst/>
                  <a:cxnLst/>
                  <a:rect l="l" t="t" r="r" b="b"/>
                  <a:pathLst>
                    <a:path w="7523" h="10799" extrusionOk="0">
                      <a:moveTo>
                        <a:pt x="1" y="0"/>
                      </a:moveTo>
                      <a:lnTo>
                        <a:pt x="2553" y="10628"/>
                      </a:lnTo>
                      <a:lnTo>
                        <a:pt x="7522" y="10799"/>
                      </a:lnTo>
                      <a:lnTo>
                        <a:pt x="4222" y="145"/>
                      </a:lnTo>
                      <a:lnTo>
                        <a:pt x="1" y="0"/>
                      </a:ln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2"/>
                <p:cNvSpPr/>
                <p:nvPr/>
              </p:nvSpPr>
              <p:spPr>
                <a:xfrm flipH="1">
                  <a:off x="6036723" y="2216605"/>
                  <a:ext cx="863497" cy="549237"/>
                </a:xfrm>
                <a:custGeom>
                  <a:avLst/>
                  <a:gdLst/>
                  <a:ahLst/>
                  <a:cxnLst/>
                  <a:rect l="l" t="t" r="r" b="b"/>
                  <a:pathLst>
                    <a:path w="16566" h="10537" extrusionOk="0">
                      <a:moveTo>
                        <a:pt x="16565" y="582"/>
                      </a:moveTo>
                      <a:lnTo>
                        <a:pt x="16565" y="9955"/>
                      </a:lnTo>
                      <a:cubicBezTo>
                        <a:pt x="16565" y="10276"/>
                        <a:pt x="16305" y="10537"/>
                        <a:pt x="15984" y="10537"/>
                      </a:cubicBezTo>
                      <a:lnTo>
                        <a:pt x="582" y="10537"/>
                      </a:lnTo>
                      <a:cubicBezTo>
                        <a:pt x="260" y="10537"/>
                        <a:pt x="0" y="10276"/>
                        <a:pt x="0" y="9955"/>
                      </a:cubicBezTo>
                      <a:lnTo>
                        <a:pt x="0" y="582"/>
                      </a:lnTo>
                      <a:cubicBezTo>
                        <a:pt x="0" y="261"/>
                        <a:pt x="260" y="1"/>
                        <a:pt x="582" y="1"/>
                      </a:cubicBezTo>
                      <a:lnTo>
                        <a:pt x="15984" y="1"/>
                      </a:lnTo>
                      <a:cubicBezTo>
                        <a:pt x="16305" y="1"/>
                        <a:pt x="16565" y="261"/>
                        <a:pt x="16565" y="5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2"/>
                <p:cNvSpPr/>
                <p:nvPr/>
              </p:nvSpPr>
              <p:spPr>
                <a:xfrm flipH="1">
                  <a:off x="6036719" y="2216605"/>
                  <a:ext cx="687993" cy="295495"/>
                </a:xfrm>
                <a:custGeom>
                  <a:avLst/>
                  <a:gdLst/>
                  <a:ahLst/>
                  <a:cxnLst/>
                  <a:rect l="l" t="t" r="r" b="b"/>
                  <a:pathLst>
                    <a:path w="13199" h="5669" extrusionOk="0">
                      <a:moveTo>
                        <a:pt x="0" y="1"/>
                      </a:moveTo>
                      <a:cubicBezTo>
                        <a:pt x="1229" y="1886"/>
                        <a:pt x="4573" y="5669"/>
                        <a:pt x="11616" y="5669"/>
                      </a:cubicBezTo>
                      <a:cubicBezTo>
                        <a:pt x="12124" y="5669"/>
                        <a:pt x="12651" y="5649"/>
                        <a:pt x="13198" y="5607"/>
                      </a:cubicBezTo>
                      <a:lnTo>
                        <a:pt x="13198" y="582"/>
                      </a:lnTo>
                      <a:cubicBezTo>
                        <a:pt x="13198" y="261"/>
                        <a:pt x="12938" y="1"/>
                        <a:pt x="12617"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2"/>
                <p:cNvSpPr/>
                <p:nvPr/>
              </p:nvSpPr>
              <p:spPr>
                <a:xfrm flipH="1">
                  <a:off x="6036712" y="2580653"/>
                  <a:ext cx="404852" cy="185199"/>
                </a:xfrm>
                <a:custGeom>
                  <a:avLst/>
                  <a:gdLst/>
                  <a:ahLst/>
                  <a:cxnLst/>
                  <a:rect l="l" t="t" r="r" b="b"/>
                  <a:pathLst>
                    <a:path w="7767" h="3553" extrusionOk="0">
                      <a:moveTo>
                        <a:pt x="7766" y="1"/>
                      </a:moveTo>
                      <a:cubicBezTo>
                        <a:pt x="5593" y="2068"/>
                        <a:pt x="2222" y="3082"/>
                        <a:pt x="0" y="3553"/>
                      </a:cubicBezTo>
                      <a:lnTo>
                        <a:pt x="7185" y="3553"/>
                      </a:lnTo>
                      <a:cubicBezTo>
                        <a:pt x="7506" y="3553"/>
                        <a:pt x="7766" y="3292"/>
                        <a:pt x="7766" y="2971"/>
                      </a:cubicBezTo>
                      <a:lnTo>
                        <a:pt x="7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2"/>
                <p:cNvSpPr/>
                <p:nvPr/>
              </p:nvSpPr>
              <p:spPr>
                <a:xfrm flipH="1">
                  <a:off x="6393047" y="2474420"/>
                  <a:ext cx="507173" cy="291429"/>
                </a:xfrm>
                <a:custGeom>
                  <a:avLst/>
                  <a:gdLst/>
                  <a:ahLst/>
                  <a:cxnLst/>
                  <a:rect l="l" t="t" r="r" b="b"/>
                  <a:pathLst>
                    <a:path w="9730" h="5591" extrusionOk="0">
                      <a:moveTo>
                        <a:pt x="0" y="1"/>
                      </a:moveTo>
                      <a:lnTo>
                        <a:pt x="0" y="5009"/>
                      </a:lnTo>
                      <a:cubicBezTo>
                        <a:pt x="0" y="5330"/>
                        <a:pt x="260" y="5591"/>
                        <a:pt x="582" y="5591"/>
                      </a:cubicBezTo>
                      <a:lnTo>
                        <a:pt x="9729" y="5591"/>
                      </a:lnTo>
                      <a:cubicBezTo>
                        <a:pt x="6629" y="3025"/>
                        <a:pt x="1836" y="80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2"/>
                <p:cNvSpPr/>
                <p:nvPr/>
              </p:nvSpPr>
              <p:spPr>
                <a:xfrm flipH="1">
                  <a:off x="6118752" y="2323880"/>
                  <a:ext cx="157886" cy="83347"/>
                </a:xfrm>
                <a:custGeom>
                  <a:avLst/>
                  <a:gdLst/>
                  <a:ahLst/>
                  <a:cxnLst/>
                  <a:rect l="l" t="t" r="r" b="b"/>
                  <a:pathLst>
                    <a:path w="3029" h="1599" extrusionOk="0">
                      <a:moveTo>
                        <a:pt x="582" y="1"/>
                      </a:moveTo>
                      <a:cubicBezTo>
                        <a:pt x="261" y="1"/>
                        <a:pt x="1" y="262"/>
                        <a:pt x="1" y="582"/>
                      </a:cubicBezTo>
                      <a:lnTo>
                        <a:pt x="1" y="1017"/>
                      </a:lnTo>
                      <a:cubicBezTo>
                        <a:pt x="1" y="1339"/>
                        <a:pt x="262" y="1599"/>
                        <a:pt x="582" y="1599"/>
                      </a:cubicBezTo>
                      <a:lnTo>
                        <a:pt x="2446" y="1599"/>
                      </a:lnTo>
                      <a:cubicBezTo>
                        <a:pt x="2768" y="1599"/>
                        <a:pt x="3028" y="1339"/>
                        <a:pt x="3028" y="1017"/>
                      </a:cubicBezTo>
                      <a:lnTo>
                        <a:pt x="3028" y="582"/>
                      </a:lnTo>
                      <a:cubicBezTo>
                        <a:pt x="3028" y="262"/>
                        <a:pt x="2768" y="1"/>
                        <a:pt x="2446" y="1"/>
                      </a:cubicBezTo>
                      <a:close/>
                    </a:path>
                  </a:pathLst>
                </a:custGeom>
                <a:solidFill>
                  <a:srgbClr val="3F7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2"/>
                <p:cNvSpPr/>
                <p:nvPr/>
              </p:nvSpPr>
              <p:spPr>
                <a:xfrm flipH="1">
                  <a:off x="6711266" y="2284473"/>
                  <a:ext cx="130833" cy="130781"/>
                </a:xfrm>
                <a:custGeom>
                  <a:avLst/>
                  <a:gdLst/>
                  <a:ahLst/>
                  <a:cxnLst/>
                  <a:rect l="l" t="t" r="r" b="b"/>
                  <a:pathLst>
                    <a:path w="2510" h="2509" extrusionOk="0">
                      <a:moveTo>
                        <a:pt x="581" y="0"/>
                      </a:moveTo>
                      <a:cubicBezTo>
                        <a:pt x="260" y="0"/>
                        <a:pt x="0" y="259"/>
                        <a:pt x="0" y="580"/>
                      </a:cubicBezTo>
                      <a:lnTo>
                        <a:pt x="0" y="1927"/>
                      </a:lnTo>
                      <a:cubicBezTo>
                        <a:pt x="0" y="2248"/>
                        <a:pt x="260" y="2508"/>
                        <a:pt x="581" y="2508"/>
                      </a:cubicBezTo>
                      <a:lnTo>
                        <a:pt x="1928" y="2508"/>
                      </a:lnTo>
                      <a:cubicBezTo>
                        <a:pt x="2249" y="2508"/>
                        <a:pt x="2509" y="2248"/>
                        <a:pt x="2509" y="1927"/>
                      </a:cubicBezTo>
                      <a:lnTo>
                        <a:pt x="2509" y="580"/>
                      </a:lnTo>
                      <a:cubicBezTo>
                        <a:pt x="2509" y="261"/>
                        <a:pt x="2253" y="3"/>
                        <a:pt x="1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2"/>
                <p:cNvSpPr/>
                <p:nvPr/>
              </p:nvSpPr>
              <p:spPr>
                <a:xfrm flipH="1">
                  <a:off x="6710701" y="2284447"/>
                  <a:ext cx="65729" cy="130833"/>
                </a:xfrm>
                <a:custGeom>
                  <a:avLst/>
                  <a:gdLst/>
                  <a:ahLst/>
                  <a:cxnLst/>
                  <a:rect l="l" t="t" r="r" b="b"/>
                  <a:pathLst>
                    <a:path w="1261" h="2510" extrusionOk="0">
                      <a:moveTo>
                        <a:pt x="688" y="1"/>
                      </a:moveTo>
                      <a:cubicBezTo>
                        <a:pt x="520" y="585"/>
                        <a:pt x="212" y="1671"/>
                        <a:pt x="0" y="2510"/>
                      </a:cubicBezTo>
                      <a:lnTo>
                        <a:pt x="679" y="2510"/>
                      </a:lnTo>
                      <a:cubicBezTo>
                        <a:pt x="1000" y="2510"/>
                        <a:pt x="1260" y="2249"/>
                        <a:pt x="1260" y="1928"/>
                      </a:cubicBezTo>
                      <a:lnTo>
                        <a:pt x="1260" y="580"/>
                      </a:lnTo>
                      <a:cubicBezTo>
                        <a:pt x="1260" y="262"/>
                        <a:pt x="1004" y="4"/>
                        <a:pt x="688" y="1"/>
                      </a:cubicBez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2"/>
                <p:cNvSpPr/>
                <p:nvPr/>
              </p:nvSpPr>
              <p:spPr>
                <a:xfrm flipH="1">
                  <a:off x="6803683" y="2563347"/>
                  <a:ext cx="26271" cy="41387"/>
                </a:xfrm>
                <a:custGeom>
                  <a:avLst/>
                  <a:gdLst/>
                  <a:ahLst/>
                  <a:cxnLst/>
                  <a:rect l="l" t="t" r="r" b="b"/>
                  <a:pathLst>
                    <a:path w="504" h="794" extrusionOk="0">
                      <a:moveTo>
                        <a:pt x="52" y="0"/>
                      </a:moveTo>
                      <a:cubicBezTo>
                        <a:pt x="26" y="0"/>
                        <a:pt x="1" y="15"/>
                        <a:pt x="1" y="52"/>
                      </a:cubicBezTo>
                      <a:cubicBezTo>
                        <a:pt x="1" y="89"/>
                        <a:pt x="26" y="103"/>
                        <a:pt x="52" y="103"/>
                      </a:cubicBezTo>
                      <a:lnTo>
                        <a:pt x="202" y="103"/>
                      </a:lnTo>
                      <a:lnTo>
                        <a:pt x="202" y="691"/>
                      </a:lnTo>
                      <a:lnTo>
                        <a:pt x="52" y="691"/>
                      </a:lnTo>
                      <a:cubicBezTo>
                        <a:pt x="26" y="691"/>
                        <a:pt x="1" y="706"/>
                        <a:pt x="1" y="742"/>
                      </a:cubicBezTo>
                      <a:cubicBezTo>
                        <a:pt x="1" y="779"/>
                        <a:pt x="26" y="793"/>
                        <a:pt x="52" y="793"/>
                      </a:cubicBezTo>
                      <a:lnTo>
                        <a:pt x="454" y="793"/>
                      </a:lnTo>
                      <a:cubicBezTo>
                        <a:pt x="480" y="793"/>
                        <a:pt x="504" y="779"/>
                        <a:pt x="504" y="742"/>
                      </a:cubicBezTo>
                      <a:lnTo>
                        <a:pt x="504" y="485"/>
                      </a:lnTo>
                      <a:cubicBezTo>
                        <a:pt x="504" y="456"/>
                        <a:pt x="491" y="434"/>
                        <a:pt x="454" y="434"/>
                      </a:cubicBezTo>
                      <a:cubicBezTo>
                        <a:pt x="415" y="434"/>
                        <a:pt x="404" y="456"/>
                        <a:pt x="404" y="485"/>
                      </a:cubicBezTo>
                      <a:lnTo>
                        <a:pt x="404" y="690"/>
                      </a:lnTo>
                      <a:lnTo>
                        <a:pt x="304" y="690"/>
                      </a:lnTo>
                      <a:lnTo>
                        <a:pt x="3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2"/>
                <p:cNvSpPr/>
                <p:nvPr/>
              </p:nvSpPr>
              <p:spPr>
                <a:xfrm flipH="1">
                  <a:off x="6765423" y="2563347"/>
                  <a:ext cx="26323" cy="41387"/>
                </a:xfrm>
                <a:custGeom>
                  <a:avLst/>
                  <a:gdLst/>
                  <a:ahLst/>
                  <a:cxnLst/>
                  <a:rect l="l" t="t" r="r" b="b"/>
                  <a:pathLst>
                    <a:path w="505" h="794" extrusionOk="0">
                      <a:moveTo>
                        <a:pt x="52" y="0"/>
                      </a:moveTo>
                      <a:cubicBezTo>
                        <a:pt x="25" y="0"/>
                        <a:pt x="1" y="15"/>
                        <a:pt x="1" y="52"/>
                      </a:cubicBezTo>
                      <a:cubicBezTo>
                        <a:pt x="1" y="89"/>
                        <a:pt x="25" y="103"/>
                        <a:pt x="52" y="103"/>
                      </a:cubicBezTo>
                      <a:lnTo>
                        <a:pt x="202" y="103"/>
                      </a:lnTo>
                      <a:lnTo>
                        <a:pt x="202" y="691"/>
                      </a:lnTo>
                      <a:lnTo>
                        <a:pt x="52" y="691"/>
                      </a:lnTo>
                      <a:cubicBezTo>
                        <a:pt x="25" y="691"/>
                        <a:pt x="1" y="706"/>
                        <a:pt x="1" y="742"/>
                      </a:cubicBezTo>
                      <a:cubicBezTo>
                        <a:pt x="1" y="779"/>
                        <a:pt x="25" y="793"/>
                        <a:pt x="52" y="793"/>
                      </a:cubicBezTo>
                      <a:lnTo>
                        <a:pt x="452" y="793"/>
                      </a:lnTo>
                      <a:cubicBezTo>
                        <a:pt x="479" y="793"/>
                        <a:pt x="505" y="779"/>
                        <a:pt x="505" y="742"/>
                      </a:cubicBezTo>
                      <a:lnTo>
                        <a:pt x="505" y="485"/>
                      </a:lnTo>
                      <a:cubicBezTo>
                        <a:pt x="505" y="456"/>
                        <a:pt x="491" y="434"/>
                        <a:pt x="452" y="434"/>
                      </a:cubicBezTo>
                      <a:cubicBezTo>
                        <a:pt x="415" y="434"/>
                        <a:pt x="401" y="456"/>
                        <a:pt x="401" y="485"/>
                      </a:cubicBezTo>
                      <a:lnTo>
                        <a:pt x="401" y="690"/>
                      </a:lnTo>
                      <a:lnTo>
                        <a:pt x="303" y="690"/>
                      </a:lnTo>
                      <a:lnTo>
                        <a:pt x="3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2"/>
                <p:cNvSpPr/>
                <p:nvPr/>
              </p:nvSpPr>
              <p:spPr>
                <a:xfrm flipH="1">
                  <a:off x="6727267" y="2563347"/>
                  <a:ext cx="26271" cy="41387"/>
                </a:xfrm>
                <a:custGeom>
                  <a:avLst/>
                  <a:gdLst/>
                  <a:ahLst/>
                  <a:cxnLst/>
                  <a:rect l="l" t="t" r="r" b="b"/>
                  <a:pathLst>
                    <a:path w="504" h="794" extrusionOk="0">
                      <a:moveTo>
                        <a:pt x="51" y="0"/>
                      </a:moveTo>
                      <a:cubicBezTo>
                        <a:pt x="24" y="0"/>
                        <a:pt x="0" y="15"/>
                        <a:pt x="0" y="52"/>
                      </a:cubicBezTo>
                      <a:cubicBezTo>
                        <a:pt x="0" y="89"/>
                        <a:pt x="24" y="103"/>
                        <a:pt x="51" y="103"/>
                      </a:cubicBezTo>
                      <a:lnTo>
                        <a:pt x="401" y="103"/>
                      </a:lnTo>
                      <a:lnTo>
                        <a:pt x="401" y="345"/>
                      </a:lnTo>
                      <a:lnTo>
                        <a:pt x="116" y="345"/>
                      </a:lnTo>
                      <a:cubicBezTo>
                        <a:pt x="40" y="345"/>
                        <a:pt x="0" y="384"/>
                        <a:pt x="0" y="461"/>
                      </a:cubicBezTo>
                      <a:lnTo>
                        <a:pt x="0" y="793"/>
                      </a:lnTo>
                      <a:lnTo>
                        <a:pt x="451" y="793"/>
                      </a:lnTo>
                      <a:cubicBezTo>
                        <a:pt x="478" y="793"/>
                        <a:pt x="503" y="779"/>
                        <a:pt x="503" y="742"/>
                      </a:cubicBezTo>
                      <a:cubicBezTo>
                        <a:pt x="503" y="706"/>
                        <a:pt x="478" y="691"/>
                        <a:pt x="451" y="691"/>
                      </a:cubicBezTo>
                      <a:lnTo>
                        <a:pt x="102" y="691"/>
                      </a:lnTo>
                      <a:lnTo>
                        <a:pt x="102" y="448"/>
                      </a:lnTo>
                      <a:lnTo>
                        <a:pt x="388" y="448"/>
                      </a:lnTo>
                      <a:cubicBezTo>
                        <a:pt x="423" y="448"/>
                        <a:pt x="446" y="443"/>
                        <a:pt x="471" y="419"/>
                      </a:cubicBezTo>
                      <a:cubicBezTo>
                        <a:pt x="500" y="392"/>
                        <a:pt x="503" y="365"/>
                        <a:pt x="503" y="329"/>
                      </a:cubicBezTo>
                      <a:lnTo>
                        <a:pt x="503" y="120"/>
                      </a:lnTo>
                      <a:cubicBezTo>
                        <a:pt x="503" y="84"/>
                        <a:pt x="500" y="56"/>
                        <a:pt x="471" y="29"/>
                      </a:cubicBezTo>
                      <a:cubicBezTo>
                        <a:pt x="446" y="6"/>
                        <a:pt x="423"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2"/>
                <p:cNvSpPr/>
                <p:nvPr/>
              </p:nvSpPr>
              <p:spPr>
                <a:xfrm flipH="1">
                  <a:off x="6689163" y="2563347"/>
                  <a:ext cx="26219" cy="41387"/>
                </a:xfrm>
                <a:custGeom>
                  <a:avLst/>
                  <a:gdLst/>
                  <a:ahLst/>
                  <a:cxnLst/>
                  <a:rect l="l" t="t" r="r" b="b"/>
                  <a:pathLst>
                    <a:path w="503" h="794" extrusionOk="0">
                      <a:moveTo>
                        <a:pt x="52" y="0"/>
                      </a:moveTo>
                      <a:cubicBezTo>
                        <a:pt x="25" y="0"/>
                        <a:pt x="1" y="15"/>
                        <a:pt x="1" y="52"/>
                      </a:cubicBezTo>
                      <a:cubicBezTo>
                        <a:pt x="1" y="89"/>
                        <a:pt x="25" y="103"/>
                        <a:pt x="52" y="103"/>
                      </a:cubicBezTo>
                      <a:lnTo>
                        <a:pt x="402" y="103"/>
                      </a:lnTo>
                      <a:lnTo>
                        <a:pt x="402" y="271"/>
                      </a:lnTo>
                      <a:cubicBezTo>
                        <a:pt x="402" y="329"/>
                        <a:pt x="379" y="345"/>
                        <a:pt x="350" y="345"/>
                      </a:cubicBezTo>
                      <a:lnTo>
                        <a:pt x="151" y="345"/>
                      </a:lnTo>
                      <a:cubicBezTo>
                        <a:pt x="125" y="345"/>
                        <a:pt x="100" y="360"/>
                        <a:pt x="100" y="397"/>
                      </a:cubicBezTo>
                      <a:cubicBezTo>
                        <a:pt x="100" y="433"/>
                        <a:pt x="125" y="448"/>
                        <a:pt x="151" y="448"/>
                      </a:cubicBezTo>
                      <a:lnTo>
                        <a:pt x="350" y="448"/>
                      </a:lnTo>
                      <a:cubicBezTo>
                        <a:pt x="380" y="448"/>
                        <a:pt x="402" y="464"/>
                        <a:pt x="402" y="522"/>
                      </a:cubicBezTo>
                      <a:lnTo>
                        <a:pt x="402" y="690"/>
                      </a:lnTo>
                      <a:lnTo>
                        <a:pt x="52" y="690"/>
                      </a:lnTo>
                      <a:cubicBezTo>
                        <a:pt x="25" y="690"/>
                        <a:pt x="1" y="706"/>
                        <a:pt x="1" y="742"/>
                      </a:cubicBezTo>
                      <a:cubicBezTo>
                        <a:pt x="1" y="779"/>
                        <a:pt x="25" y="793"/>
                        <a:pt x="52" y="793"/>
                      </a:cubicBezTo>
                      <a:lnTo>
                        <a:pt x="402" y="793"/>
                      </a:lnTo>
                      <a:cubicBezTo>
                        <a:pt x="459" y="793"/>
                        <a:pt x="503" y="749"/>
                        <a:pt x="503" y="690"/>
                      </a:cubicBezTo>
                      <a:lnTo>
                        <a:pt x="503" y="496"/>
                      </a:lnTo>
                      <a:cubicBezTo>
                        <a:pt x="503" y="455"/>
                        <a:pt x="495" y="426"/>
                        <a:pt x="463" y="397"/>
                      </a:cubicBezTo>
                      <a:cubicBezTo>
                        <a:pt x="495" y="368"/>
                        <a:pt x="503" y="339"/>
                        <a:pt x="503" y="297"/>
                      </a:cubicBezTo>
                      <a:lnTo>
                        <a:pt x="503" y="103"/>
                      </a:lnTo>
                      <a:cubicBezTo>
                        <a:pt x="503" y="44"/>
                        <a:pt x="459" y="0"/>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2"/>
                <p:cNvSpPr/>
                <p:nvPr/>
              </p:nvSpPr>
              <p:spPr>
                <a:xfrm flipH="1">
                  <a:off x="6612746" y="2563347"/>
                  <a:ext cx="23612" cy="41387"/>
                </a:xfrm>
                <a:custGeom>
                  <a:avLst/>
                  <a:gdLst/>
                  <a:ahLst/>
                  <a:cxnLst/>
                  <a:rect l="l" t="t" r="r" b="b"/>
                  <a:pathLst>
                    <a:path w="453" h="794" extrusionOk="0">
                      <a:moveTo>
                        <a:pt x="50" y="0"/>
                      </a:moveTo>
                      <a:cubicBezTo>
                        <a:pt x="13" y="0"/>
                        <a:pt x="0" y="26"/>
                        <a:pt x="0" y="52"/>
                      </a:cubicBezTo>
                      <a:lnTo>
                        <a:pt x="0" y="534"/>
                      </a:lnTo>
                      <a:lnTo>
                        <a:pt x="300" y="534"/>
                      </a:lnTo>
                      <a:lnTo>
                        <a:pt x="300" y="742"/>
                      </a:lnTo>
                      <a:cubicBezTo>
                        <a:pt x="300" y="774"/>
                        <a:pt x="313" y="793"/>
                        <a:pt x="350" y="793"/>
                      </a:cubicBezTo>
                      <a:cubicBezTo>
                        <a:pt x="386" y="793"/>
                        <a:pt x="401" y="774"/>
                        <a:pt x="401" y="742"/>
                      </a:cubicBezTo>
                      <a:lnTo>
                        <a:pt x="401" y="534"/>
                      </a:lnTo>
                      <a:cubicBezTo>
                        <a:pt x="427" y="534"/>
                        <a:pt x="452" y="521"/>
                        <a:pt x="452" y="483"/>
                      </a:cubicBezTo>
                      <a:cubicBezTo>
                        <a:pt x="452" y="447"/>
                        <a:pt x="427" y="433"/>
                        <a:pt x="401" y="433"/>
                      </a:cubicBezTo>
                      <a:lnTo>
                        <a:pt x="401" y="138"/>
                      </a:lnTo>
                      <a:cubicBezTo>
                        <a:pt x="401" y="113"/>
                        <a:pt x="388" y="88"/>
                        <a:pt x="350" y="88"/>
                      </a:cubicBezTo>
                      <a:cubicBezTo>
                        <a:pt x="311" y="88"/>
                        <a:pt x="300" y="113"/>
                        <a:pt x="300" y="138"/>
                      </a:cubicBezTo>
                      <a:lnTo>
                        <a:pt x="300" y="433"/>
                      </a:lnTo>
                      <a:lnTo>
                        <a:pt x="102" y="433"/>
                      </a:lnTo>
                      <a:lnTo>
                        <a:pt x="102" y="52"/>
                      </a:lnTo>
                      <a:cubicBezTo>
                        <a:pt x="102" y="26"/>
                        <a:pt x="90"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2"/>
                <p:cNvSpPr/>
                <p:nvPr/>
              </p:nvSpPr>
              <p:spPr>
                <a:xfrm flipH="1">
                  <a:off x="6574642" y="2563347"/>
                  <a:ext cx="26219" cy="41387"/>
                </a:xfrm>
                <a:custGeom>
                  <a:avLst/>
                  <a:gdLst/>
                  <a:ahLst/>
                  <a:cxnLst/>
                  <a:rect l="l" t="t" r="r" b="b"/>
                  <a:pathLst>
                    <a:path w="503" h="794" extrusionOk="0">
                      <a:moveTo>
                        <a:pt x="101" y="0"/>
                      </a:moveTo>
                      <a:lnTo>
                        <a:pt x="101" y="448"/>
                      </a:lnTo>
                      <a:lnTo>
                        <a:pt x="401" y="448"/>
                      </a:lnTo>
                      <a:lnTo>
                        <a:pt x="401" y="691"/>
                      </a:lnTo>
                      <a:lnTo>
                        <a:pt x="167" y="691"/>
                      </a:lnTo>
                      <a:cubicBezTo>
                        <a:pt x="150" y="691"/>
                        <a:pt x="126" y="676"/>
                        <a:pt x="112" y="670"/>
                      </a:cubicBezTo>
                      <a:lnTo>
                        <a:pt x="82" y="657"/>
                      </a:lnTo>
                      <a:cubicBezTo>
                        <a:pt x="71" y="652"/>
                        <a:pt x="62" y="648"/>
                        <a:pt x="50" y="648"/>
                      </a:cubicBezTo>
                      <a:cubicBezTo>
                        <a:pt x="24" y="648"/>
                        <a:pt x="1" y="674"/>
                        <a:pt x="1" y="700"/>
                      </a:cubicBezTo>
                      <a:cubicBezTo>
                        <a:pt x="1" y="736"/>
                        <a:pt x="31" y="744"/>
                        <a:pt x="58" y="758"/>
                      </a:cubicBezTo>
                      <a:lnTo>
                        <a:pt x="97" y="774"/>
                      </a:lnTo>
                      <a:cubicBezTo>
                        <a:pt x="123" y="785"/>
                        <a:pt x="138" y="793"/>
                        <a:pt x="165" y="793"/>
                      </a:cubicBezTo>
                      <a:lnTo>
                        <a:pt x="391" y="793"/>
                      </a:lnTo>
                      <a:cubicBezTo>
                        <a:pt x="426" y="793"/>
                        <a:pt x="454" y="789"/>
                        <a:pt x="479" y="758"/>
                      </a:cubicBezTo>
                      <a:cubicBezTo>
                        <a:pt x="500" y="733"/>
                        <a:pt x="503" y="711"/>
                        <a:pt x="503" y="678"/>
                      </a:cubicBezTo>
                      <a:lnTo>
                        <a:pt x="503" y="461"/>
                      </a:lnTo>
                      <a:cubicBezTo>
                        <a:pt x="503" y="426"/>
                        <a:pt x="500" y="401"/>
                        <a:pt x="472" y="374"/>
                      </a:cubicBezTo>
                      <a:cubicBezTo>
                        <a:pt x="447" y="351"/>
                        <a:pt x="422" y="347"/>
                        <a:pt x="391" y="347"/>
                      </a:cubicBezTo>
                      <a:lnTo>
                        <a:pt x="203" y="347"/>
                      </a:lnTo>
                      <a:lnTo>
                        <a:pt x="203" y="103"/>
                      </a:lnTo>
                      <a:lnTo>
                        <a:pt x="453" y="103"/>
                      </a:lnTo>
                      <a:cubicBezTo>
                        <a:pt x="479" y="103"/>
                        <a:pt x="503" y="89"/>
                        <a:pt x="503" y="52"/>
                      </a:cubicBezTo>
                      <a:cubicBezTo>
                        <a:pt x="503" y="15"/>
                        <a:pt x="47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2"/>
                <p:cNvSpPr/>
                <p:nvPr/>
              </p:nvSpPr>
              <p:spPr>
                <a:xfrm flipH="1">
                  <a:off x="6536434" y="2563347"/>
                  <a:ext cx="26271" cy="41387"/>
                </a:xfrm>
                <a:custGeom>
                  <a:avLst/>
                  <a:gdLst/>
                  <a:ahLst/>
                  <a:cxnLst/>
                  <a:rect l="l" t="t" r="r" b="b"/>
                  <a:pathLst>
                    <a:path w="504" h="794" extrusionOk="0">
                      <a:moveTo>
                        <a:pt x="402" y="534"/>
                      </a:moveTo>
                      <a:lnTo>
                        <a:pt x="402" y="691"/>
                      </a:lnTo>
                      <a:lnTo>
                        <a:pt x="103" y="691"/>
                      </a:lnTo>
                      <a:lnTo>
                        <a:pt x="103" y="534"/>
                      </a:lnTo>
                      <a:close/>
                      <a:moveTo>
                        <a:pt x="45" y="0"/>
                      </a:moveTo>
                      <a:cubicBezTo>
                        <a:pt x="10" y="0"/>
                        <a:pt x="0" y="28"/>
                        <a:pt x="0" y="52"/>
                      </a:cubicBezTo>
                      <a:lnTo>
                        <a:pt x="0" y="729"/>
                      </a:lnTo>
                      <a:cubicBezTo>
                        <a:pt x="0" y="775"/>
                        <a:pt x="19" y="793"/>
                        <a:pt x="67" y="793"/>
                      </a:cubicBezTo>
                      <a:lnTo>
                        <a:pt x="438" y="793"/>
                      </a:lnTo>
                      <a:cubicBezTo>
                        <a:pt x="483" y="793"/>
                        <a:pt x="503" y="777"/>
                        <a:pt x="503" y="729"/>
                      </a:cubicBezTo>
                      <a:lnTo>
                        <a:pt x="503" y="501"/>
                      </a:lnTo>
                      <a:cubicBezTo>
                        <a:pt x="503" y="454"/>
                        <a:pt x="493" y="433"/>
                        <a:pt x="443" y="433"/>
                      </a:cubicBezTo>
                      <a:lnTo>
                        <a:pt x="103" y="433"/>
                      </a:lnTo>
                      <a:lnTo>
                        <a:pt x="103" y="103"/>
                      </a:lnTo>
                      <a:cubicBezTo>
                        <a:pt x="132" y="103"/>
                        <a:pt x="154" y="82"/>
                        <a:pt x="154" y="52"/>
                      </a:cubicBezTo>
                      <a:cubicBezTo>
                        <a:pt x="154" y="26"/>
                        <a:pt x="132"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2"/>
                <p:cNvSpPr/>
                <p:nvPr/>
              </p:nvSpPr>
              <p:spPr>
                <a:xfrm flipH="1">
                  <a:off x="6498173" y="2563347"/>
                  <a:ext cx="26375" cy="41387"/>
                </a:xfrm>
                <a:custGeom>
                  <a:avLst/>
                  <a:gdLst/>
                  <a:ahLst/>
                  <a:cxnLst/>
                  <a:rect l="l" t="t" r="r" b="b"/>
                  <a:pathLst>
                    <a:path w="506" h="794" extrusionOk="0">
                      <a:moveTo>
                        <a:pt x="52" y="0"/>
                      </a:moveTo>
                      <a:cubicBezTo>
                        <a:pt x="20" y="0"/>
                        <a:pt x="1" y="29"/>
                        <a:pt x="1" y="52"/>
                      </a:cubicBezTo>
                      <a:lnTo>
                        <a:pt x="1" y="103"/>
                      </a:lnTo>
                      <a:cubicBezTo>
                        <a:pt x="1" y="124"/>
                        <a:pt x="20" y="153"/>
                        <a:pt x="52" y="153"/>
                      </a:cubicBezTo>
                      <a:cubicBezTo>
                        <a:pt x="84" y="153"/>
                        <a:pt x="102" y="124"/>
                        <a:pt x="102" y="103"/>
                      </a:cubicBezTo>
                      <a:lnTo>
                        <a:pt x="403" y="103"/>
                      </a:lnTo>
                      <a:lnTo>
                        <a:pt x="403" y="243"/>
                      </a:lnTo>
                      <a:cubicBezTo>
                        <a:pt x="403" y="288"/>
                        <a:pt x="404" y="287"/>
                        <a:pt x="370" y="316"/>
                      </a:cubicBezTo>
                      <a:lnTo>
                        <a:pt x="231" y="438"/>
                      </a:lnTo>
                      <a:cubicBezTo>
                        <a:pt x="205" y="459"/>
                        <a:pt x="204" y="463"/>
                        <a:pt x="204" y="496"/>
                      </a:cubicBezTo>
                      <a:lnTo>
                        <a:pt x="204" y="742"/>
                      </a:lnTo>
                      <a:cubicBezTo>
                        <a:pt x="204" y="774"/>
                        <a:pt x="217" y="793"/>
                        <a:pt x="255" y="793"/>
                      </a:cubicBezTo>
                      <a:cubicBezTo>
                        <a:pt x="291" y="793"/>
                        <a:pt x="306" y="774"/>
                        <a:pt x="306" y="742"/>
                      </a:cubicBezTo>
                      <a:lnTo>
                        <a:pt x="306" y="544"/>
                      </a:lnTo>
                      <a:cubicBezTo>
                        <a:pt x="306"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2"/>
                <p:cNvSpPr/>
                <p:nvPr/>
              </p:nvSpPr>
              <p:spPr>
                <a:xfrm flipH="1">
                  <a:off x="6421913" y="2563347"/>
                  <a:ext cx="26219" cy="41387"/>
                </a:xfrm>
                <a:custGeom>
                  <a:avLst/>
                  <a:gdLst/>
                  <a:ahLst/>
                  <a:cxnLst/>
                  <a:rect l="l" t="t" r="r" b="b"/>
                  <a:pathLst>
                    <a:path w="503" h="794" extrusionOk="0">
                      <a:moveTo>
                        <a:pt x="100" y="0"/>
                      </a:moveTo>
                      <a:lnTo>
                        <a:pt x="100" y="448"/>
                      </a:lnTo>
                      <a:lnTo>
                        <a:pt x="400" y="448"/>
                      </a:lnTo>
                      <a:lnTo>
                        <a:pt x="400" y="691"/>
                      </a:lnTo>
                      <a:lnTo>
                        <a:pt x="166" y="691"/>
                      </a:lnTo>
                      <a:cubicBezTo>
                        <a:pt x="148" y="691"/>
                        <a:pt x="126" y="676"/>
                        <a:pt x="111" y="670"/>
                      </a:cubicBezTo>
                      <a:lnTo>
                        <a:pt x="81" y="657"/>
                      </a:lnTo>
                      <a:cubicBezTo>
                        <a:pt x="70" y="652"/>
                        <a:pt x="61" y="648"/>
                        <a:pt x="49" y="648"/>
                      </a:cubicBezTo>
                      <a:cubicBezTo>
                        <a:pt x="22" y="648"/>
                        <a:pt x="0" y="674"/>
                        <a:pt x="0" y="700"/>
                      </a:cubicBezTo>
                      <a:cubicBezTo>
                        <a:pt x="0" y="736"/>
                        <a:pt x="30" y="744"/>
                        <a:pt x="58" y="758"/>
                      </a:cubicBezTo>
                      <a:lnTo>
                        <a:pt x="96" y="774"/>
                      </a:lnTo>
                      <a:cubicBezTo>
                        <a:pt x="121" y="785"/>
                        <a:pt x="137" y="793"/>
                        <a:pt x="163" y="793"/>
                      </a:cubicBezTo>
                      <a:lnTo>
                        <a:pt x="389" y="793"/>
                      </a:lnTo>
                      <a:cubicBezTo>
                        <a:pt x="426" y="793"/>
                        <a:pt x="452" y="789"/>
                        <a:pt x="478" y="758"/>
                      </a:cubicBezTo>
                      <a:cubicBezTo>
                        <a:pt x="499" y="733"/>
                        <a:pt x="502" y="711"/>
                        <a:pt x="502" y="678"/>
                      </a:cubicBezTo>
                      <a:lnTo>
                        <a:pt x="502" y="461"/>
                      </a:lnTo>
                      <a:cubicBezTo>
                        <a:pt x="502" y="426"/>
                        <a:pt x="499" y="401"/>
                        <a:pt x="472" y="374"/>
                      </a:cubicBezTo>
                      <a:cubicBezTo>
                        <a:pt x="447" y="351"/>
                        <a:pt x="422" y="347"/>
                        <a:pt x="389" y="347"/>
                      </a:cubicBezTo>
                      <a:lnTo>
                        <a:pt x="203" y="347"/>
                      </a:lnTo>
                      <a:lnTo>
                        <a:pt x="203" y="103"/>
                      </a:lnTo>
                      <a:lnTo>
                        <a:pt x="451" y="103"/>
                      </a:lnTo>
                      <a:cubicBezTo>
                        <a:pt x="478" y="103"/>
                        <a:pt x="502" y="89"/>
                        <a:pt x="502" y="52"/>
                      </a:cubicBezTo>
                      <a:cubicBezTo>
                        <a:pt x="502" y="15"/>
                        <a:pt x="478" y="0"/>
                        <a:pt x="4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2"/>
                <p:cNvSpPr/>
                <p:nvPr/>
              </p:nvSpPr>
              <p:spPr>
                <a:xfrm flipH="1">
                  <a:off x="6383757" y="2563347"/>
                  <a:ext cx="26219" cy="41387"/>
                </a:xfrm>
                <a:custGeom>
                  <a:avLst/>
                  <a:gdLst/>
                  <a:ahLst/>
                  <a:cxnLst/>
                  <a:rect l="l" t="t" r="r" b="b"/>
                  <a:pathLst>
                    <a:path w="503" h="794" extrusionOk="0">
                      <a:moveTo>
                        <a:pt x="401" y="534"/>
                      </a:moveTo>
                      <a:lnTo>
                        <a:pt x="401" y="691"/>
                      </a:lnTo>
                      <a:lnTo>
                        <a:pt x="102" y="691"/>
                      </a:lnTo>
                      <a:lnTo>
                        <a:pt x="102" y="534"/>
                      </a:lnTo>
                      <a:close/>
                      <a:moveTo>
                        <a:pt x="44" y="0"/>
                      </a:moveTo>
                      <a:cubicBezTo>
                        <a:pt x="8" y="0"/>
                        <a:pt x="1" y="28"/>
                        <a:pt x="1" y="52"/>
                      </a:cubicBezTo>
                      <a:lnTo>
                        <a:pt x="1" y="729"/>
                      </a:lnTo>
                      <a:cubicBezTo>
                        <a:pt x="1" y="775"/>
                        <a:pt x="19" y="793"/>
                        <a:pt x="66" y="793"/>
                      </a:cubicBezTo>
                      <a:lnTo>
                        <a:pt x="437" y="793"/>
                      </a:lnTo>
                      <a:cubicBezTo>
                        <a:pt x="483" y="793"/>
                        <a:pt x="503" y="777"/>
                        <a:pt x="503" y="729"/>
                      </a:cubicBezTo>
                      <a:lnTo>
                        <a:pt x="503" y="501"/>
                      </a:lnTo>
                      <a:cubicBezTo>
                        <a:pt x="503" y="454"/>
                        <a:pt x="493" y="433"/>
                        <a:pt x="442" y="433"/>
                      </a:cubicBezTo>
                      <a:lnTo>
                        <a:pt x="102" y="433"/>
                      </a:lnTo>
                      <a:lnTo>
                        <a:pt x="102" y="103"/>
                      </a:lnTo>
                      <a:cubicBezTo>
                        <a:pt x="131" y="103"/>
                        <a:pt x="153" y="82"/>
                        <a:pt x="153" y="52"/>
                      </a:cubicBezTo>
                      <a:cubicBezTo>
                        <a:pt x="153" y="26"/>
                        <a:pt x="131"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2"/>
                <p:cNvSpPr/>
                <p:nvPr/>
              </p:nvSpPr>
              <p:spPr>
                <a:xfrm flipH="1">
                  <a:off x="6345496" y="2563347"/>
                  <a:ext cx="26323" cy="41387"/>
                </a:xfrm>
                <a:custGeom>
                  <a:avLst/>
                  <a:gdLst/>
                  <a:ahLst/>
                  <a:cxnLst/>
                  <a:rect l="l" t="t" r="r" b="b"/>
                  <a:pathLst>
                    <a:path w="505" h="794" extrusionOk="0">
                      <a:moveTo>
                        <a:pt x="52" y="0"/>
                      </a:moveTo>
                      <a:cubicBezTo>
                        <a:pt x="19" y="0"/>
                        <a:pt x="0" y="29"/>
                        <a:pt x="0" y="52"/>
                      </a:cubicBezTo>
                      <a:lnTo>
                        <a:pt x="0" y="103"/>
                      </a:lnTo>
                      <a:cubicBezTo>
                        <a:pt x="0" y="124"/>
                        <a:pt x="19" y="153"/>
                        <a:pt x="52" y="153"/>
                      </a:cubicBezTo>
                      <a:cubicBezTo>
                        <a:pt x="85" y="153"/>
                        <a:pt x="103" y="124"/>
                        <a:pt x="103" y="103"/>
                      </a:cubicBezTo>
                      <a:lnTo>
                        <a:pt x="401" y="103"/>
                      </a:lnTo>
                      <a:lnTo>
                        <a:pt x="401" y="243"/>
                      </a:lnTo>
                      <a:cubicBezTo>
                        <a:pt x="401" y="288"/>
                        <a:pt x="403" y="287"/>
                        <a:pt x="370" y="316"/>
                      </a:cubicBezTo>
                      <a:lnTo>
                        <a:pt x="229" y="438"/>
                      </a:lnTo>
                      <a:cubicBezTo>
                        <a:pt x="204" y="459"/>
                        <a:pt x="203" y="463"/>
                        <a:pt x="203" y="496"/>
                      </a:cubicBezTo>
                      <a:lnTo>
                        <a:pt x="203" y="742"/>
                      </a:lnTo>
                      <a:cubicBezTo>
                        <a:pt x="203" y="774"/>
                        <a:pt x="218" y="793"/>
                        <a:pt x="253" y="793"/>
                      </a:cubicBezTo>
                      <a:cubicBezTo>
                        <a:pt x="291" y="793"/>
                        <a:pt x="304" y="774"/>
                        <a:pt x="304" y="742"/>
                      </a:cubicBezTo>
                      <a:lnTo>
                        <a:pt x="304" y="544"/>
                      </a:lnTo>
                      <a:cubicBezTo>
                        <a:pt x="304" y="508"/>
                        <a:pt x="306" y="507"/>
                        <a:pt x="333" y="483"/>
                      </a:cubicBezTo>
                      <a:lnTo>
                        <a:pt x="476" y="360"/>
                      </a:lnTo>
                      <a:cubicBezTo>
                        <a:pt x="505" y="336"/>
                        <a:pt x="503" y="332"/>
                        <a:pt x="503" y="296"/>
                      </a:cubicBezTo>
                      <a:lnTo>
                        <a:pt x="5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32"/>
                <p:cNvSpPr/>
                <p:nvPr/>
              </p:nvSpPr>
              <p:spPr>
                <a:xfrm flipH="1">
                  <a:off x="6307392" y="2563347"/>
                  <a:ext cx="26219" cy="41387"/>
                </a:xfrm>
                <a:custGeom>
                  <a:avLst/>
                  <a:gdLst/>
                  <a:ahLst/>
                  <a:cxnLst/>
                  <a:rect l="l" t="t" r="r" b="b"/>
                  <a:pathLst>
                    <a:path w="503" h="794" extrusionOk="0">
                      <a:moveTo>
                        <a:pt x="299" y="103"/>
                      </a:moveTo>
                      <a:lnTo>
                        <a:pt x="299" y="347"/>
                      </a:lnTo>
                      <a:lnTo>
                        <a:pt x="204" y="347"/>
                      </a:lnTo>
                      <a:lnTo>
                        <a:pt x="204" y="103"/>
                      </a:lnTo>
                      <a:close/>
                      <a:moveTo>
                        <a:pt x="401" y="448"/>
                      </a:moveTo>
                      <a:lnTo>
                        <a:pt x="401" y="691"/>
                      </a:lnTo>
                      <a:lnTo>
                        <a:pt x="102" y="691"/>
                      </a:lnTo>
                      <a:lnTo>
                        <a:pt x="102" y="448"/>
                      </a:lnTo>
                      <a:close/>
                      <a:moveTo>
                        <a:pt x="152" y="0"/>
                      </a:moveTo>
                      <a:cubicBezTo>
                        <a:pt x="118" y="0"/>
                        <a:pt x="102" y="26"/>
                        <a:pt x="102" y="52"/>
                      </a:cubicBezTo>
                      <a:lnTo>
                        <a:pt x="102" y="347"/>
                      </a:lnTo>
                      <a:cubicBezTo>
                        <a:pt x="70" y="347"/>
                        <a:pt x="45" y="357"/>
                        <a:pt x="27" y="374"/>
                      </a:cubicBezTo>
                      <a:cubicBezTo>
                        <a:pt x="8" y="391"/>
                        <a:pt x="0" y="418"/>
                        <a:pt x="0" y="449"/>
                      </a:cubicBezTo>
                      <a:lnTo>
                        <a:pt x="0" y="691"/>
                      </a:lnTo>
                      <a:cubicBezTo>
                        <a:pt x="0" y="753"/>
                        <a:pt x="39" y="793"/>
                        <a:pt x="102" y="793"/>
                      </a:cubicBezTo>
                      <a:lnTo>
                        <a:pt x="401" y="793"/>
                      </a:lnTo>
                      <a:cubicBezTo>
                        <a:pt x="463" y="793"/>
                        <a:pt x="502" y="753"/>
                        <a:pt x="502" y="691"/>
                      </a:cubicBezTo>
                      <a:lnTo>
                        <a:pt x="502" y="449"/>
                      </a:lnTo>
                      <a:cubicBezTo>
                        <a:pt x="502" y="418"/>
                        <a:pt x="493" y="391"/>
                        <a:pt x="475" y="374"/>
                      </a:cubicBezTo>
                      <a:cubicBezTo>
                        <a:pt x="457" y="357"/>
                        <a:pt x="432" y="347"/>
                        <a:pt x="401" y="347"/>
                      </a:cubicBezTo>
                      <a:lnTo>
                        <a:pt x="401" y="52"/>
                      </a:lnTo>
                      <a:cubicBezTo>
                        <a:pt x="401" y="26"/>
                        <a:pt x="385" y="0"/>
                        <a:pt x="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2"/>
                <p:cNvSpPr/>
                <p:nvPr/>
              </p:nvSpPr>
              <p:spPr>
                <a:xfrm flipH="1">
                  <a:off x="6231028" y="2563347"/>
                  <a:ext cx="26271" cy="41387"/>
                </a:xfrm>
                <a:custGeom>
                  <a:avLst/>
                  <a:gdLst/>
                  <a:ahLst/>
                  <a:cxnLst/>
                  <a:rect l="l" t="t" r="r" b="b"/>
                  <a:pathLst>
                    <a:path w="504" h="794" extrusionOk="0">
                      <a:moveTo>
                        <a:pt x="300" y="103"/>
                      </a:moveTo>
                      <a:lnTo>
                        <a:pt x="300" y="347"/>
                      </a:lnTo>
                      <a:lnTo>
                        <a:pt x="205" y="347"/>
                      </a:lnTo>
                      <a:lnTo>
                        <a:pt x="205" y="103"/>
                      </a:lnTo>
                      <a:close/>
                      <a:moveTo>
                        <a:pt x="401" y="448"/>
                      </a:moveTo>
                      <a:lnTo>
                        <a:pt x="401" y="691"/>
                      </a:lnTo>
                      <a:lnTo>
                        <a:pt x="102" y="691"/>
                      </a:lnTo>
                      <a:lnTo>
                        <a:pt x="102" y="448"/>
                      </a:lnTo>
                      <a:close/>
                      <a:moveTo>
                        <a:pt x="153" y="0"/>
                      </a:moveTo>
                      <a:cubicBezTo>
                        <a:pt x="118" y="0"/>
                        <a:pt x="102" y="26"/>
                        <a:pt x="102" y="52"/>
                      </a:cubicBezTo>
                      <a:lnTo>
                        <a:pt x="102" y="347"/>
                      </a:lnTo>
                      <a:cubicBezTo>
                        <a:pt x="70" y="347"/>
                        <a:pt x="46" y="357"/>
                        <a:pt x="27" y="374"/>
                      </a:cubicBezTo>
                      <a:cubicBezTo>
                        <a:pt x="10" y="391"/>
                        <a:pt x="0" y="418"/>
                        <a:pt x="0" y="449"/>
                      </a:cubicBezTo>
                      <a:lnTo>
                        <a:pt x="0" y="691"/>
                      </a:lnTo>
                      <a:cubicBezTo>
                        <a:pt x="0" y="753"/>
                        <a:pt x="39" y="793"/>
                        <a:pt x="102" y="793"/>
                      </a:cubicBezTo>
                      <a:lnTo>
                        <a:pt x="401" y="793"/>
                      </a:lnTo>
                      <a:cubicBezTo>
                        <a:pt x="465" y="793"/>
                        <a:pt x="503" y="753"/>
                        <a:pt x="503" y="691"/>
                      </a:cubicBezTo>
                      <a:lnTo>
                        <a:pt x="503" y="449"/>
                      </a:lnTo>
                      <a:cubicBezTo>
                        <a:pt x="503" y="418"/>
                        <a:pt x="494" y="391"/>
                        <a:pt x="475" y="374"/>
                      </a:cubicBezTo>
                      <a:cubicBezTo>
                        <a:pt x="457" y="357"/>
                        <a:pt x="433" y="347"/>
                        <a:pt x="401" y="347"/>
                      </a:cubicBezTo>
                      <a:lnTo>
                        <a:pt x="401" y="52"/>
                      </a:lnTo>
                      <a:cubicBezTo>
                        <a:pt x="401" y="26"/>
                        <a:pt x="385" y="0"/>
                        <a:pt x="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2"/>
                <p:cNvSpPr/>
                <p:nvPr/>
              </p:nvSpPr>
              <p:spPr>
                <a:xfrm flipH="1">
                  <a:off x="6192820" y="2563347"/>
                  <a:ext cx="26375" cy="41387"/>
                </a:xfrm>
                <a:custGeom>
                  <a:avLst/>
                  <a:gdLst/>
                  <a:ahLst/>
                  <a:cxnLst/>
                  <a:rect l="l" t="t" r="r" b="b"/>
                  <a:pathLst>
                    <a:path w="506" h="794" extrusionOk="0">
                      <a:moveTo>
                        <a:pt x="403" y="534"/>
                      </a:moveTo>
                      <a:lnTo>
                        <a:pt x="403" y="691"/>
                      </a:lnTo>
                      <a:lnTo>
                        <a:pt x="104" y="691"/>
                      </a:lnTo>
                      <a:lnTo>
                        <a:pt x="104" y="534"/>
                      </a:lnTo>
                      <a:close/>
                      <a:moveTo>
                        <a:pt x="46" y="0"/>
                      </a:moveTo>
                      <a:cubicBezTo>
                        <a:pt x="10" y="0"/>
                        <a:pt x="1" y="28"/>
                        <a:pt x="1" y="52"/>
                      </a:cubicBezTo>
                      <a:lnTo>
                        <a:pt x="1" y="729"/>
                      </a:lnTo>
                      <a:cubicBezTo>
                        <a:pt x="1" y="775"/>
                        <a:pt x="20" y="793"/>
                        <a:pt x="68" y="793"/>
                      </a:cubicBezTo>
                      <a:lnTo>
                        <a:pt x="438" y="793"/>
                      </a:lnTo>
                      <a:cubicBezTo>
                        <a:pt x="484" y="793"/>
                        <a:pt x="505" y="777"/>
                        <a:pt x="505" y="729"/>
                      </a:cubicBezTo>
                      <a:lnTo>
                        <a:pt x="505" y="501"/>
                      </a:lnTo>
                      <a:cubicBezTo>
                        <a:pt x="505" y="454"/>
                        <a:pt x="494" y="433"/>
                        <a:pt x="443" y="433"/>
                      </a:cubicBezTo>
                      <a:lnTo>
                        <a:pt x="103" y="433"/>
                      </a:lnTo>
                      <a:lnTo>
                        <a:pt x="103" y="103"/>
                      </a:lnTo>
                      <a:cubicBezTo>
                        <a:pt x="133" y="103"/>
                        <a:pt x="153" y="82"/>
                        <a:pt x="153" y="52"/>
                      </a:cubicBezTo>
                      <a:cubicBezTo>
                        <a:pt x="153" y="26"/>
                        <a:pt x="133"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2"/>
                <p:cNvSpPr/>
                <p:nvPr/>
              </p:nvSpPr>
              <p:spPr>
                <a:xfrm flipH="1">
                  <a:off x="6154663" y="2563347"/>
                  <a:ext cx="26323" cy="41387"/>
                </a:xfrm>
                <a:custGeom>
                  <a:avLst/>
                  <a:gdLst/>
                  <a:ahLst/>
                  <a:cxnLst/>
                  <a:rect l="l" t="t" r="r" b="b"/>
                  <a:pathLst>
                    <a:path w="505" h="794" extrusionOk="0">
                      <a:moveTo>
                        <a:pt x="52" y="0"/>
                      </a:moveTo>
                      <a:cubicBezTo>
                        <a:pt x="19" y="0"/>
                        <a:pt x="1" y="29"/>
                        <a:pt x="1" y="52"/>
                      </a:cubicBezTo>
                      <a:lnTo>
                        <a:pt x="1" y="103"/>
                      </a:lnTo>
                      <a:cubicBezTo>
                        <a:pt x="1" y="124"/>
                        <a:pt x="19" y="153"/>
                        <a:pt x="52" y="153"/>
                      </a:cubicBezTo>
                      <a:cubicBezTo>
                        <a:pt x="84" y="153"/>
                        <a:pt x="103" y="124"/>
                        <a:pt x="103" y="103"/>
                      </a:cubicBezTo>
                      <a:lnTo>
                        <a:pt x="402" y="103"/>
                      </a:lnTo>
                      <a:lnTo>
                        <a:pt x="402" y="243"/>
                      </a:lnTo>
                      <a:cubicBezTo>
                        <a:pt x="402" y="288"/>
                        <a:pt x="404" y="287"/>
                        <a:pt x="371" y="316"/>
                      </a:cubicBezTo>
                      <a:lnTo>
                        <a:pt x="230" y="438"/>
                      </a:lnTo>
                      <a:cubicBezTo>
                        <a:pt x="204" y="459"/>
                        <a:pt x="204" y="463"/>
                        <a:pt x="204" y="496"/>
                      </a:cubicBezTo>
                      <a:lnTo>
                        <a:pt x="204" y="742"/>
                      </a:lnTo>
                      <a:cubicBezTo>
                        <a:pt x="204" y="774"/>
                        <a:pt x="218" y="793"/>
                        <a:pt x="255" y="793"/>
                      </a:cubicBezTo>
                      <a:cubicBezTo>
                        <a:pt x="292" y="793"/>
                        <a:pt x="305" y="774"/>
                        <a:pt x="305" y="742"/>
                      </a:cubicBezTo>
                      <a:lnTo>
                        <a:pt x="305" y="544"/>
                      </a:lnTo>
                      <a:cubicBezTo>
                        <a:pt x="305"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2"/>
                <p:cNvSpPr/>
                <p:nvPr/>
              </p:nvSpPr>
              <p:spPr>
                <a:xfrm flipH="1">
                  <a:off x="6116507" y="2563347"/>
                  <a:ext cx="26271" cy="41387"/>
                </a:xfrm>
                <a:custGeom>
                  <a:avLst/>
                  <a:gdLst/>
                  <a:ahLst/>
                  <a:cxnLst/>
                  <a:rect l="l" t="t" r="r" b="b"/>
                  <a:pathLst>
                    <a:path w="504" h="794" extrusionOk="0">
                      <a:moveTo>
                        <a:pt x="101" y="0"/>
                      </a:moveTo>
                      <a:lnTo>
                        <a:pt x="101" y="448"/>
                      </a:lnTo>
                      <a:lnTo>
                        <a:pt x="401" y="448"/>
                      </a:lnTo>
                      <a:lnTo>
                        <a:pt x="401" y="691"/>
                      </a:lnTo>
                      <a:lnTo>
                        <a:pt x="166" y="691"/>
                      </a:lnTo>
                      <a:cubicBezTo>
                        <a:pt x="151" y="691"/>
                        <a:pt x="126" y="676"/>
                        <a:pt x="112" y="670"/>
                      </a:cubicBezTo>
                      <a:lnTo>
                        <a:pt x="82" y="657"/>
                      </a:lnTo>
                      <a:cubicBezTo>
                        <a:pt x="70" y="652"/>
                        <a:pt x="62" y="648"/>
                        <a:pt x="49" y="648"/>
                      </a:cubicBezTo>
                      <a:cubicBezTo>
                        <a:pt x="22" y="648"/>
                        <a:pt x="0" y="674"/>
                        <a:pt x="0" y="700"/>
                      </a:cubicBezTo>
                      <a:cubicBezTo>
                        <a:pt x="0" y="736"/>
                        <a:pt x="30" y="744"/>
                        <a:pt x="59" y="758"/>
                      </a:cubicBezTo>
                      <a:lnTo>
                        <a:pt x="97" y="774"/>
                      </a:lnTo>
                      <a:cubicBezTo>
                        <a:pt x="122" y="785"/>
                        <a:pt x="138" y="793"/>
                        <a:pt x="164" y="793"/>
                      </a:cubicBezTo>
                      <a:lnTo>
                        <a:pt x="391" y="793"/>
                      </a:lnTo>
                      <a:cubicBezTo>
                        <a:pt x="427" y="793"/>
                        <a:pt x="453" y="789"/>
                        <a:pt x="479" y="758"/>
                      </a:cubicBezTo>
                      <a:cubicBezTo>
                        <a:pt x="500" y="733"/>
                        <a:pt x="503" y="711"/>
                        <a:pt x="503" y="678"/>
                      </a:cubicBezTo>
                      <a:lnTo>
                        <a:pt x="503" y="461"/>
                      </a:lnTo>
                      <a:cubicBezTo>
                        <a:pt x="503" y="426"/>
                        <a:pt x="500" y="401"/>
                        <a:pt x="472" y="374"/>
                      </a:cubicBezTo>
                      <a:cubicBezTo>
                        <a:pt x="447" y="351"/>
                        <a:pt x="423" y="347"/>
                        <a:pt x="391" y="347"/>
                      </a:cubicBezTo>
                      <a:lnTo>
                        <a:pt x="203" y="347"/>
                      </a:lnTo>
                      <a:lnTo>
                        <a:pt x="203" y="103"/>
                      </a:lnTo>
                      <a:lnTo>
                        <a:pt x="452" y="103"/>
                      </a:lnTo>
                      <a:cubicBezTo>
                        <a:pt x="478" y="103"/>
                        <a:pt x="503" y="89"/>
                        <a:pt x="503" y="52"/>
                      </a:cubicBezTo>
                      <a:cubicBezTo>
                        <a:pt x="503" y="15"/>
                        <a:pt x="479" y="0"/>
                        <a:pt x="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2"/>
                <p:cNvSpPr/>
                <p:nvPr/>
              </p:nvSpPr>
              <p:spPr>
                <a:xfrm flipH="1">
                  <a:off x="6246561" y="2659676"/>
                  <a:ext cx="22570" cy="35393"/>
                </a:xfrm>
                <a:custGeom>
                  <a:avLst/>
                  <a:gdLst/>
                  <a:ahLst/>
                  <a:cxnLst/>
                  <a:rect l="l" t="t" r="r" b="b"/>
                  <a:pathLst>
                    <a:path w="433" h="679" extrusionOk="0">
                      <a:moveTo>
                        <a:pt x="46" y="0"/>
                      </a:moveTo>
                      <a:cubicBezTo>
                        <a:pt x="23" y="0"/>
                        <a:pt x="1" y="14"/>
                        <a:pt x="1" y="45"/>
                      </a:cubicBezTo>
                      <a:cubicBezTo>
                        <a:pt x="1" y="77"/>
                        <a:pt x="23" y="88"/>
                        <a:pt x="46" y="88"/>
                      </a:cubicBezTo>
                      <a:lnTo>
                        <a:pt x="174" y="88"/>
                      </a:lnTo>
                      <a:lnTo>
                        <a:pt x="174" y="591"/>
                      </a:lnTo>
                      <a:lnTo>
                        <a:pt x="46" y="591"/>
                      </a:lnTo>
                      <a:cubicBezTo>
                        <a:pt x="23" y="591"/>
                        <a:pt x="1" y="605"/>
                        <a:pt x="1" y="636"/>
                      </a:cubicBezTo>
                      <a:cubicBezTo>
                        <a:pt x="1" y="667"/>
                        <a:pt x="23" y="679"/>
                        <a:pt x="46" y="679"/>
                      </a:cubicBezTo>
                      <a:lnTo>
                        <a:pt x="388" y="679"/>
                      </a:lnTo>
                      <a:cubicBezTo>
                        <a:pt x="411" y="679"/>
                        <a:pt x="433" y="667"/>
                        <a:pt x="433" y="636"/>
                      </a:cubicBezTo>
                      <a:lnTo>
                        <a:pt x="433" y="416"/>
                      </a:lnTo>
                      <a:cubicBezTo>
                        <a:pt x="433" y="391"/>
                        <a:pt x="420" y="373"/>
                        <a:pt x="388" y="373"/>
                      </a:cubicBezTo>
                      <a:cubicBezTo>
                        <a:pt x="357" y="373"/>
                        <a:pt x="345" y="391"/>
                        <a:pt x="345" y="416"/>
                      </a:cubicBezTo>
                      <a:lnTo>
                        <a:pt x="345" y="591"/>
                      </a:lnTo>
                      <a:lnTo>
                        <a:pt x="261" y="591"/>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2"/>
                <p:cNvSpPr/>
                <p:nvPr/>
              </p:nvSpPr>
              <p:spPr>
                <a:xfrm flipH="1">
                  <a:off x="6213826" y="2659676"/>
                  <a:ext cx="22518" cy="35393"/>
                </a:xfrm>
                <a:custGeom>
                  <a:avLst/>
                  <a:gdLst/>
                  <a:ahLst/>
                  <a:cxnLst/>
                  <a:rect l="l" t="t" r="r" b="b"/>
                  <a:pathLst>
                    <a:path w="432" h="679" extrusionOk="0">
                      <a:moveTo>
                        <a:pt x="44" y="0"/>
                      </a:moveTo>
                      <a:cubicBezTo>
                        <a:pt x="22" y="0"/>
                        <a:pt x="0" y="14"/>
                        <a:pt x="0" y="45"/>
                      </a:cubicBezTo>
                      <a:cubicBezTo>
                        <a:pt x="0" y="77"/>
                        <a:pt x="22" y="88"/>
                        <a:pt x="44" y="88"/>
                      </a:cubicBezTo>
                      <a:lnTo>
                        <a:pt x="172" y="88"/>
                      </a:lnTo>
                      <a:lnTo>
                        <a:pt x="172" y="591"/>
                      </a:lnTo>
                      <a:lnTo>
                        <a:pt x="44" y="591"/>
                      </a:lnTo>
                      <a:cubicBezTo>
                        <a:pt x="22" y="591"/>
                        <a:pt x="0" y="605"/>
                        <a:pt x="0" y="636"/>
                      </a:cubicBezTo>
                      <a:cubicBezTo>
                        <a:pt x="0" y="667"/>
                        <a:pt x="22" y="679"/>
                        <a:pt x="44" y="679"/>
                      </a:cubicBezTo>
                      <a:lnTo>
                        <a:pt x="387" y="679"/>
                      </a:lnTo>
                      <a:cubicBezTo>
                        <a:pt x="410" y="679"/>
                        <a:pt x="431" y="667"/>
                        <a:pt x="431" y="636"/>
                      </a:cubicBezTo>
                      <a:lnTo>
                        <a:pt x="431" y="416"/>
                      </a:lnTo>
                      <a:cubicBezTo>
                        <a:pt x="431" y="391"/>
                        <a:pt x="419" y="373"/>
                        <a:pt x="387" y="373"/>
                      </a:cubicBezTo>
                      <a:cubicBezTo>
                        <a:pt x="355" y="373"/>
                        <a:pt x="343" y="391"/>
                        <a:pt x="343" y="416"/>
                      </a:cubicBezTo>
                      <a:lnTo>
                        <a:pt x="343" y="591"/>
                      </a:lnTo>
                      <a:lnTo>
                        <a:pt x="259" y="591"/>
                      </a:lnTo>
                      <a:lnTo>
                        <a:pt x="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2"/>
                <p:cNvSpPr/>
                <p:nvPr/>
              </p:nvSpPr>
              <p:spPr>
                <a:xfrm flipH="1">
                  <a:off x="6181091" y="2659729"/>
                  <a:ext cx="22518" cy="35341"/>
                </a:xfrm>
                <a:custGeom>
                  <a:avLst/>
                  <a:gdLst/>
                  <a:ahLst/>
                  <a:cxnLst/>
                  <a:rect l="l" t="t" r="r" b="b"/>
                  <a:pathLst>
                    <a:path w="432" h="678" extrusionOk="0">
                      <a:moveTo>
                        <a:pt x="389" y="0"/>
                      </a:moveTo>
                      <a:cubicBezTo>
                        <a:pt x="366" y="0"/>
                        <a:pt x="356" y="16"/>
                        <a:pt x="345" y="34"/>
                      </a:cubicBezTo>
                      <a:lnTo>
                        <a:pt x="19" y="592"/>
                      </a:lnTo>
                      <a:cubicBezTo>
                        <a:pt x="11" y="606"/>
                        <a:pt x="0" y="620"/>
                        <a:pt x="0" y="638"/>
                      </a:cubicBezTo>
                      <a:cubicBezTo>
                        <a:pt x="0" y="660"/>
                        <a:pt x="22" y="678"/>
                        <a:pt x="43" y="678"/>
                      </a:cubicBezTo>
                      <a:cubicBezTo>
                        <a:pt x="65" y="678"/>
                        <a:pt x="76" y="666"/>
                        <a:pt x="87" y="647"/>
                      </a:cubicBezTo>
                      <a:lnTo>
                        <a:pt x="421" y="76"/>
                      </a:lnTo>
                      <a:cubicBezTo>
                        <a:pt x="426" y="66"/>
                        <a:pt x="431" y="56"/>
                        <a:pt x="431" y="42"/>
                      </a:cubicBezTo>
                      <a:cubicBezTo>
                        <a:pt x="431" y="19"/>
                        <a:pt x="411"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2"/>
                <p:cNvSpPr/>
                <p:nvPr/>
              </p:nvSpPr>
              <p:spPr>
                <a:xfrm flipH="1">
                  <a:off x="6148408" y="2659729"/>
                  <a:ext cx="22518" cy="35341"/>
                </a:xfrm>
                <a:custGeom>
                  <a:avLst/>
                  <a:gdLst/>
                  <a:ahLst/>
                  <a:cxnLst/>
                  <a:rect l="l" t="t" r="r" b="b"/>
                  <a:pathLst>
                    <a:path w="432" h="678" extrusionOk="0">
                      <a:moveTo>
                        <a:pt x="44" y="0"/>
                      </a:moveTo>
                      <a:cubicBezTo>
                        <a:pt x="22" y="0"/>
                        <a:pt x="1" y="13"/>
                        <a:pt x="1" y="44"/>
                      </a:cubicBezTo>
                      <a:cubicBezTo>
                        <a:pt x="1" y="76"/>
                        <a:pt x="22" y="87"/>
                        <a:pt x="44" y="87"/>
                      </a:cubicBezTo>
                      <a:lnTo>
                        <a:pt x="344" y="87"/>
                      </a:lnTo>
                      <a:lnTo>
                        <a:pt x="344" y="296"/>
                      </a:lnTo>
                      <a:lnTo>
                        <a:pt x="100" y="296"/>
                      </a:lnTo>
                      <a:cubicBezTo>
                        <a:pt x="34" y="296"/>
                        <a:pt x="1" y="328"/>
                        <a:pt x="1" y="394"/>
                      </a:cubicBezTo>
                      <a:lnTo>
                        <a:pt x="1" y="678"/>
                      </a:lnTo>
                      <a:lnTo>
                        <a:pt x="388" y="678"/>
                      </a:lnTo>
                      <a:cubicBezTo>
                        <a:pt x="411" y="678"/>
                        <a:pt x="432" y="666"/>
                        <a:pt x="432" y="635"/>
                      </a:cubicBezTo>
                      <a:cubicBezTo>
                        <a:pt x="432" y="604"/>
                        <a:pt x="411" y="590"/>
                        <a:pt x="388" y="590"/>
                      </a:cubicBezTo>
                      <a:lnTo>
                        <a:pt x="88" y="590"/>
                      </a:lnTo>
                      <a:lnTo>
                        <a:pt x="88" y="382"/>
                      </a:lnTo>
                      <a:lnTo>
                        <a:pt x="334" y="382"/>
                      </a:lnTo>
                      <a:cubicBezTo>
                        <a:pt x="363" y="382"/>
                        <a:pt x="383" y="379"/>
                        <a:pt x="403" y="358"/>
                      </a:cubicBezTo>
                      <a:cubicBezTo>
                        <a:pt x="430" y="335"/>
                        <a:pt x="432" y="312"/>
                        <a:pt x="432" y="281"/>
                      </a:cubicBezTo>
                      <a:lnTo>
                        <a:pt x="432" y="102"/>
                      </a:lnTo>
                      <a:cubicBezTo>
                        <a:pt x="432" y="71"/>
                        <a:pt x="430" y="47"/>
                        <a:pt x="403" y="24"/>
                      </a:cubicBezTo>
                      <a:cubicBezTo>
                        <a:pt x="383" y="5"/>
                        <a:pt x="363"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2"/>
                <p:cNvSpPr/>
                <p:nvPr/>
              </p:nvSpPr>
              <p:spPr>
                <a:xfrm flipH="1">
                  <a:off x="6115725" y="2659676"/>
                  <a:ext cx="22518" cy="35393"/>
                </a:xfrm>
                <a:custGeom>
                  <a:avLst/>
                  <a:gdLst/>
                  <a:ahLst/>
                  <a:cxnLst/>
                  <a:rect l="l" t="t" r="r" b="b"/>
                  <a:pathLst>
                    <a:path w="432" h="679" extrusionOk="0">
                      <a:moveTo>
                        <a:pt x="345" y="88"/>
                      </a:moveTo>
                      <a:lnTo>
                        <a:pt x="345" y="591"/>
                      </a:lnTo>
                      <a:lnTo>
                        <a:pt x="90" y="591"/>
                      </a:lnTo>
                      <a:lnTo>
                        <a:pt x="90" y="88"/>
                      </a:lnTo>
                      <a:close/>
                      <a:moveTo>
                        <a:pt x="90" y="0"/>
                      </a:moveTo>
                      <a:cubicBezTo>
                        <a:pt x="41" y="0"/>
                        <a:pt x="1" y="41"/>
                        <a:pt x="1" y="88"/>
                      </a:cubicBezTo>
                      <a:lnTo>
                        <a:pt x="1" y="591"/>
                      </a:lnTo>
                      <a:cubicBezTo>
                        <a:pt x="1" y="641"/>
                        <a:pt x="39" y="679"/>
                        <a:pt x="90" y="679"/>
                      </a:cubicBezTo>
                      <a:lnTo>
                        <a:pt x="345" y="679"/>
                      </a:lnTo>
                      <a:cubicBezTo>
                        <a:pt x="394" y="679"/>
                        <a:pt x="432" y="641"/>
                        <a:pt x="432" y="591"/>
                      </a:cubicBezTo>
                      <a:lnTo>
                        <a:pt x="432" y="88"/>
                      </a:lnTo>
                      <a:cubicBezTo>
                        <a:pt x="432" y="41"/>
                        <a:pt x="393"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32"/>
                <p:cNvSpPr/>
                <p:nvPr/>
              </p:nvSpPr>
              <p:spPr>
                <a:xfrm flipH="1">
                  <a:off x="6817444" y="2673959"/>
                  <a:ext cx="15064" cy="23612"/>
                </a:xfrm>
                <a:custGeom>
                  <a:avLst/>
                  <a:gdLst/>
                  <a:ahLst/>
                  <a:cxnLst/>
                  <a:rect l="l" t="t" r="r" b="b"/>
                  <a:pathLst>
                    <a:path w="289" h="453" extrusionOk="0">
                      <a:moveTo>
                        <a:pt x="1" y="1"/>
                      </a:moveTo>
                      <a:lnTo>
                        <a:pt x="1" y="424"/>
                      </a:lnTo>
                      <a:cubicBezTo>
                        <a:pt x="1" y="442"/>
                        <a:pt x="9" y="453"/>
                        <a:pt x="30" y="453"/>
                      </a:cubicBezTo>
                      <a:cubicBezTo>
                        <a:pt x="51" y="453"/>
                        <a:pt x="58" y="442"/>
                        <a:pt x="58" y="424"/>
                      </a:cubicBezTo>
                      <a:lnTo>
                        <a:pt x="58" y="104"/>
                      </a:lnTo>
                      <a:lnTo>
                        <a:pt x="60" y="104"/>
                      </a:lnTo>
                      <a:lnTo>
                        <a:pt x="213" y="453"/>
                      </a:lnTo>
                      <a:lnTo>
                        <a:pt x="289" y="453"/>
                      </a:lnTo>
                      <a:lnTo>
                        <a:pt x="289" y="31"/>
                      </a:lnTo>
                      <a:cubicBezTo>
                        <a:pt x="289" y="11"/>
                        <a:pt x="281" y="2"/>
                        <a:pt x="260" y="2"/>
                      </a:cubicBezTo>
                      <a:cubicBezTo>
                        <a:pt x="239" y="2"/>
                        <a:pt x="230" y="11"/>
                        <a:pt x="230" y="31"/>
                      </a:cubicBezTo>
                      <a:lnTo>
                        <a:pt x="230" y="354"/>
                      </a:lnTo>
                      <a:lnTo>
                        <a:pt x="229" y="35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2"/>
                <p:cNvSpPr/>
                <p:nvPr/>
              </p:nvSpPr>
              <p:spPr>
                <a:xfrm flipH="1">
                  <a:off x="6795499" y="2673959"/>
                  <a:ext cx="15377" cy="23612"/>
                </a:xfrm>
                <a:custGeom>
                  <a:avLst/>
                  <a:gdLst/>
                  <a:ahLst/>
                  <a:cxnLst/>
                  <a:rect l="l" t="t" r="r" b="b"/>
                  <a:pathLst>
                    <a:path w="295" h="453" extrusionOk="0">
                      <a:moveTo>
                        <a:pt x="149" y="139"/>
                      </a:moveTo>
                      <a:lnTo>
                        <a:pt x="193" y="296"/>
                      </a:lnTo>
                      <a:lnTo>
                        <a:pt x="102" y="296"/>
                      </a:lnTo>
                      <a:lnTo>
                        <a:pt x="147" y="139"/>
                      </a:lnTo>
                      <a:close/>
                      <a:moveTo>
                        <a:pt x="147" y="1"/>
                      </a:moveTo>
                      <a:cubicBezTo>
                        <a:pt x="130" y="1"/>
                        <a:pt x="123" y="14"/>
                        <a:pt x="119" y="31"/>
                      </a:cubicBezTo>
                      <a:lnTo>
                        <a:pt x="5" y="424"/>
                      </a:lnTo>
                      <a:cubicBezTo>
                        <a:pt x="0" y="438"/>
                        <a:pt x="17" y="453"/>
                        <a:pt x="33" y="453"/>
                      </a:cubicBezTo>
                      <a:cubicBezTo>
                        <a:pt x="51" y="453"/>
                        <a:pt x="60" y="438"/>
                        <a:pt x="64" y="424"/>
                      </a:cubicBezTo>
                      <a:lnTo>
                        <a:pt x="86" y="354"/>
                      </a:lnTo>
                      <a:lnTo>
                        <a:pt x="209" y="354"/>
                      </a:lnTo>
                      <a:lnTo>
                        <a:pt x="231" y="424"/>
                      </a:lnTo>
                      <a:cubicBezTo>
                        <a:pt x="235" y="438"/>
                        <a:pt x="244" y="453"/>
                        <a:pt x="263" y="453"/>
                      </a:cubicBezTo>
                      <a:cubicBezTo>
                        <a:pt x="279" y="453"/>
                        <a:pt x="294" y="438"/>
                        <a:pt x="290" y="424"/>
                      </a:cubicBezTo>
                      <a:lnTo>
                        <a:pt x="179" y="31"/>
                      </a:lnTo>
                      <a:cubicBezTo>
                        <a:pt x="174" y="15"/>
                        <a:pt x="168"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32"/>
                <p:cNvSpPr/>
                <p:nvPr/>
              </p:nvSpPr>
              <p:spPr>
                <a:xfrm flipH="1">
                  <a:off x="6773815" y="2673959"/>
                  <a:ext cx="15064" cy="23612"/>
                </a:xfrm>
                <a:custGeom>
                  <a:avLst/>
                  <a:gdLst/>
                  <a:ahLst/>
                  <a:cxnLst/>
                  <a:rect l="l" t="t" r="r" b="b"/>
                  <a:pathLst>
                    <a:path w="289" h="453" extrusionOk="0">
                      <a:moveTo>
                        <a:pt x="1" y="1"/>
                      </a:moveTo>
                      <a:lnTo>
                        <a:pt x="1" y="424"/>
                      </a:lnTo>
                      <a:cubicBezTo>
                        <a:pt x="1" y="442"/>
                        <a:pt x="9" y="453"/>
                        <a:pt x="30" y="453"/>
                      </a:cubicBezTo>
                      <a:cubicBezTo>
                        <a:pt x="51" y="453"/>
                        <a:pt x="59" y="442"/>
                        <a:pt x="59" y="424"/>
                      </a:cubicBezTo>
                      <a:lnTo>
                        <a:pt x="59" y="80"/>
                      </a:lnTo>
                      <a:lnTo>
                        <a:pt x="60" y="80"/>
                      </a:lnTo>
                      <a:lnTo>
                        <a:pt x="115" y="163"/>
                      </a:lnTo>
                      <a:lnTo>
                        <a:pt x="115" y="172"/>
                      </a:lnTo>
                      <a:cubicBezTo>
                        <a:pt x="115" y="189"/>
                        <a:pt x="123" y="206"/>
                        <a:pt x="145" y="206"/>
                      </a:cubicBezTo>
                      <a:cubicBezTo>
                        <a:pt x="167" y="206"/>
                        <a:pt x="173" y="189"/>
                        <a:pt x="173" y="172"/>
                      </a:cubicBezTo>
                      <a:lnTo>
                        <a:pt x="173" y="163"/>
                      </a:lnTo>
                      <a:lnTo>
                        <a:pt x="229" y="80"/>
                      </a:lnTo>
                      <a:lnTo>
                        <a:pt x="229" y="424"/>
                      </a:lnTo>
                      <a:cubicBezTo>
                        <a:pt x="229" y="442"/>
                        <a:pt x="238" y="453"/>
                        <a:pt x="260" y="453"/>
                      </a:cubicBezTo>
                      <a:cubicBezTo>
                        <a:pt x="281" y="453"/>
                        <a:pt x="289" y="442"/>
                        <a:pt x="289" y="424"/>
                      </a:cubicBezTo>
                      <a:lnTo>
                        <a:pt x="289" y="1"/>
                      </a:lnTo>
                      <a:lnTo>
                        <a:pt x="216" y="1"/>
                      </a:lnTo>
                      <a:lnTo>
                        <a:pt x="145" y="103"/>
                      </a:lnTo>
                      <a:lnTo>
                        <a:pt x="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2"/>
                <p:cNvSpPr/>
                <p:nvPr/>
              </p:nvSpPr>
              <p:spPr>
                <a:xfrm flipH="1">
                  <a:off x="6752026" y="2673959"/>
                  <a:ext cx="15012" cy="23612"/>
                </a:xfrm>
                <a:custGeom>
                  <a:avLst/>
                  <a:gdLst/>
                  <a:ahLst/>
                  <a:cxnLst/>
                  <a:rect l="l" t="t" r="r" b="b"/>
                  <a:pathLst>
                    <a:path w="288" h="453" extrusionOk="0">
                      <a:moveTo>
                        <a:pt x="0" y="1"/>
                      </a:moveTo>
                      <a:lnTo>
                        <a:pt x="0" y="453"/>
                      </a:lnTo>
                      <a:lnTo>
                        <a:pt x="259" y="453"/>
                      </a:lnTo>
                      <a:cubicBezTo>
                        <a:pt x="274" y="453"/>
                        <a:pt x="287" y="444"/>
                        <a:pt x="287" y="424"/>
                      </a:cubicBezTo>
                      <a:cubicBezTo>
                        <a:pt x="287" y="403"/>
                        <a:pt x="274" y="395"/>
                        <a:pt x="259" y="395"/>
                      </a:cubicBezTo>
                      <a:lnTo>
                        <a:pt x="59" y="395"/>
                      </a:lnTo>
                      <a:lnTo>
                        <a:pt x="59" y="255"/>
                      </a:lnTo>
                      <a:lnTo>
                        <a:pt x="144" y="255"/>
                      </a:lnTo>
                      <a:cubicBezTo>
                        <a:pt x="160" y="255"/>
                        <a:pt x="174" y="248"/>
                        <a:pt x="174" y="226"/>
                      </a:cubicBezTo>
                      <a:cubicBezTo>
                        <a:pt x="174" y="205"/>
                        <a:pt x="160" y="197"/>
                        <a:pt x="144" y="197"/>
                      </a:cubicBezTo>
                      <a:lnTo>
                        <a:pt x="59" y="197"/>
                      </a:lnTo>
                      <a:lnTo>
                        <a:pt x="59" y="59"/>
                      </a:lnTo>
                      <a:lnTo>
                        <a:pt x="259" y="59"/>
                      </a:lnTo>
                      <a:cubicBezTo>
                        <a:pt x="274" y="59"/>
                        <a:pt x="287" y="51"/>
                        <a:pt x="287" y="30"/>
                      </a:cubicBezTo>
                      <a:cubicBezTo>
                        <a:pt x="287" y="9"/>
                        <a:pt x="274"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2"/>
                <p:cNvSpPr/>
                <p:nvPr/>
              </p:nvSpPr>
              <p:spPr>
                <a:xfrm flipH="1">
                  <a:off x="6708397" y="2673959"/>
                  <a:ext cx="14960" cy="23612"/>
                </a:xfrm>
                <a:custGeom>
                  <a:avLst/>
                  <a:gdLst/>
                  <a:ahLst/>
                  <a:cxnLst/>
                  <a:rect l="l" t="t" r="r" b="b"/>
                  <a:pathLst>
                    <a:path w="287" h="453" extrusionOk="0">
                      <a:moveTo>
                        <a:pt x="79" y="1"/>
                      </a:moveTo>
                      <a:cubicBezTo>
                        <a:pt x="60" y="1"/>
                        <a:pt x="47" y="1"/>
                        <a:pt x="31" y="11"/>
                      </a:cubicBezTo>
                      <a:cubicBezTo>
                        <a:pt x="11" y="25"/>
                        <a:pt x="0" y="44"/>
                        <a:pt x="0" y="67"/>
                      </a:cubicBezTo>
                      <a:cubicBezTo>
                        <a:pt x="0" y="87"/>
                        <a:pt x="7" y="99"/>
                        <a:pt x="19" y="115"/>
                      </a:cubicBezTo>
                      <a:lnTo>
                        <a:pt x="219" y="371"/>
                      </a:lnTo>
                      <a:cubicBezTo>
                        <a:pt x="221" y="374"/>
                        <a:pt x="229" y="384"/>
                        <a:pt x="229" y="388"/>
                      </a:cubicBezTo>
                      <a:cubicBezTo>
                        <a:pt x="229" y="395"/>
                        <a:pt x="221" y="396"/>
                        <a:pt x="215" y="396"/>
                      </a:cubicBezTo>
                      <a:cubicBezTo>
                        <a:pt x="213" y="396"/>
                        <a:pt x="210" y="395"/>
                        <a:pt x="209" y="395"/>
                      </a:cubicBezTo>
                      <a:lnTo>
                        <a:pt x="84" y="395"/>
                      </a:lnTo>
                      <a:cubicBezTo>
                        <a:pt x="67" y="395"/>
                        <a:pt x="57" y="392"/>
                        <a:pt x="57" y="376"/>
                      </a:cubicBezTo>
                      <a:cubicBezTo>
                        <a:pt x="57" y="359"/>
                        <a:pt x="47" y="345"/>
                        <a:pt x="31" y="345"/>
                      </a:cubicBezTo>
                      <a:cubicBezTo>
                        <a:pt x="11" y="345"/>
                        <a:pt x="0" y="361"/>
                        <a:pt x="0" y="380"/>
                      </a:cubicBezTo>
                      <a:cubicBezTo>
                        <a:pt x="0" y="401"/>
                        <a:pt x="12" y="422"/>
                        <a:pt x="26" y="434"/>
                      </a:cubicBezTo>
                      <a:cubicBezTo>
                        <a:pt x="44" y="449"/>
                        <a:pt x="63" y="453"/>
                        <a:pt x="86" y="453"/>
                      </a:cubicBezTo>
                      <a:lnTo>
                        <a:pt x="213" y="453"/>
                      </a:lnTo>
                      <a:cubicBezTo>
                        <a:pt x="253" y="453"/>
                        <a:pt x="286" y="431"/>
                        <a:pt x="286" y="387"/>
                      </a:cubicBezTo>
                      <a:cubicBezTo>
                        <a:pt x="286" y="367"/>
                        <a:pt x="278" y="354"/>
                        <a:pt x="267" y="338"/>
                      </a:cubicBezTo>
                      <a:lnTo>
                        <a:pt x="66" y="83"/>
                      </a:lnTo>
                      <a:cubicBezTo>
                        <a:pt x="64" y="79"/>
                        <a:pt x="58" y="72"/>
                        <a:pt x="58" y="67"/>
                      </a:cubicBezTo>
                      <a:cubicBezTo>
                        <a:pt x="58" y="60"/>
                        <a:pt x="64" y="59"/>
                        <a:pt x="70" y="59"/>
                      </a:cubicBezTo>
                      <a:cubicBezTo>
                        <a:pt x="73" y="59"/>
                        <a:pt x="76" y="59"/>
                        <a:pt x="78" y="59"/>
                      </a:cubicBezTo>
                      <a:lnTo>
                        <a:pt x="202" y="59"/>
                      </a:lnTo>
                      <a:cubicBezTo>
                        <a:pt x="220" y="59"/>
                        <a:pt x="229" y="62"/>
                        <a:pt x="229" y="82"/>
                      </a:cubicBezTo>
                      <a:cubicBezTo>
                        <a:pt x="229" y="98"/>
                        <a:pt x="239" y="109"/>
                        <a:pt x="257" y="109"/>
                      </a:cubicBezTo>
                      <a:cubicBezTo>
                        <a:pt x="278" y="109"/>
                        <a:pt x="286" y="94"/>
                        <a:pt x="286" y="75"/>
                      </a:cubicBezTo>
                      <a:cubicBezTo>
                        <a:pt x="286" y="55"/>
                        <a:pt x="275" y="33"/>
                        <a:pt x="259" y="20"/>
                      </a:cubicBezTo>
                      <a:cubicBezTo>
                        <a:pt x="243" y="6"/>
                        <a:pt x="22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2"/>
                <p:cNvSpPr/>
                <p:nvPr/>
              </p:nvSpPr>
              <p:spPr>
                <a:xfrm flipH="1">
                  <a:off x="6686556" y="2673959"/>
                  <a:ext cx="15064" cy="23612"/>
                </a:xfrm>
                <a:custGeom>
                  <a:avLst/>
                  <a:gdLst/>
                  <a:ahLst/>
                  <a:cxnLst/>
                  <a:rect l="l" t="t" r="r" b="b"/>
                  <a:pathLst>
                    <a:path w="289" h="453" extrusionOk="0">
                      <a:moveTo>
                        <a:pt x="30" y="1"/>
                      </a:moveTo>
                      <a:cubicBezTo>
                        <a:pt x="9" y="1"/>
                        <a:pt x="1" y="11"/>
                        <a:pt x="1" y="30"/>
                      </a:cubicBezTo>
                      <a:lnTo>
                        <a:pt x="1" y="354"/>
                      </a:lnTo>
                      <a:cubicBezTo>
                        <a:pt x="1" y="381"/>
                        <a:pt x="4" y="401"/>
                        <a:pt x="23" y="422"/>
                      </a:cubicBezTo>
                      <a:cubicBezTo>
                        <a:pt x="44" y="445"/>
                        <a:pt x="67" y="453"/>
                        <a:pt x="96" y="453"/>
                      </a:cubicBezTo>
                      <a:lnTo>
                        <a:pt x="193" y="453"/>
                      </a:lnTo>
                      <a:cubicBezTo>
                        <a:pt x="223" y="453"/>
                        <a:pt x="245" y="445"/>
                        <a:pt x="266" y="422"/>
                      </a:cubicBezTo>
                      <a:cubicBezTo>
                        <a:pt x="285" y="401"/>
                        <a:pt x="289" y="381"/>
                        <a:pt x="289" y="354"/>
                      </a:cubicBezTo>
                      <a:lnTo>
                        <a:pt x="289" y="30"/>
                      </a:lnTo>
                      <a:cubicBezTo>
                        <a:pt x="289" y="11"/>
                        <a:pt x="281" y="1"/>
                        <a:pt x="259" y="1"/>
                      </a:cubicBezTo>
                      <a:cubicBezTo>
                        <a:pt x="238" y="1"/>
                        <a:pt x="230" y="11"/>
                        <a:pt x="230" y="30"/>
                      </a:cubicBezTo>
                      <a:lnTo>
                        <a:pt x="230" y="354"/>
                      </a:lnTo>
                      <a:cubicBezTo>
                        <a:pt x="230" y="386"/>
                        <a:pt x="220" y="395"/>
                        <a:pt x="193" y="395"/>
                      </a:cubicBezTo>
                      <a:lnTo>
                        <a:pt x="96" y="395"/>
                      </a:lnTo>
                      <a:cubicBezTo>
                        <a:pt x="70" y="395"/>
                        <a:pt x="58" y="386"/>
                        <a:pt x="58" y="354"/>
                      </a:cubicBezTo>
                      <a:lnTo>
                        <a:pt x="58" y="30"/>
                      </a:lnTo>
                      <a:cubicBezTo>
                        <a:pt x="58" y="11"/>
                        <a:pt x="51"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2"/>
                <p:cNvSpPr/>
                <p:nvPr/>
              </p:nvSpPr>
              <p:spPr>
                <a:xfrm flipH="1">
                  <a:off x="6664767" y="2673959"/>
                  <a:ext cx="15012" cy="23612"/>
                </a:xfrm>
                <a:custGeom>
                  <a:avLst/>
                  <a:gdLst/>
                  <a:ahLst/>
                  <a:cxnLst/>
                  <a:rect l="l" t="t" r="r" b="b"/>
                  <a:pathLst>
                    <a:path w="288" h="453" extrusionOk="0">
                      <a:moveTo>
                        <a:pt x="188" y="58"/>
                      </a:moveTo>
                      <a:cubicBezTo>
                        <a:pt x="205" y="58"/>
                        <a:pt x="230" y="61"/>
                        <a:pt x="230" y="84"/>
                      </a:cubicBezTo>
                      <a:lnTo>
                        <a:pt x="230" y="125"/>
                      </a:lnTo>
                      <a:cubicBezTo>
                        <a:pt x="230" y="148"/>
                        <a:pt x="204" y="150"/>
                        <a:pt x="187" y="150"/>
                      </a:cubicBezTo>
                      <a:lnTo>
                        <a:pt x="59" y="150"/>
                      </a:lnTo>
                      <a:lnTo>
                        <a:pt x="59" y="58"/>
                      </a:lnTo>
                      <a:close/>
                      <a:moveTo>
                        <a:pt x="0" y="1"/>
                      </a:moveTo>
                      <a:lnTo>
                        <a:pt x="0" y="424"/>
                      </a:lnTo>
                      <a:cubicBezTo>
                        <a:pt x="0" y="442"/>
                        <a:pt x="10" y="453"/>
                        <a:pt x="31" y="453"/>
                      </a:cubicBezTo>
                      <a:cubicBezTo>
                        <a:pt x="51" y="453"/>
                        <a:pt x="59" y="442"/>
                        <a:pt x="59" y="424"/>
                      </a:cubicBezTo>
                      <a:lnTo>
                        <a:pt x="59" y="207"/>
                      </a:lnTo>
                      <a:lnTo>
                        <a:pt x="72" y="207"/>
                      </a:lnTo>
                      <a:lnTo>
                        <a:pt x="232" y="436"/>
                      </a:lnTo>
                      <a:cubicBezTo>
                        <a:pt x="238" y="444"/>
                        <a:pt x="247" y="453"/>
                        <a:pt x="258" y="453"/>
                      </a:cubicBezTo>
                      <a:cubicBezTo>
                        <a:pt x="274" y="453"/>
                        <a:pt x="287" y="441"/>
                        <a:pt x="287" y="426"/>
                      </a:cubicBezTo>
                      <a:cubicBezTo>
                        <a:pt x="287" y="414"/>
                        <a:pt x="280" y="403"/>
                        <a:pt x="273" y="395"/>
                      </a:cubicBezTo>
                      <a:lnTo>
                        <a:pt x="142" y="207"/>
                      </a:lnTo>
                      <a:lnTo>
                        <a:pt x="196" y="207"/>
                      </a:lnTo>
                      <a:cubicBezTo>
                        <a:pt x="242" y="207"/>
                        <a:pt x="287" y="179"/>
                        <a:pt x="287" y="126"/>
                      </a:cubicBezTo>
                      <a:lnTo>
                        <a:pt x="287" y="84"/>
                      </a:lnTo>
                      <a:cubicBezTo>
                        <a:pt x="287" y="33"/>
                        <a:pt x="242"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2"/>
                <p:cNvSpPr/>
                <p:nvPr/>
              </p:nvSpPr>
              <p:spPr>
                <a:xfrm flipH="1">
                  <a:off x="6642979" y="2673959"/>
                  <a:ext cx="15012" cy="23612"/>
                </a:xfrm>
                <a:custGeom>
                  <a:avLst/>
                  <a:gdLst/>
                  <a:ahLst/>
                  <a:cxnLst/>
                  <a:rect l="l" t="t" r="r" b="b"/>
                  <a:pathLst>
                    <a:path w="288" h="453" extrusionOk="0">
                      <a:moveTo>
                        <a:pt x="1" y="1"/>
                      </a:moveTo>
                      <a:lnTo>
                        <a:pt x="1" y="424"/>
                      </a:lnTo>
                      <a:cubicBezTo>
                        <a:pt x="1" y="442"/>
                        <a:pt x="8" y="453"/>
                        <a:pt x="30" y="453"/>
                      </a:cubicBezTo>
                      <a:cubicBezTo>
                        <a:pt x="51" y="453"/>
                        <a:pt x="59" y="442"/>
                        <a:pt x="59" y="424"/>
                      </a:cubicBezTo>
                      <a:lnTo>
                        <a:pt x="59" y="104"/>
                      </a:lnTo>
                      <a:lnTo>
                        <a:pt x="60" y="104"/>
                      </a:lnTo>
                      <a:lnTo>
                        <a:pt x="212" y="453"/>
                      </a:lnTo>
                      <a:lnTo>
                        <a:pt x="288" y="453"/>
                      </a:lnTo>
                      <a:lnTo>
                        <a:pt x="288" y="31"/>
                      </a:lnTo>
                      <a:cubicBezTo>
                        <a:pt x="288" y="11"/>
                        <a:pt x="281" y="2"/>
                        <a:pt x="260" y="2"/>
                      </a:cubicBezTo>
                      <a:cubicBezTo>
                        <a:pt x="239" y="2"/>
                        <a:pt x="230" y="11"/>
                        <a:pt x="230" y="31"/>
                      </a:cubicBezTo>
                      <a:lnTo>
                        <a:pt x="229" y="354"/>
                      </a:lnTo>
                      <a:lnTo>
                        <a:pt x="228" y="35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2"/>
                <p:cNvSpPr/>
                <p:nvPr/>
              </p:nvSpPr>
              <p:spPr>
                <a:xfrm flipH="1">
                  <a:off x="6620982" y="2673959"/>
                  <a:ext cx="15325" cy="23612"/>
                </a:xfrm>
                <a:custGeom>
                  <a:avLst/>
                  <a:gdLst/>
                  <a:ahLst/>
                  <a:cxnLst/>
                  <a:rect l="l" t="t" r="r" b="b"/>
                  <a:pathLst>
                    <a:path w="294" h="453" extrusionOk="0">
                      <a:moveTo>
                        <a:pt x="147" y="139"/>
                      </a:moveTo>
                      <a:lnTo>
                        <a:pt x="192" y="296"/>
                      </a:lnTo>
                      <a:lnTo>
                        <a:pt x="101" y="296"/>
                      </a:lnTo>
                      <a:lnTo>
                        <a:pt x="147" y="139"/>
                      </a:lnTo>
                      <a:close/>
                      <a:moveTo>
                        <a:pt x="147" y="1"/>
                      </a:moveTo>
                      <a:cubicBezTo>
                        <a:pt x="129" y="1"/>
                        <a:pt x="121" y="14"/>
                        <a:pt x="117" y="31"/>
                      </a:cubicBezTo>
                      <a:lnTo>
                        <a:pt x="3" y="424"/>
                      </a:lnTo>
                      <a:cubicBezTo>
                        <a:pt x="0" y="438"/>
                        <a:pt x="15" y="453"/>
                        <a:pt x="32" y="453"/>
                      </a:cubicBezTo>
                      <a:cubicBezTo>
                        <a:pt x="50" y="453"/>
                        <a:pt x="59" y="438"/>
                        <a:pt x="63" y="424"/>
                      </a:cubicBezTo>
                      <a:lnTo>
                        <a:pt x="85" y="354"/>
                      </a:lnTo>
                      <a:lnTo>
                        <a:pt x="209" y="354"/>
                      </a:lnTo>
                      <a:lnTo>
                        <a:pt x="231" y="424"/>
                      </a:lnTo>
                      <a:cubicBezTo>
                        <a:pt x="234" y="438"/>
                        <a:pt x="243" y="453"/>
                        <a:pt x="262" y="453"/>
                      </a:cubicBezTo>
                      <a:cubicBezTo>
                        <a:pt x="278" y="453"/>
                        <a:pt x="293" y="438"/>
                        <a:pt x="288" y="424"/>
                      </a:cubicBezTo>
                      <a:lnTo>
                        <a:pt x="178" y="31"/>
                      </a:lnTo>
                      <a:cubicBezTo>
                        <a:pt x="172" y="15"/>
                        <a:pt x="166"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2"/>
                <p:cNvSpPr/>
                <p:nvPr/>
              </p:nvSpPr>
              <p:spPr>
                <a:xfrm flipH="1">
                  <a:off x="6599349" y="2673959"/>
                  <a:ext cx="15012" cy="23612"/>
                </a:xfrm>
                <a:custGeom>
                  <a:avLst/>
                  <a:gdLst/>
                  <a:ahLst/>
                  <a:cxnLst/>
                  <a:rect l="l" t="t" r="r" b="b"/>
                  <a:pathLst>
                    <a:path w="288" h="453" extrusionOk="0">
                      <a:moveTo>
                        <a:pt x="1" y="1"/>
                      </a:moveTo>
                      <a:lnTo>
                        <a:pt x="1" y="424"/>
                      </a:lnTo>
                      <a:cubicBezTo>
                        <a:pt x="1" y="442"/>
                        <a:pt x="9" y="453"/>
                        <a:pt x="30" y="453"/>
                      </a:cubicBezTo>
                      <a:cubicBezTo>
                        <a:pt x="51" y="453"/>
                        <a:pt x="59" y="442"/>
                        <a:pt x="59" y="424"/>
                      </a:cubicBezTo>
                      <a:lnTo>
                        <a:pt x="59" y="80"/>
                      </a:lnTo>
                      <a:lnTo>
                        <a:pt x="60" y="80"/>
                      </a:lnTo>
                      <a:lnTo>
                        <a:pt x="116" y="163"/>
                      </a:lnTo>
                      <a:lnTo>
                        <a:pt x="116" y="172"/>
                      </a:lnTo>
                      <a:cubicBezTo>
                        <a:pt x="116" y="189"/>
                        <a:pt x="124" y="206"/>
                        <a:pt x="144" y="206"/>
                      </a:cubicBezTo>
                      <a:cubicBezTo>
                        <a:pt x="167" y="206"/>
                        <a:pt x="174" y="189"/>
                        <a:pt x="174" y="172"/>
                      </a:cubicBezTo>
                      <a:lnTo>
                        <a:pt x="174" y="163"/>
                      </a:lnTo>
                      <a:lnTo>
                        <a:pt x="228" y="80"/>
                      </a:lnTo>
                      <a:lnTo>
                        <a:pt x="229" y="80"/>
                      </a:lnTo>
                      <a:lnTo>
                        <a:pt x="229" y="424"/>
                      </a:lnTo>
                      <a:cubicBezTo>
                        <a:pt x="229" y="442"/>
                        <a:pt x="239" y="453"/>
                        <a:pt x="259" y="453"/>
                      </a:cubicBezTo>
                      <a:cubicBezTo>
                        <a:pt x="280" y="453"/>
                        <a:pt x="288" y="442"/>
                        <a:pt x="288" y="424"/>
                      </a:cubicBezTo>
                      <a:lnTo>
                        <a:pt x="288" y="1"/>
                      </a:lnTo>
                      <a:lnTo>
                        <a:pt x="216" y="1"/>
                      </a:lnTo>
                      <a:lnTo>
                        <a:pt x="144" y="103"/>
                      </a:lnTo>
                      <a:lnTo>
                        <a:pt x="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32"/>
                <p:cNvSpPr/>
                <p:nvPr/>
              </p:nvSpPr>
              <p:spPr>
                <a:xfrm flipH="1">
                  <a:off x="6577509" y="2673959"/>
                  <a:ext cx="15064" cy="23612"/>
                </a:xfrm>
                <a:custGeom>
                  <a:avLst/>
                  <a:gdLst/>
                  <a:ahLst/>
                  <a:cxnLst/>
                  <a:rect l="l" t="t" r="r" b="b"/>
                  <a:pathLst>
                    <a:path w="289" h="453" extrusionOk="0">
                      <a:moveTo>
                        <a:pt x="0" y="1"/>
                      </a:moveTo>
                      <a:lnTo>
                        <a:pt x="0" y="453"/>
                      </a:lnTo>
                      <a:lnTo>
                        <a:pt x="259" y="453"/>
                      </a:lnTo>
                      <a:cubicBezTo>
                        <a:pt x="275" y="453"/>
                        <a:pt x="288" y="444"/>
                        <a:pt x="288" y="424"/>
                      </a:cubicBezTo>
                      <a:cubicBezTo>
                        <a:pt x="288" y="403"/>
                        <a:pt x="275" y="395"/>
                        <a:pt x="259" y="395"/>
                      </a:cubicBezTo>
                      <a:lnTo>
                        <a:pt x="59" y="395"/>
                      </a:lnTo>
                      <a:lnTo>
                        <a:pt x="59" y="255"/>
                      </a:lnTo>
                      <a:lnTo>
                        <a:pt x="144" y="255"/>
                      </a:lnTo>
                      <a:cubicBezTo>
                        <a:pt x="161" y="255"/>
                        <a:pt x="174" y="248"/>
                        <a:pt x="174" y="226"/>
                      </a:cubicBezTo>
                      <a:cubicBezTo>
                        <a:pt x="174" y="205"/>
                        <a:pt x="161" y="197"/>
                        <a:pt x="144" y="197"/>
                      </a:cubicBezTo>
                      <a:lnTo>
                        <a:pt x="59" y="197"/>
                      </a:lnTo>
                      <a:lnTo>
                        <a:pt x="59" y="59"/>
                      </a:lnTo>
                      <a:lnTo>
                        <a:pt x="259" y="59"/>
                      </a:lnTo>
                      <a:cubicBezTo>
                        <a:pt x="275" y="59"/>
                        <a:pt x="288" y="51"/>
                        <a:pt x="288" y="30"/>
                      </a:cubicBezTo>
                      <a:cubicBezTo>
                        <a:pt x="288" y="9"/>
                        <a:pt x="275"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2"/>
                <p:cNvSpPr/>
                <p:nvPr/>
              </p:nvSpPr>
              <p:spPr>
                <a:xfrm flipH="1">
                  <a:off x="6092670" y="1549704"/>
                  <a:ext cx="1504526" cy="1266003"/>
                </a:xfrm>
                <a:custGeom>
                  <a:avLst/>
                  <a:gdLst/>
                  <a:ahLst/>
                  <a:cxnLst/>
                  <a:rect l="l" t="t" r="r" b="b"/>
                  <a:pathLst>
                    <a:path w="28864" h="24288" extrusionOk="0">
                      <a:moveTo>
                        <a:pt x="28863" y="17784"/>
                      </a:moveTo>
                      <a:cubicBezTo>
                        <a:pt x="28863" y="18239"/>
                        <a:pt x="28408" y="19439"/>
                        <a:pt x="25500" y="20762"/>
                      </a:cubicBezTo>
                      <a:cubicBezTo>
                        <a:pt x="22594" y="22085"/>
                        <a:pt x="20692" y="22467"/>
                        <a:pt x="20692" y="22467"/>
                      </a:cubicBezTo>
                      <a:cubicBezTo>
                        <a:pt x="20627" y="22306"/>
                        <a:pt x="20550" y="22154"/>
                        <a:pt x="20461" y="22021"/>
                      </a:cubicBezTo>
                      <a:cubicBezTo>
                        <a:pt x="20149" y="21525"/>
                        <a:pt x="19740" y="21217"/>
                        <a:pt x="19740" y="21217"/>
                      </a:cubicBezTo>
                      <a:cubicBezTo>
                        <a:pt x="19740" y="21217"/>
                        <a:pt x="20825" y="19571"/>
                        <a:pt x="21887" y="18472"/>
                      </a:cubicBezTo>
                      <a:cubicBezTo>
                        <a:pt x="23357" y="16948"/>
                        <a:pt x="24782" y="16460"/>
                        <a:pt x="24782" y="16460"/>
                      </a:cubicBezTo>
                      <a:cubicBezTo>
                        <a:pt x="23886" y="15792"/>
                        <a:pt x="22273" y="13596"/>
                        <a:pt x="21699" y="12797"/>
                      </a:cubicBezTo>
                      <a:cubicBezTo>
                        <a:pt x="21565" y="12608"/>
                        <a:pt x="21487" y="12497"/>
                        <a:pt x="21487" y="12497"/>
                      </a:cubicBezTo>
                      <a:lnTo>
                        <a:pt x="21386" y="12797"/>
                      </a:lnTo>
                      <a:lnTo>
                        <a:pt x="13953" y="12797"/>
                      </a:lnTo>
                      <a:cubicBezTo>
                        <a:pt x="13632" y="12797"/>
                        <a:pt x="13370" y="13055"/>
                        <a:pt x="13370" y="13375"/>
                      </a:cubicBezTo>
                      <a:lnTo>
                        <a:pt x="13370" y="22747"/>
                      </a:lnTo>
                      <a:cubicBezTo>
                        <a:pt x="13370" y="23069"/>
                        <a:pt x="13632" y="23332"/>
                        <a:pt x="13953" y="23332"/>
                      </a:cubicBezTo>
                      <a:lnTo>
                        <a:pt x="17805" y="23332"/>
                      </a:lnTo>
                      <a:lnTo>
                        <a:pt x="17704" y="23625"/>
                      </a:lnTo>
                      <a:cubicBezTo>
                        <a:pt x="17704" y="23625"/>
                        <a:pt x="16946" y="24288"/>
                        <a:pt x="14023" y="23851"/>
                      </a:cubicBezTo>
                      <a:cubicBezTo>
                        <a:pt x="13812" y="23818"/>
                        <a:pt x="13609" y="23787"/>
                        <a:pt x="13422" y="23749"/>
                      </a:cubicBezTo>
                      <a:cubicBezTo>
                        <a:pt x="11013" y="23309"/>
                        <a:pt x="10502" y="22650"/>
                        <a:pt x="10502" y="22650"/>
                      </a:cubicBezTo>
                      <a:cubicBezTo>
                        <a:pt x="10502" y="22650"/>
                        <a:pt x="10497" y="22623"/>
                        <a:pt x="10493" y="22577"/>
                      </a:cubicBezTo>
                      <a:cubicBezTo>
                        <a:pt x="10405" y="22091"/>
                        <a:pt x="9904" y="19153"/>
                        <a:pt x="9771" y="16929"/>
                      </a:cubicBezTo>
                      <a:cubicBezTo>
                        <a:pt x="9661" y="15076"/>
                        <a:pt x="10143" y="12696"/>
                        <a:pt x="10378" y="11666"/>
                      </a:cubicBezTo>
                      <a:cubicBezTo>
                        <a:pt x="10387" y="11643"/>
                        <a:pt x="10392" y="11616"/>
                        <a:pt x="10397" y="11593"/>
                      </a:cubicBezTo>
                      <a:cubicBezTo>
                        <a:pt x="10405" y="11560"/>
                        <a:pt x="10411" y="11532"/>
                        <a:pt x="10415" y="11505"/>
                      </a:cubicBezTo>
                      <a:cubicBezTo>
                        <a:pt x="10470" y="11279"/>
                        <a:pt x="10502" y="11155"/>
                        <a:pt x="10502" y="11155"/>
                      </a:cubicBezTo>
                      <a:lnTo>
                        <a:pt x="10497" y="11155"/>
                      </a:lnTo>
                      <a:cubicBezTo>
                        <a:pt x="10373" y="11197"/>
                        <a:pt x="8126" y="11964"/>
                        <a:pt x="5285" y="11808"/>
                      </a:cubicBezTo>
                      <a:cubicBezTo>
                        <a:pt x="2363" y="11643"/>
                        <a:pt x="511" y="10572"/>
                        <a:pt x="234" y="9828"/>
                      </a:cubicBezTo>
                      <a:cubicBezTo>
                        <a:pt x="184" y="9689"/>
                        <a:pt x="143" y="9478"/>
                        <a:pt x="119" y="9226"/>
                      </a:cubicBezTo>
                      <a:cubicBezTo>
                        <a:pt x="0" y="8136"/>
                        <a:pt x="207" y="6220"/>
                        <a:pt x="818" y="4960"/>
                      </a:cubicBezTo>
                      <a:cubicBezTo>
                        <a:pt x="2133" y="2249"/>
                        <a:pt x="5088" y="1"/>
                        <a:pt x="5088" y="1"/>
                      </a:cubicBezTo>
                      <a:lnTo>
                        <a:pt x="5142" y="57"/>
                      </a:lnTo>
                      <a:lnTo>
                        <a:pt x="5142" y="61"/>
                      </a:lnTo>
                      <a:lnTo>
                        <a:pt x="6343" y="1293"/>
                      </a:lnTo>
                      <a:cubicBezTo>
                        <a:pt x="6343" y="1293"/>
                        <a:pt x="5010" y="3825"/>
                        <a:pt x="4734" y="5122"/>
                      </a:cubicBezTo>
                      <a:cubicBezTo>
                        <a:pt x="4720" y="5171"/>
                        <a:pt x="4711" y="5222"/>
                        <a:pt x="4702" y="5267"/>
                      </a:cubicBezTo>
                      <a:cubicBezTo>
                        <a:pt x="4509" y="6463"/>
                        <a:pt x="4251" y="7543"/>
                        <a:pt x="4233" y="7608"/>
                      </a:cubicBezTo>
                      <a:lnTo>
                        <a:pt x="4233" y="7612"/>
                      </a:lnTo>
                      <a:cubicBezTo>
                        <a:pt x="4233" y="7612"/>
                        <a:pt x="5212" y="7335"/>
                        <a:pt x="7065" y="6633"/>
                      </a:cubicBezTo>
                      <a:cubicBezTo>
                        <a:pt x="8916" y="5926"/>
                        <a:pt x="11279" y="4887"/>
                        <a:pt x="12732" y="4578"/>
                      </a:cubicBezTo>
                      <a:cubicBezTo>
                        <a:pt x="13682" y="4376"/>
                        <a:pt x="14189" y="4413"/>
                        <a:pt x="15327" y="4647"/>
                      </a:cubicBezTo>
                      <a:cubicBezTo>
                        <a:pt x="15939" y="4772"/>
                        <a:pt x="16726" y="4951"/>
                        <a:pt x="17851" y="5176"/>
                      </a:cubicBezTo>
                      <a:cubicBezTo>
                        <a:pt x="20012" y="5609"/>
                        <a:pt x="21767" y="6142"/>
                        <a:pt x="23017" y="6683"/>
                      </a:cubicBezTo>
                      <a:cubicBezTo>
                        <a:pt x="23657" y="6964"/>
                        <a:pt x="24158" y="7245"/>
                        <a:pt x="24520" y="7520"/>
                      </a:cubicBezTo>
                      <a:cubicBezTo>
                        <a:pt x="24984" y="7874"/>
                        <a:pt x="25458" y="8445"/>
                        <a:pt x="25918" y="9156"/>
                      </a:cubicBezTo>
                      <a:lnTo>
                        <a:pt x="25918" y="9161"/>
                      </a:lnTo>
                      <a:cubicBezTo>
                        <a:pt x="26514" y="10090"/>
                        <a:pt x="27085" y="11252"/>
                        <a:pt x="27590" y="12497"/>
                      </a:cubicBezTo>
                      <a:cubicBezTo>
                        <a:pt x="27632" y="12594"/>
                        <a:pt x="27668" y="12696"/>
                        <a:pt x="27705" y="12797"/>
                      </a:cubicBezTo>
                      <a:cubicBezTo>
                        <a:pt x="28515" y="14925"/>
                        <a:pt x="28863" y="17347"/>
                        <a:pt x="28863" y="177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2"/>
                <p:cNvSpPr/>
                <p:nvPr/>
              </p:nvSpPr>
              <p:spPr>
                <a:xfrm flipH="1">
                  <a:off x="7266563" y="1552884"/>
                  <a:ext cx="119261" cy="393437"/>
                </a:xfrm>
                <a:custGeom>
                  <a:avLst/>
                  <a:gdLst/>
                  <a:ahLst/>
                  <a:cxnLst/>
                  <a:rect l="l" t="t" r="r" b="b"/>
                  <a:pathLst>
                    <a:path w="2288" h="7548" extrusionOk="0">
                      <a:moveTo>
                        <a:pt x="2288" y="1232"/>
                      </a:moveTo>
                      <a:cubicBezTo>
                        <a:pt x="2288" y="1232"/>
                        <a:pt x="955" y="3765"/>
                        <a:pt x="679" y="5061"/>
                      </a:cubicBezTo>
                      <a:cubicBezTo>
                        <a:pt x="665" y="5111"/>
                        <a:pt x="655" y="5161"/>
                        <a:pt x="647" y="5207"/>
                      </a:cubicBezTo>
                      <a:cubicBezTo>
                        <a:pt x="454" y="6403"/>
                        <a:pt x="196" y="7482"/>
                        <a:pt x="178" y="7548"/>
                      </a:cubicBezTo>
                      <a:cubicBezTo>
                        <a:pt x="168" y="7404"/>
                        <a:pt x="1" y="4543"/>
                        <a:pt x="299" y="3106"/>
                      </a:cubicBezTo>
                      <a:cubicBezTo>
                        <a:pt x="589" y="1708"/>
                        <a:pt x="982" y="654"/>
                        <a:pt x="1087" y="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2"/>
                <p:cNvSpPr/>
                <p:nvPr/>
              </p:nvSpPr>
              <p:spPr>
                <a:xfrm flipH="1">
                  <a:off x="6996928" y="2005182"/>
                  <a:ext cx="594169" cy="168310"/>
                </a:xfrm>
                <a:custGeom>
                  <a:avLst/>
                  <a:gdLst/>
                  <a:ahLst/>
                  <a:cxnLst/>
                  <a:rect l="l" t="t" r="r" b="b"/>
                  <a:pathLst>
                    <a:path w="11399" h="3229" extrusionOk="0">
                      <a:moveTo>
                        <a:pt x="11399" y="0"/>
                      </a:moveTo>
                      <a:cubicBezTo>
                        <a:pt x="11399" y="0"/>
                        <a:pt x="10750" y="987"/>
                        <a:pt x="10381" y="2417"/>
                      </a:cubicBezTo>
                      <a:cubicBezTo>
                        <a:pt x="10256" y="2461"/>
                        <a:pt x="8009" y="3228"/>
                        <a:pt x="5167" y="3071"/>
                      </a:cubicBezTo>
                      <a:cubicBezTo>
                        <a:pt x="2244" y="2906"/>
                        <a:pt x="390" y="1834"/>
                        <a:pt x="119" y="1089"/>
                      </a:cubicBezTo>
                      <a:cubicBezTo>
                        <a:pt x="69" y="950"/>
                        <a:pt x="26" y="742"/>
                        <a:pt x="0" y="490"/>
                      </a:cubicBezTo>
                      <a:cubicBezTo>
                        <a:pt x="748" y="1131"/>
                        <a:pt x="2090" y="1752"/>
                        <a:pt x="3187" y="1925"/>
                      </a:cubicBezTo>
                      <a:cubicBezTo>
                        <a:pt x="4568" y="2143"/>
                        <a:pt x="6893" y="1707"/>
                        <a:pt x="8637" y="963"/>
                      </a:cubicBezTo>
                      <a:cubicBezTo>
                        <a:pt x="10381" y="218"/>
                        <a:pt x="11399" y="0"/>
                        <a:pt x="11399" y="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2"/>
                <p:cNvSpPr/>
                <p:nvPr/>
              </p:nvSpPr>
              <p:spPr>
                <a:xfrm flipH="1">
                  <a:off x="6397423" y="1791986"/>
                  <a:ext cx="417153" cy="116082"/>
                </a:xfrm>
                <a:custGeom>
                  <a:avLst/>
                  <a:gdLst/>
                  <a:ahLst/>
                  <a:cxnLst/>
                  <a:rect l="l" t="t" r="r" b="b"/>
                  <a:pathLst>
                    <a:path w="8003" h="2227" extrusionOk="0">
                      <a:moveTo>
                        <a:pt x="8003" y="2038"/>
                      </a:moveTo>
                      <a:cubicBezTo>
                        <a:pt x="7353" y="2149"/>
                        <a:pt x="6286" y="2226"/>
                        <a:pt x="4546" y="2165"/>
                      </a:cubicBezTo>
                      <a:cubicBezTo>
                        <a:pt x="1222" y="2046"/>
                        <a:pt x="0" y="923"/>
                        <a:pt x="315" y="0"/>
                      </a:cubicBezTo>
                      <a:cubicBezTo>
                        <a:pt x="923" y="123"/>
                        <a:pt x="1711" y="302"/>
                        <a:pt x="2839" y="528"/>
                      </a:cubicBezTo>
                      <a:cubicBezTo>
                        <a:pt x="4996" y="961"/>
                        <a:pt x="6752" y="1493"/>
                        <a:pt x="8003" y="2038"/>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2"/>
                <p:cNvSpPr/>
                <p:nvPr/>
              </p:nvSpPr>
              <p:spPr>
                <a:xfrm flipH="1">
                  <a:off x="6092696" y="2027179"/>
                  <a:ext cx="437847" cy="693518"/>
                </a:xfrm>
                <a:custGeom>
                  <a:avLst/>
                  <a:gdLst/>
                  <a:ahLst/>
                  <a:cxnLst/>
                  <a:rect l="l" t="t" r="r" b="b"/>
                  <a:pathLst>
                    <a:path w="8400" h="13305" extrusionOk="0">
                      <a:moveTo>
                        <a:pt x="8399" y="8624"/>
                      </a:moveTo>
                      <a:cubicBezTo>
                        <a:pt x="8399" y="9076"/>
                        <a:pt x="7944" y="10277"/>
                        <a:pt x="5038" y="11603"/>
                      </a:cubicBezTo>
                      <a:cubicBezTo>
                        <a:pt x="2132" y="12928"/>
                        <a:pt x="227" y="13304"/>
                        <a:pt x="227" y="13304"/>
                      </a:cubicBezTo>
                      <a:cubicBezTo>
                        <a:pt x="164" y="13145"/>
                        <a:pt x="86" y="12994"/>
                        <a:pt x="0" y="12863"/>
                      </a:cubicBezTo>
                      <a:cubicBezTo>
                        <a:pt x="648" y="12654"/>
                        <a:pt x="1937" y="12170"/>
                        <a:pt x="3974" y="11116"/>
                      </a:cubicBezTo>
                      <a:cubicBezTo>
                        <a:pt x="7089" y="9503"/>
                        <a:pt x="6959" y="9067"/>
                        <a:pt x="6959" y="9067"/>
                      </a:cubicBezTo>
                      <a:cubicBezTo>
                        <a:pt x="6959" y="9067"/>
                        <a:pt x="7363" y="7752"/>
                        <a:pt x="7050" y="5693"/>
                      </a:cubicBezTo>
                      <a:cubicBezTo>
                        <a:pt x="6804" y="4069"/>
                        <a:pt x="6365" y="2176"/>
                        <a:pt x="5455" y="1"/>
                      </a:cubicBezTo>
                      <a:cubicBezTo>
                        <a:pt x="6050" y="929"/>
                        <a:pt x="6622" y="2094"/>
                        <a:pt x="7126" y="3336"/>
                      </a:cubicBezTo>
                      <a:cubicBezTo>
                        <a:pt x="7166" y="3436"/>
                        <a:pt x="7204" y="3534"/>
                        <a:pt x="7243" y="3635"/>
                      </a:cubicBezTo>
                      <a:cubicBezTo>
                        <a:pt x="8051" y="5767"/>
                        <a:pt x="8399" y="8189"/>
                        <a:pt x="8399" y="8624"/>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2"/>
                <p:cNvSpPr/>
                <p:nvPr/>
              </p:nvSpPr>
              <p:spPr>
                <a:xfrm flipH="1">
                  <a:off x="6669100" y="2246942"/>
                  <a:ext cx="273602" cy="553720"/>
                </a:xfrm>
                <a:custGeom>
                  <a:avLst/>
                  <a:gdLst/>
                  <a:ahLst/>
                  <a:cxnLst/>
                  <a:rect l="l" t="t" r="r" b="b"/>
                  <a:pathLst>
                    <a:path w="5249" h="10623" extrusionOk="0">
                      <a:moveTo>
                        <a:pt x="814" y="0"/>
                      </a:moveTo>
                      <a:cubicBezTo>
                        <a:pt x="814" y="0"/>
                        <a:pt x="121" y="2845"/>
                        <a:pt x="49" y="5752"/>
                      </a:cubicBezTo>
                      <a:cubicBezTo>
                        <a:pt x="0" y="7686"/>
                        <a:pt x="516" y="9426"/>
                        <a:pt x="866" y="10373"/>
                      </a:cubicBezTo>
                      <a:cubicBezTo>
                        <a:pt x="1053" y="10409"/>
                        <a:pt x="1254" y="10441"/>
                        <a:pt x="1466" y="10474"/>
                      </a:cubicBezTo>
                      <a:cubicBezTo>
                        <a:pt x="2190" y="10582"/>
                        <a:pt x="2782" y="10623"/>
                        <a:pt x="3263" y="10623"/>
                      </a:cubicBezTo>
                      <a:cubicBezTo>
                        <a:pt x="4720" y="10623"/>
                        <a:pt x="5150" y="10249"/>
                        <a:pt x="5150" y="10249"/>
                      </a:cubicBezTo>
                      <a:lnTo>
                        <a:pt x="5249" y="9955"/>
                      </a:lnTo>
                      <a:lnTo>
                        <a:pt x="1396" y="9955"/>
                      </a:lnTo>
                      <a:cubicBezTo>
                        <a:pt x="1075" y="9955"/>
                        <a:pt x="814" y="9694"/>
                        <a:pt x="814" y="9373"/>
                      </a:cubicBezTo>
                      <a:lnTo>
                        <a:pt x="814" y="0"/>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2"/>
                <p:cNvSpPr/>
                <p:nvPr/>
              </p:nvSpPr>
              <p:spPr>
                <a:xfrm flipH="1">
                  <a:off x="6477175" y="2201123"/>
                  <a:ext cx="392811" cy="15533"/>
                </a:xfrm>
                <a:custGeom>
                  <a:avLst/>
                  <a:gdLst/>
                  <a:ahLst/>
                  <a:cxnLst/>
                  <a:rect l="l" t="t" r="r" b="b"/>
                  <a:pathLst>
                    <a:path w="7536" h="298" extrusionOk="0">
                      <a:moveTo>
                        <a:pt x="7536" y="0"/>
                      </a:moveTo>
                      <a:lnTo>
                        <a:pt x="6965" y="150"/>
                      </a:lnTo>
                      <a:cubicBezTo>
                        <a:pt x="6965" y="150"/>
                        <a:pt x="5684" y="124"/>
                        <a:pt x="4206" y="124"/>
                      </a:cubicBezTo>
                      <a:cubicBezTo>
                        <a:pt x="2530" y="124"/>
                        <a:pt x="601" y="157"/>
                        <a:pt x="1" y="298"/>
                      </a:cubicBezTo>
                      <a:lnTo>
                        <a:pt x="7435" y="298"/>
                      </a:lnTo>
                      <a:lnTo>
                        <a:pt x="7536" y="0"/>
                      </a:lnTo>
                      <a:close/>
                    </a:path>
                  </a:pathLst>
                </a:custGeom>
                <a:solidFill>
                  <a:srgbClr val="EB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2"/>
                <p:cNvSpPr/>
                <p:nvPr/>
              </p:nvSpPr>
              <p:spPr>
                <a:xfrm flipH="1">
                  <a:off x="6434535" y="1503625"/>
                  <a:ext cx="346108" cy="290960"/>
                </a:xfrm>
                <a:custGeom>
                  <a:avLst/>
                  <a:gdLst/>
                  <a:ahLst/>
                  <a:cxnLst/>
                  <a:rect l="l" t="t" r="r" b="b"/>
                  <a:pathLst>
                    <a:path w="6640" h="5582" extrusionOk="0">
                      <a:moveTo>
                        <a:pt x="1313" y="1"/>
                      </a:moveTo>
                      <a:cubicBezTo>
                        <a:pt x="1313" y="1"/>
                        <a:pt x="246" y="1013"/>
                        <a:pt x="118" y="2296"/>
                      </a:cubicBezTo>
                      <a:cubicBezTo>
                        <a:pt x="0" y="3484"/>
                        <a:pt x="601" y="5048"/>
                        <a:pt x="689" y="5271"/>
                      </a:cubicBezTo>
                      <a:cubicBezTo>
                        <a:pt x="695" y="5290"/>
                        <a:pt x="701" y="5299"/>
                        <a:pt x="701" y="5299"/>
                      </a:cubicBezTo>
                      <a:cubicBezTo>
                        <a:pt x="701" y="5299"/>
                        <a:pt x="867" y="5378"/>
                        <a:pt x="1290" y="5453"/>
                      </a:cubicBezTo>
                      <a:cubicBezTo>
                        <a:pt x="1671" y="5518"/>
                        <a:pt x="2257" y="5582"/>
                        <a:pt x="3116" y="5582"/>
                      </a:cubicBezTo>
                      <a:cubicBezTo>
                        <a:pt x="3304" y="5582"/>
                        <a:pt x="3505" y="5578"/>
                        <a:pt x="3720" y="5572"/>
                      </a:cubicBezTo>
                      <a:cubicBezTo>
                        <a:pt x="3904" y="5564"/>
                        <a:pt x="4075" y="5552"/>
                        <a:pt x="4238" y="5532"/>
                      </a:cubicBezTo>
                      <a:cubicBezTo>
                        <a:pt x="6109" y="5309"/>
                        <a:pt x="6639" y="4264"/>
                        <a:pt x="6639" y="4264"/>
                      </a:cubicBezTo>
                      <a:cubicBezTo>
                        <a:pt x="6639" y="4264"/>
                        <a:pt x="6283" y="4004"/>
                        <a:pt x="5790" y="3643"/>
                      </a:cubicBezTo>
                      <a:cubicBezTo>
                        <a:pt x="5104" y="3141"/>
                        <a:pt x="4157" y="2447"/>
                        <a:pt x="3533" y="1994"/>
                      </a:cubicBezTo>
                      <a:cubicBezTo>
                        <a:pt x="2474" y="1220"/>
                        <a:pt x="1315" y="63"/>
                        <a:pt x="1315" y="4"/>
                      </a:cubicBezTo>
                      <a:cubicBezTo>
                        <a:pt x="1315" y="3"/>
                        <a:pt x="1313" y="1"/>
                        <a:pt x="1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2"/>
                <p:cNvSpPr/>
                <p:nvPr/>
              </p:nvSpPr>
              <p:spPr>
                <a:xfrm flipH="1">
                  <a:off x="6265073" y="1280160"/>
                  <a:ext cx="288093" cy="405999"/>
                </a:xfrm>
                <a:custGeom>
                  <a:avLst/>
                  <a:gdLst/>
                  <a:ahLst/>
                  <a:cxnLst/>
                  <a:rect l="l" t="t" r="r" b="b"/>
                  <a:pathLst>
                    <a:path w="5527" h="7789" extrusionOk="0">
                      <a:moveTo>
                        <a:pt x="932" y="0"/>
                      </a:moveTo>
                      <a:cubicBezTo>
                        <a:pt x="697" y="0"/>
                        <a:pt x="501" y="44"/>
                        <a:pt x="367" y="141"/>
                      </a:cubicBezTo>
                      <a:cubicBezTo>
                        <a:pt x="1" y="406"/>
                        <a:pt x="137" y="1064"/>
                        <a:pt x="310" y="1510"/>
                      </a:cubicBezTo>
                      <a:cubicBezTo>
                        <a:pt x="360" y="1639"/>
                        <a:pt x="413" y="1752"/>
                        <a:pt x="459" y="1830"/>
                      </a:cubicBezTo>
                      <a:cubicBezTo>
                        <a:pt x="658" y="2174"/>
                        <a:pt x="1811" y="3106"/>
                        <a:pt x="2457" y="3265"/>
                      </a:cubicBezTo>
                      <a:cubicBezTo>
                        <a:pt x="3103" y="3425"/>
                        <a:pt x="3710" y="4300"/>
                        <a:pt x="3529" y="5018"/>
                      </a:cubicBezTo>
                      <a:cubicBezTo>
                        <a:pt x="3346" y="5735"/>
                        <a:pt x="2838" y="7189"/>
                        <a:pt x="2275" y="7788"/>
                      </a:cubicBezTo>
                      <a:cubicBezTo>
                        <a:pt x="2275" y="7788"/>
                        <a:pt x="2607" y="7624"/>
                        <a:pt x="3039" y="7316"/>
                      </a:cubicBezTo>
                      <a:cubicBezTo>
                        <a:pt x="3308" y="7125"/>
                        <a:pt x="3616" y="6879"/>
                        <a:pt x="3910" y="6583"/>
                      </a:cubicBezTo>
                      <a:cubicBezTo>
                        <a:pt x="4673" y="5807"/>
                        <a:pt x="5526" y="4682"/>
                        <a:pt x="5400" y="3610"/>
                      </a:cubicBezTo>
                      <a:cubicBezTo>
                        <a:pt x="5272" y="2539"/>
                        <a:pt x="4673" y="1685"/>
                        <a:pt x="3529" y="941"/>
                      </a:cubicBezTo>
                      <a:cubicBezTo>
                        <a:pt x="2674" y="384"/>
                        <a:pt x="1628" y="0"/>
                        <a:pt x="932" y="0"/>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2"/>
                <p:cNvSpPr/>
                <p:nvPr/>
              </p:nvSpPr>
              <p:spPr>
                <a:xfrm flipH="1">
                  <a:off x="7226790" y="1509358"/>
                  <a:ext cx="62550" cy="106803"/>
                </a:xfrm>
                <a:custGeom>
                  <a:avLst/>
                  <a:gdLst/>
                  <a:ahLst/>
                  <a:cxnLst/>
                  <a:rect l="l" t="t" r="r" b="b"/>
                  <a:pathLst>
                    <a:path w="1200" h="2049" extrusionOk="0">
                      <a:moveTo>
                        <a:pt x="491" y="197"/>
                      </a:moveTo>
                      <a:cubicBezTo>
                        <a:pt x="159" y="0"/>
                        <a:pt x="0" y="505"/>
                        <a:pt x="237" y="1103"/>
                      </a:cubicBezTo>
                      <a:cubicBezTo>
                        <a:pt x="473" y="1704"/>
                        <a:pt x="873" y="2049"/>
                        <a:pt x="1036" y="1831"/>
                      </a:cubicBezTo>
                      <a:cubicBezTo>
                        <a:pt x="1199" y="1613"/>
                        <a:pt x="800" y="378"/>
                        <a:pt x="491" y="197"/>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2"/>
                <p:cNvSpPr/>
                <p:nvPr/>
              </p:nvSpPr>
              <p:spPr>
                <a:xfrm flipH="1">
                  <a:off x="7200310" y="1489238"/>
                  <a:ext cx="65364" cy="133543"/>
                </a:xfrm>
                <a:custGeom>
                  <a:avLst/>
                  <a:gdLst/>
                  <a:ahLst/>
                  <a:cxnLst/>
                  <a:rect l="l" t="t" r="r" b="b"/>
                  <a:pathLst>
                    <a:path w="1254" h="2562" extrusionOk="0">
                      <a:moveTo>
                        <a:pt x="291" y="164"/>
                      </a:moveTo>
                      <a:cubicBezTo>
                        <a:pt x="60" y="303"/>
                        <a:pt x="0" y="764"/>
                        <a:pt x="291" y="1489"/>
                      </a:cubicBezTo>
                      <a:cubicBezTo>
                        <a:pt x="582" y="2217"/>
                        <a:pt x="855" y="2561"/>
                        <a:pt x="1054" y="2416"/>
                      </a:cubicBezTo>
                      <a:cubicBezTo>
                        <a:pt x="1254" y="2271"/>
                        <a:pt x="981" y="1472"/>
                        <a:pt x="890" y="982"/>
                      </a:cubicBezTo>
                      <a:cubicBezTo>
                        <a:pt x="800" y="492"/>
                        <a:pt x="564" y="0"/>
                        <a:pt x="291" y="164"/>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2"/>
                <p:cNvSpPr/>
                <p:nvPr/>
              </p:nvSpPr>
              <p:spPr>
                <a:xfrm flipH="1">
                  <a:off x="7184411" y="1481262"/>
                  <a:ext cx="43837" cy="136410"/>
                </a:xfrm>
                <a:custGeom>
                  <a:avLst/>
                  <a:gdLst/>
                  <a:ahLst/>
                  <a:cxnLst/>
                  <a:rect l="l" t="t" r="r" b="b"/>
                  <a:pathLst>
                    <a:path w="841" h="2617" extrusionOk="0">
                      <a:moveTo>
                        <a:pt x="330" y="226"/>
                      </a:moveTo>
                      <a:cubicBezTo>
                        <a:pt x="17" y="372"/>
                        <a:pt x="0" y="631"/>
                        <a:pt x="163" y="1443"/>
                      </a:cubicBezTo>
                      <a:cubicBezTo>
                        <a:pt x="327" y="2256"/>
                        <a:pt x="404" y="2616"/>
                        <a:pt x="622" y="2603"/>
                      </a:cubicBezTo>
                      <a:cubicBezTo>
                        <a:pt x="840" y="2588"/>
                        <a:pt x="817" y="1"/>
                        <a:pt x="330" y="226"/>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2"/>
                <p:cNvSpPr/>
                <p:nvPr/>
              </p:nvSpPr>
              <p:spPr>
                <a:xfrm flipH="1">
                  <a:off x="7158609" y="1493721"/>
                  <a:ext cx="38781" cy="122962"/>
                </a:xfrm>
                <a:custGeom>
                  <a:avLst/>
                  <a:gdLst/>
                  <a:ahLst/>
                  <a:cxnLst/>
                  <a:rect l="l" t="t" r="r" b="b"/>
                  <a:pathLst>
                    <a:path w="744" h="2359" extrusionOk="0">
                      <a:moveTo>
                        <a:pt x="380" y="9"/>
                      </a:moveTo>
                      <a:cubicBezTo>
                        <a:pt x="180" y="22"/>
                        <a:pt x="27" y="374"/>
                        <a:pt x="14" y="1168"/>
                      </a:cubicBezTo>
                      <a:cubicBezTo>
                        <a:pt x="0" y="1961"/>
                        <a:pt x="270" y="2358"/>
                        <a:pt x="380" y="2326"/>
                      </a:cubicBezTo>
                      <a:cubicBezTo>
                        <a:pt x="488" y="2294"/>
                        <a:pt x="743" y="1658"/>
                        <a:pt x="707" y="1005"/>
                      </a:cubicBezTo>
                      <a:cubicBezTo>
                        <a:pt x="670" y="350"/>
                        <a:pt x="519" y="1"/>
                        <a:pt x="380" y="9"/>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2"/>
                <p:cNvSpPr/>
                <p:nvPr/>
              </p:nvSpPr>
              <p:spPr>
                <a:xfrm flipH="1">
                  <a:off x="6406017" y="1518637"/>
                  <a:ext cx="111338" cy="58171"/>
                </a:xfrm>
                <a:custGeom>
                  <a:avLst/>
                  <a:gdLst/>
                  <a:ahLst/>
                  <a:cxnLst/>
                  <a:rect l="l" t="t" r="r" b="b"/>
                  <a:pathLst>
                    <a:path w="2136" h="1116" extrusionOk="0">
                      <a:moveTo>
                        <a:pt x="811" y="0"/>
                      </a:moveTo>
                      <a:cubicBezTo>
                        <a:pt x="594" y="0"/>
                        <a:pt x="379" y="72"/>
                        <a:pt x="190" y="252"/>
                      </a:cubicBezTo>
                      <a:cubicBezTo>
                        <a:pt x="1" y="432"/>
                        <a:pt x="476" y="352"/>
                        <a:pt x="1152" y="656"/>
                      </a:cubicBezTo>
                      <a:cubicBezTo>
                        <a:pt x="1520" y="821"/>
                        <a:pt x="1811" y="1115"/>
                        <a:pt x="1968" y="1115"/>
                      </a:cubicBezTo>
                      <a:cubicBezTo>
                        <a:pt x="2029" y="1115"/>
                        <a:pt x="2069" y="1072"/>
                        <a:pt x="2087" y="961"/>
                      </a:cubicBezTo>
                      <a:cubicBezTo>
                        <a:pt x="2136" y="660"/>
                        <a:pt x="1469" y="0"/>
                        <a:pt x="811" y="0"/>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2"/>
                <p:cNvSpPr/>
                <p:nvPr/>
              </p:nvSpPr>
              <p:spPr>
                <a:xfrm flipH="1">
                  <a:off x="6547955" y="1405210"/>
                  <a:ext cx="78031" cy="77978"/>
                </a:xfrm>
                <a:custGeom>
                  <a:avLst/>
                  <a:gdLst/>
                  <a:ahLst/>
                  <a:cxnLst/>
                  <a:rect l="l" t="t" r="r" b="b"/>
                  <a:pathLst>
                    <a:path w="1497" h="1496" extrusionOk="0">
                      <a:moveTo>
                        <a:pt x="285" y="1"/>
                      </a:moveTo>
                      <a:cubicBezTo>
                        <a:pt x="248" y="1"/>
                        <a:pt x="215" y="12"/>
                        <a:pt x="184" y="35"/>
                      </a:cubicBezTo>
                      <a:cubicBezTo>
                        <a:pt x="1" y="177"/>
                        <a:pt x="458" y="629"/>
                        <a:pt x="639" y="939"/>
                      </a:cubicBezTo>
                      <a:cubicBezTo>
                        <a:pt x="817" y="1240"/>
                        <a:pt x="1047" y="1496"/>
                        <a:pt x="1227" y="1496"/>
                      </a:cubicBezTo>
                      <a:cubicBezTo>
                        <a:pt x="1231" y="1496"/>
                        <a:pt x="1234" y="1496"/>
                        <a:pt x="1238" y="1495"/>
                      </a:cubicBezTo>
                      <a:cubicBezTo>
                        <a:pt x="1496" y="1479"/>
                        <a:pt x="1329" y="939"/>
                        <a:pt x="1001" y="576"/>
                      </a:cubicBezTo>
                      <a:cubicBezTo>
                        <a:pt x="729" y="273"/>
                        <a:pt x="470" y="1"/>
                        <a:pt x="285" y="1"/>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2"/>
                <p:cNvSpPr/>
                <p:nvPr/>
              </p:nvSpPr>
              <p:spPr>
                <a:xfrm flipH="1">
                  <a:off x="6330383" y="1725786"/>
                  <a:ext cx="137401" cy="93772"/>
                </a:xfrm>
                <a:custGeom>
                  <a:avLst/>
                  <a:gdLst/>
                  <a:ahLst/>
                  <a:cxnLst/>
                  <a:rect l="l" t="t" r="r" b="b"/>
                  <a:pathLst>
                    <a:path w="2636" h="1799" extrusionOk="0">
                      <a:moveTo>
                        <a:pt x="510" y="1"/>
                      </a:moveTo>
                      <a:lnTo>
                        <a:pt x="0" y="528"/>
                      </a:lnTo>
                      <a:cubicBezTo>
                        <a:pt x="47" y="621"/>
                        <a:pt x="418" y="1146"/>
                        <a:pt x="1136" y="1473"/>
                      </a:cubicBezTo>
                      <a:cubicBezTo>
                        <a:pt x="1576" y="1673"/>
                        <a:pt x="1999" y="1799"/>
                        <a:pt x="2273" y="1799"/>
                      </a:cubicBezTo>
                      <a:cubicBezTo>
                        <a:pt x="2446" y="1799"/>
                        <a:pt x="2560" y="1749"/>
                        <a:pt x="2581" y="1636"/>
                      </a:cubicBezTo>
                      <a:cubicBezTo>
                        <a:pt x="2636" y="1346"/>
                        <a:pt x="510" y="1"/>
                        <a:pt x="5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2"/>
                <p:cNvSpPr/>
                <p:nvPr/>
              </p:nvSpPr>
              <p:spPr>
                <a:xfrm flipH="1">
                  <a:off x="6274556" y="1725786"/>
                  <a:ext cx="166695" cy="37530"/>
                </a:xfrm>
                <a:custGeom>
                  <a:avLst/>
                  <a:gdLst/>
                  <a:ahLst/>
                  <a:cxnLst/>
                  <a:rect l="l" t="t" r="r" b="b"/>
                  <a:pathLst>
                    <a:path w="3198" h="720" extrusionOk="0">
                      <a:moveTo>
                        <a:pt x="1" y="1"/>
                      </a:moveTo>
                      <a:lnTo>
                        <a:pt x="919" y="614"/>
                      </a:lnTo>
                      <a:cubicBezTo>
                        <a:pt x="919" y="614"/>
                        <a:pt x="1650" y="719"/>
                        <a:pt x="2274" y="719"/>
                      </a:cubicBezTo>
                      <a:cubicBezTo>
                        <a:pt x="2725" y="719"/>
                        <a:pt x="3120" y="664"/>
                        <a:pt x="3143" y="474"/>
                      </a:cubicBezTo>
                      <a:cubicBezTo>
                        <a:pt x="3197" y="20"/>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2"/>
                <p:cNvSpPr/>
                <p:nvPr/>
              </p:nvSpPr>
              <p:spPr>
                <a:xfrm flipH="1">
                  <a:off x="5797348" y="2726658"/>
                  <a:ext cx="2471177" cy="1090708"/>
                </a:xfrm>
                <a:custGeom>
                  <a:avLst/>
                  <a:gdLst/>
                  <a:ahLst/>
                  <a:cxnLst/>
                  <a:rect l="l" t="t" r="r" b="b"/>
                  <a:pathLst>
                    <a:path w="47409" h="20925" extrusionOk="0">
                      <a:moveTo>
                        <a:pt x="23370" y="0"/>
                      </a:moveTo>
                      <a:cubicBezTo>
                        <a:pt x="23231" y="6"/>
                        <a:pt x="21805" y="75"/>
                        <a:pt x="17456" y="453"/>
                      </a:cubicBezTo>
                      <a:cubicBezTo>
                        <a:pt x="12859" y="854"/>
                        <a:pt x="8756" y="1907"/>
                        <a:pt x="8756" y="1907"/>
                      </a:cubicBezTo>
                      <a:lnTo>
                        <a:pt x="1" y="15966"/>
                      </a:lnTo>
                      <a:cubicBezTo>
                        <a:pt x="1" y="15966"/>
                        <a:pt x="97" y="16233"/>
                        <a:pt x="454" y="16429"/>
                      </a:cubicBezTo>
                      <a:cubicBezTo>
                        <a:pt x="613" y="16518"/>
                        <a:pt x="827" y="16591"/>
                        <a:pt x="1109" y="16620"/>
                      </a:cubicBezTo>
                      <a:cubicBezTo>
                        <a:pt x="1109" y="16620"/>
                        <a:pt x="3196" y="15748"/>
                        <a:pt x="5359" y="14476"/>
                      </a:cubicBezTo>
                      <a:cubicBezTo>
                        <a:pt x="7521" y="13204"/>
                        <a:pt x="9518" y="10971"/>
                        <a:pt x="10226" y="9172"/>
                      </a:cubicBezTo>
                      <a:cubicBezTo>
                        <a:pt x="10936" y="7375"/>
                        <a:pt x="10462" y="6120"/>
                        <a:pt x="10462" y="6120"/>
                      </a:cubicBezTo>
                      <a:lnTo>
                        <a:pt x="10462" y="6120"/>
                      </a:lnTo>
                      <a:cubicBezTo>
                        <a:pt x="10462" y="6120"/>
                        <a:pt x="14967" y="6739"/>
                        <a:pt x="17419" y="7048"/>
                      </a:cubicBezTo>
                      <a:cubicBezTo>
                        <a:pt x="19873" y="7356"/>
                        <a:pt x="22086" y="7610"/>
                        <a:pt x="22086" y="7610"/>
                      </a:cubicBezTo>
                      <a:cubicBezTo>
                        <a:pt x="22086" y="7610"/>
                        <a:pt x="26828" y="11516"/>
                        <a:pt x="28808" y="13440"/>
                      </a:cubicBezTo>
                      <a:cubicBezTo>
                        <a:pt x="30787" y="15367"/>
                        <a:pt x="35764" y="20924"/>
                        <a:pt x="35764" y="20924"/>
                      </a:cubicBezTo>
                      <a:cubicBezTo>
                        <a:pt x="35764" y="20924"/>
                        <a:pt x="38797" y="19435"/>
                        <a:pt x="41088" y="17817"/>
                      </a:cubicBezTo>
                      <a:cubicBezTo>
                        <a:pt x="43116" y="16383"/>
                        <a:pt x="46094" y="12070"/>
                        <a:pt x="47119" y="9659"/>
                      </a:cubicBezTo>
                      <a:cubicBezTo>
                        <a:pt x="47248" y="9354"/>
                        <a:pt x="47347" y="9080"/>
                        <a:pt x="47408" y="8845"/>
                      </a:cubicBezTo>
                      <a:cubicBezTo>
                        <a:pt x="47408" y="8845"/>
                        <a:pt x="47249" y="8337"/>
                        <a:pt x="46918" y="8337"/>
                      </a:cubicBezTo>
                      <a:cubicBezTo>
                        <a:pt x="46912" y="8337"/>
                        <a:pt x="46906" y="8338"/>
                        <a:pt x="46900" y="8338"/>
                      </a:cubicBezTo>
                      <a:cubicBezTo>
                        <a:pt x="46900" y="8338"/>
                        <a:pt x="43775" y="9354"/>
                        <a:pt x="42395" y="9989"/>
                      </a:cubicBezTo>
                      <a:cubicBezTo>
                        <a:pt x="41015" y="10624"/>
                        <a:pt x="38126" y="11680"/>
                        <a:pt x="37545" y="14331"/>
                      </a:cubicBezTo>
                      <a:cubicBezTo>
                        <a:pt x="37545" y="14331"/>
                        <a:pt x="36600" y="11787"/>
                        <a:pt x="35565" y="10154"/>
                      </a:cubicBezTo>
                      <a:cubicBezTo>
                        <a:pt x="35442" y="9960"/>
                        <a:pt x="35316" y="9762"/>
                        <a:pt x="35189" y="9568"/>
                      </a:cubicBezTo>
                      <a:cubicBezTo>
                        <a:pt x="35188" y="9566"/>
                        <a:pt x="35188" y="9566"/>
                        <a:pt x="35186" y="9565"/>
                      </a:cubicBezTo>
                      <a:cubicBezTo>
                        <a:pt x="34246" y="8132"/>
                        <a:pt x="33275" y="6812"/>
                        <a:pt x="33275" y="6812"/>
                      </a:cubicBezTo>
                      <a:cubicBezTo>
                        <a:pt x="33275" y="6812"/>
                        <a:pt x="33549" y="4431"/>
                        <a:pt x="32878" y="3124"/>
                      </a:cubicBezTo>
                      <a:cubicBezTo>
                        <a:pt x="32205" y="1816"/>
                        <a:pt x="30585" y="1046"/>
                        <a:pt x="30585" y="1046"/>
                      </a:cubicBezTo>
                      <a:cubicBezTo>
                        <a:pt x="30585" y="1046"/>
                        <a:pt x="30427" y="1183"/>
                        <a:pt x="29982" y="1290"/>
                      </a:cubicBezTo>
                      <a:cubicBezTo>
                        <a:pt x="29689" y="1361"/>
                        <a:pt x="29273" y="1420"/>
                        <a:pt x="28695" y="1420"/>
                      </a:cubicBezTo>
                      <a:cubicBezTo>
                        <a:pt x="28216" y="1420"/>
                        <a:pt x="27625" y="1380"/>
                        <a:pt x="26901" y="1271"/>
                      </a:cubicBezTo>
                      <a:cubicBezTo>
                        <a:pt x="23976" y="836"/>
                        <a:pt x="23383" y="72"/>
                        <a:pt x="23383" y="72"/>
                      </a:cubicBezTo>
                      <a:cubicBezTo>
                        <a:pt x="23383" y="72"/>
                        <a:pt x="23378" y="46"/>
                        <a:pt x="23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2"/>
                <p:cNvSpPr/>
                <p:nvPr/>
              </p:nvSpPr>
              <p:spPr>
                <a:xfrm flipH="1">
                  <a:off x="6434377" y="2781130"/>
                  <a:ext cx="271361" cy="444154"/>
                </a:xfrm>
                <a:custGeom>
                  <a:avLst/>
                  <a:gdLst/>
                  <a:ahLst/>
                  <a:cxnLst/>
                  <a:rect l="l" t="t" r="r" b="b"/>
                  <a:pathLst>
                    <a:path w="5206" h="8521" extrusionOk="0">
                      <a:moveTo>
                        <a:pt x="5205" y="8520"/>
                      </a:moveTo>
                      <a:cubicBezTo>
                        <a:pt x="4197" y="7393"/>
                        <a:pt x="3120" y="6330"/>
                        <a:pt x="3120" y="6330"/>
                      </a:cubicBezTo>
                      <a:cubicBezTo>
                        <a:pt x="3120" y="6330"/>
                        <a:pt x="2878" y="4221"/>
                        <a:pt x="2042" y="2660"/>
                      </a:cubicBezTo>
                      <a:cubicBezTo>
                        <a:pt x="1412" y="1484"/>
                        <a:pt x="783" y="802"/>
                        <a:pt x="1" y="245"/>
                      </a:cubicBezTo>
                      <a:cubicBezTo>
                        <a:pt x="446" y="138"/>
                        <a:pt x="604" y="1"/>
                        <a:pt x="604" y="1"/>
                      </a:cubicBezTo>
                      <a:cubicBezTo>
                        <a:pt x="604" y="1"/>
                        <a:pt x="2222" y="771"/>
                        <a:pt x="2896" y="2079"/>
                      </a:cubicBezTo>
                      <a:cubicBezTo>
                        <a:pt x="3568" y="3386"/>
                        <a:pt x="3294" y="5767"/>
                        <a:pt x="3294" y="5767"/>
                      </a:cubicBezTo>
                      <a:cubicBezTo>
                        <a:pt x="3294" y="5767"/>
                        <a:pt x="4265" y="7087"/>
                        <a:pt x="5205" y="8520"/>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2"/>
                <p:cNvSpPr/>
                <p:nvPr/>
              </p:nvSpPr>
              <p:spPr>
                <a:xfrm flipH="1">
                  <a:off x="5812463" y="2991667"/>
                  <a:ext cx="2432448" cy="825706"/>
                </a:xfrm>
                <a:custGeom>
                  <a:avLst/>
                  <a:gdLst/>
                  <a:ahLst/>
                  <a:cxnLst/>
                  <a:rect l="l" t="t" r="r" b="b"/>
                  <a:pathLst>
                    <a:path w="46666" h="15841" extrusionOk="0">
                      <a:moveTo>
                        <a:pt x="46665" y="4575"/>
                      </a:moveTo>
                      <a:cubicBezTo>
                        <a:pt x="45641" y="6986"/>
                        <a:pt x="42663" y="11299"/>
                        <a:pt x="40634" y="12733"/>
                      </a:cubicBezTo>
                      <a:cubicBezTo>
                        <a:pt x="38344" y="14351"/>
                        <a:pt x="35311" y="15840"/>
                        <a:pt x="35311" y="15840"/>
                      </a:cubicBezTo>
                      <a:cubicBezTo>
                        <a:pt x="35311" y="15840"/>
                        <a:pt x="30334" y="10283"/>
                        <a:pt x="28355" y="8356"/>
                      </a:cubicBezTo>
                      <a:cubicBezTo>
                        <a:pt x="26375" y="6432"/>
                        <a:pt x="21633" y="2526"/>
                        <a:pt x="21633" y="2526"/>
                      </a:cubicBezTo>
                      <a:cubicBezTo>
                        <a:pt x="21633" y="2526"/>
                        <a:pt x="19420" y="2272"/>
                        <a:pt x="16966" y="1964"/>
                      </a:cubicBezTo>
                      <a:cubicBezTo>
                        <a:pt x="14514" y="1655"/>
                        <a:pt x="10009" y="1036"/>
                        <a:pt x="10009" y="1036"/>
                      </a:cubicBezTo>
                      <a:cubicBezTo>
                        <a:pt x="10009" y="1036"/>
                        <a:pt x="10483" y="2291"/>
                        <a:pt x="9773" y="4088"/>
                      </a:cubicBezTo>
                      <a:cubicBezTo>
                        <a:pt x="9065" y="5887"/>
                        <a:pt x="7068" y="8120"/>
                        <a:pt x="4906" y="9392"/>
                      </a:cubicBezTo>
                      <a:cubicBezTo>
                        <a:pt x="2743" y="10664"/>
                        <a:pt x="656" y="11536"/>
                        <a:pt x="656" y="11536"/>
                      </a:cubicBezTo>
                      <a:cubicBezTo>
                        <a:pt x="373" y="11507"/>
                        <a:pt x="160" y="11434"/>
                        <a:pt x="1" y="11345"/>
                      </a:cubicBezTo>
                      <a:cubicBezTo>
                        <a:pt x="1927" y="10572"/>
                        <a:pt x="4216" y="8974"/>
                        <a:pt x="6032" y="7194"/>
                      </a:cubicBezTo>
                      <a:cubicBezTo>
                        <a:pt x="7849" y="5414"/>
                        <a:pt x="9193" y="1490"/>
                        <a:pt x="9338" y="328"/>
                      </a:cubicBezTo>
                      <a:cubicBezTo>
                        <a:pt x="9338" y="328"/>
                        <a:pt x="14677" y="1"/>
                        <a:pt x="18565" y="328"/>
                      </a:cubicBezTo>
                      <a:cubicBezTo>
                        <a:pt x="22452" y="654"/>
                        <a:pt x="25681" y="3162"/>
                        <a:pt x="28352" y="6612"/>
                      </a:cubicBezTo>
                      <a:cubicBezTo>
                        <a:pt x="30301" y="9130"/>
                        <a:pt x="33221" y="12959"/>
                        <a:pt x="34662" y="14849"/>
                      </a:cubicBezTo>
                      <a:lnTo>
                        <a:pt x="35935" y="14278"/>
                      </a:lnTo>
                      <a:cubicBezTo>
                        <a:pt x="35935" y="14278"/>
                        <a:pt x="39416" y="11444"/>
                        <a:pt x="41727" y="8865"/>
                      </a:cubicBezTo>
                      <a:cubicBezTo>
                        <a:pt x="44038" y="6286"/>
                        <a:pt x="46609" y="4325"/>
                        <a:pt x="46609" y="4325"/>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2"/>
                <p:cNvSpPr/>
                <p:nvPr/>
              </p:nvSpPr>
              <p:spPr>
                <a:xfrm flipH="1">
                  <a:off x="6434534" y="1693520"/>
                  <a:ext cx="310194" cy="102529"/>
                </a:xfrm>
                <a:custGeom>
                  <a:avLst/>
                  <a:gdLst/>
                  <a:ahLst/>
                  <a:cxnLst/>
                  <a:rect l="l" t="t" r="r" b="b"/>
                  <a:pathLst>
                    <a:path w="5951" h="1967" extrusionOk="0">
                      <a:moveTo>
                        <a:pt x="5950" y="621"/>
                      </a:moveTo>
                      <a:cubicBezTo>
                        <a:pt x="5950" y="621"/>
                        <a:pt x="5420" y="1666"/>
                        <a:pt x="3549" y="1889"/>
                      </a:cubicBezTo>
                      <a:cubicBezTo>
                        <a:pt x="3386" y="1909"/>
                        <a:pt x="3215" y="1921"/>
                        <a:pt x="3031" y="1929"/>
                      </a:cubicBezTo>
                      <a:cubicBezTo>
                        <a:pt x="1834" y="1966"/>
                        <a:pt x="1065" y="1889"/>
                        <a:pt x="601" y="1810"/>
                      </a:cubicBezTo>
                      <a:cubicBezTo>
                        <a:pt x="178" y="1735"/>
                        <a:pt x="12" y="1656"/>
                        <a:pt x="12" y="1656"/>
                      </a:cubicBezTo>
                      <a:cubicBezTo>
                        <a:pt x="12" y="1656"/>
                        <a:pt x="6" y="1647"/>
                        <a:pt x="0" y="1628"/>
                      </a:cubicBezTo>
                      <a:cubicBezTo>
                        <a:pt x="685" y="1601"/>
                        <a:pt x="3266" y="1460"/>
                        <a:pt x="3995" y="980"/>
                      </a:cubicBezTo>
                      <a:cubicBezTo>
                        <a:pt x="4439" y="689"/>
                        <a:pt x="4828" y="301"/>
                        <a:pt x="5101" y="0"/>
                      </a:cubicBezTo>
                      <a:cubicBezTo>
                        <a:pt x="5594" y="361"/>
                        <a:pt x="5950" y="621"/>
                        <a:pt x="5950" y="62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2"/>
                <p:cNvSpPr/>
                <p:nvPr/>
              </p:nvSpPr>
              <p:spPr>
                <a:xfrm flipH="1">
                  <a:off x="6559738" y="1787816"/>
                  <a:ext cx="211105" cy="111390"/>
                </a:xfrm>
                <a:custGeom>
                  <a:avLst/>
                  <a:gdLst/>
                  <a:ahLst/>
                  <a:cxnLst/>
                  <a:rect l="l" t="t" r="r" b="b"/>
                  <a:pathLst>
                    <a:path w="4050" h="2137" extrusionOk="0">
                      <a:moveTo>
                        <a:pt x="4050" y="80"/>
                      </a:moveTo>
                      <a:cubicBezTo>
                        <a:pt x="3949" y="264"/>
                        <a:pt x="3765" y="596"/>
                        <a:pt x="3581" y="888"/>
                      </a:cubicBezTo>
                      <a:cubicBezTo>
                        <a:pt x="3556" y="925"/>
                        <a:pt x="3532" y="965"/>
                        <a:pt x="3509" y="1001"/>
                      </a:cubicBezTo>
                      <a:cubicBezTo>
                        <a:pt x="3219" y="1447"/>
                        <a:pt x="2654" y="1954"/>
                        <a:pt x="1637" y="2044"/>
                      </a:cubicBezTo>
                      <a:cubicBezTo>
                        <a:pt x="620" y="2136"/>
                        <a:pt x="130" y="1898"/>
                        <a:pt x="58" y="1555"/>
                      </a:cubicBezTo>
                      <a:cubicBezTo>
                        <a:pt x="0" y="1275"/>
                        <a:pt x="353" y="792"/>
                        <a:pt x="820" y="293"/>
                      </a:cubicBezTo>
                      <a:cubicBezTo>
                        <a:pt x="909" y="196"/>
                        <a:pt x="1005" y="99"/>
                        <a:pt x="1102" y="1"/>
                      </a:cubicBezTo>
                      <a:cubicBezTo>
                        <a:pt x="1567" y="80"/>
                        <a:pt x="2335" y="157"/>
                        <a:pt x="3532" y="120"/>
                      </a:cubicBezTo>
                      <a:cubicBezTo>
                        <a:pt x="3716" y="113"/>
                        <a:pt x="3887" y="100"/>
                        <a:pt x="4050" y="80"/>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2"/>
                <p:cNvSpPr/>
                <p:nvPr/>
              </p:nvSpPr>
              <p:spPr>
                <a:xfrm flipH="1">
                  <a:off x="6400916" y="2216605"/>
                  <a:ext cx="411211" cy="549237"/>
                </a:xfrm>
                <a:custGeom>
                  <a:avLst/>
                  <a:gdLst/>
                  <a:ahLst/>
                  <a:cxnLst/>
                  <a:rect l="l" t="t" r="r" b="b"/>
                  <a:pathLst>
                    <a:path w="7889" h="10537" extrusionOk="0">
                      <a:moveTo>
                        <a:pt x="0" y="1"/>
                      </a:moveTo>
                      <a:lnTo>
                        <a:pt x="2915" y="10537"/>
                      </a:lnTo>
                      <a:lnTo>
                        <a:pt x="7888" y="10537"/>
                      </a:lnTo>
                      <a:lnTo>
                        <a:pt x="4225"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2"/>
                <p:cNvSpPr/>
                <p:nvPr/>
              </p:nvSpPr>
              <p:spPr>
                <a:xfrm flipH="1">
                  <a:off x="6559737" y="1787816"/>
                  <a:ext cx="168415" cy="49362"/>
                </a:xfrm>
                <a:custGeom>
                  <a:avLst/>
                  <a:gdLst/>
                  <a:ahLst/>
                  <a:cxnLst/>
                  <a:rect l="l" t="t" r="r" b="b"/>
                  <a:pathLst>
                    <a:path w="3231" h="947" extrusionOk="0">
                      <a:moveTo>
                        <a:pt x="3231" y="80"/>
                      </a:moveTo>
                      <a:cubicBezTo>
                        <a:pt x="3130" y="264"/>
                        <a:pt x="2946" y="596"/>
                        <a:pt x="2762" y="888"/>
                      </a:cubicBezTo>
                      <a:cubicBezTo>
                        <a:pt x="1572" y="946"/>
                        <a:pt x="510" y="535"/>
                        <a:pt x="1" y="293"/>
                      </a:cubicBezTo>
                      <a:cubicBezTo>
                        <a:pt x="90" y="196"/>
                        <a:pt x="186" y="99"/>
                        <a:pt x="283" y="1"/>
                      </a:cubicBezTo>
                      <a:cubicBezTo>
                        <a:pt x="747" y="80"/>
                        <a:pt x="1516" y="157"/>
                        <a:pt x="2713" y="120"/>
                      </a:cubicBezTo>
                      <a:cubicBezTo>
                        <a:pt x="2897" y="113"/>
                        <a:pt x="3068" y="100"/>
                        <a:pt x="3231" y="80"/>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2"/>
                <p:cNvSpPr/>
                <p:nvPr/>
              </p:nvSpPr>
              <p:spPr>
                <a:xfrm flipH="1">
                  <a:off x="6517516" y="2653734"/>
                  <a:ext cx="193591" cy="133387"/>
                </a:xfrm>
                <a:custGeom>
                  <a:avLst/>
                  <a:gdLst/>
                  <a:ahLst/>
                  <a:cxnLst/>
                  <a:rect l="l" t="t" r="r" b="b"/>
                  <a:pathLst>
                    <a:path w="3714" h="2559" extrusionOk="0">
                      <a:moveTo>
                        <a:pt x="3145" y="1471"/>
                      </a:moveTo>
                      <a:cubicBezTo>
                        <a:pt x="3145" y="1471"/>
                        <a:pt x="2763" y="2017"/>
                        <a:pt x="2199" y="2326"/>
                      </a:cubicBezTo>
                      <a:cubicBezTo>
                        <a:pt x="1861" y="2512"/>
                        <a:pt x="1469" y="2559"/>
                        <a:pt x="1315" y="2484"/>
                      </a:cubicBezTo>
                      <a:cubicBezTo>
                        <a:pt x="1213" y="2438"/>
                        <a:pt x="1216" y="2335"/>
                        <a:pt x="1406" y="2186"/>
                      </a:cubicBezTo>
                      <a:cubicBezTo>
                        <a:pt x="1406" y="2186"/>
                        <a:pt x="838" y="2489"/>
                        <a:pt x="618" y="2432"/>
                      </a:cubicBezTo>
                      <a:cubicBezTo>
                        <a:pt x="407" y="2381"/>
                        <a:pt x="1078" y="1921"/>
                        <a:pt x="1114" y="1897"/>
                      </a:cubicBezTo>
                      <a:cubicBezTo>
                        <a:pt x="1072" y="1916"/>
                        <a:pt x="340" y="2252"/>
                        <a:pt x="165" y="2197"/>
                      </a:cubicBezTo>
                      <a:cubicBezTo>
                        <a:pt x="0" y="2148"/>
                        <a:pt x="698" y="1503"/>
                        <a:pt x="832" y="1381"/>
                      </a:cubicBezTo>
                      <a:cubicBezTo>
                        <a:pt x="714" y="1479"/>
                        <a:pt x="149" y="1940"/>
                        <a:pt x="139" y="1745"/>
                      </a:cubicBezTo>
                      <a:cubicBezTo>
                        <a:pt x="128" y="1526"/>
                        <a:pt x="782" y="689"/>
                        <a:pt x="1237" y="345"/>
                      </a:cubicBezTo>
                      <a:cubicBezTo>
                        <a:pt x="1692" y="1"/>
                        <a:pt x="2744" y="35"/>
                        <a:pt x="2744" y="35"/>
                      </a:cubicBezTo>
                      <a:cubicBezTo>
                        <a:pt x="2744" y="35"/>
                        <a:pt x="3127" y="209"/>
                        <a:pt x="3483" y="845"/>
                      </a:cubicBezTo>
                      <a:cubicBezTo>
                        <a:pt x="3555" y="971"/>
                        <a:pt x="3626" y="1118"/>
                        <a:pt x="3691" y="1284"/>
                      </a:cubicBezTo>
                      <a:cubicBezTo>
                        <a:pt x="3714" y="1346"/>
                        <a:pt x="3362" y="1416"/>
                        <a:pt x="3145" y="147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32"/>
                <p:cNvSpPr/>
                <p:nvPr/>
              </p:nvSpPr>
              <p:spPr>
                <a:xfrm flipH="1">
                  <a:off x="6517514" y="2697728"/>
                  <a:ext cx="125047" cy="89394"/>
                </a:xfrm>
                <a:custGeom>
                  <a:avLst/>
                  <a:gdLst/>
                  <a:ahLst/>
                  <a:cxnLst/>
                  <a:rect l="l" t="t" r="r" b="b"/>
                  <a:pathLst>
                    <a:path w="2399" h="1715" extrusionOk="0">
                      <a:moveTo>
                        <a:pt x="1830" y="627"/>
                      </a:moveTo>
                      <a:cubicBezTo>
                        <a:pt x="1830" y="627"/>
                        <a:pt x="1448" y="1173"/>
                        <a:pt x="884" y="1482"/>
                      </a:cubicBezTo>
                      <a:cubicBezTo>
                        <a:pt x="546" y="1668"/>
                        <a:pt x="154" y="1715"/>
                        <a:pt x="0" y="1640"/>
                      </a:cubicBezTo>
                      <a:cubicBezTo>
                        <a:pt x="680" y="1173"/>
                        <a:pt x="1500" y="440"/>
                        <a:pt x="1500" y="440"/>
                      </a:cubicBezTo>
                      <a:cubicBezTo>
                        <a:pt x="1500" y="440"/>
                        <a:pt x="1715" y="396"/>
                        <a:pt x="2168" y="1"/>
                      </a:cubicBezTo>
                      <a:cubicBezTo>
                        <a:pt x="2240" y="127"/>
                        <a:pt x="2311" y="274"/>
                        <a:pt x="2376" y="440"/>
                      </a:cubicBezTo>
                      <a:cubicBezTo>
                        <a:pt x="2399" y="502"/>
                        <a:pt x="2047" y="572"/>
                        <a:pt x="1830" y="627"/>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2"/>
                <p:cNvSpPr/>
                <p:nvPr/>
              </p:nvSpPr>
              <p:spPr>
                <a:xfrm flipH="1">
                  <a:off x="6550041" y="1649108"/>
                  <a:ext cx="138860" cy="65729"/>
                </a:xfrm>
                <a:custGeom>
                  <a:avLst/>
                  <a:gdLst/>
                  <a:ahLst/>
                  <a:cxnLst/>
                  <a:rect l="l" t="t" r="r" b="b"/>
                  <a:pathLst>
                    <a:path w="2664" h="1261" extrusionOk="0">
                      <a:moveTo>
                        <a:pt x="400" y="0"/>
                      </a:moveTo>
                      <a:cubicBezTo>
                        <a:pt x="400" y="1"/>
                        <a:pt x="0" y="1079"/>
                        <a:pt x="969" y="1225"/>
                      </a:cubicBezTo>
                      <a:cubicBezTo>
                        <a:pt x="1139" y="1250"/>
                        <a:pt x="1302" y="1261"/>
                        <a:pt x="1455" y="1261"/>
                      </a:cubicBezTo>
                      <a:cubicBezTo>
                        <a:pt x="2170" y="1261"/>
                        <a:pt x="2663" y="1031"/>
                        <a:pt x="2663" y="1031"/>
                      </a:cubicBezTo>
                      <a:cubicBezTo>
                        <a:pt x="1949" y="909"/>
                        <a:pt x="400" y="1"/>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2"/>
                <p:cNvSpPr/>
                <p:nvPr/>
              </p:nvSpPr>
              <p:spPr>
                <a:xfrm flipH="1">
                  <a:off x="6591167" y="1469273"/>
                  <a:ext cx="73600" cy="53688"/>
                </a:xfrm>
                <a:custGeom>
                  <a:avLst/>
                  <a:gdLst/>
                  <a:ahLst/>
                  <a:cxnLst/>
                  <a:rect l="l" t="t" r="r" b="b"/>
                  <a:pathLst>
                    <a:path w="1412" h="1030" extrusionOk="0">
                      <a:moveTo>
                        <a:pt x="610" y="0"/>
                      </a:moveTo>
                      <a:cubicBezTo>
                        <a:pt x="250" y="0"/>
                        <a:pt x="0" y="241"/>
                        <a:pt x="15" y="315"/>
                      </a:cubicBezTo>
                      <a:cubicBezTo>
                        <a:pt x="15" y="315"/>
                        <a:pt x="130" y="556"/>
                        <a:pt x="482" y="800"/>
                      </a:cubicBezTo>
                      <a:cubicBezTo>
                        <a:pt x="572" y="863"/>
                        <a:pt x="670" y="909"/>
                        <a:pt x="762" y="942"/>
                      </a:cubicBezTo>
                      <a:cubicBezTo>
                        <a:pt x="895" y="990"/>
                        <a:pt x="1021" y="1011"/>
                        <a:pt x="1112" y="1022"/>
                      </a:cubicBezTo>
                      <a:cubicBezTo>
                        <a:pt x="1175" y="1028"/>
                        <a:pt x="1223" y="1029"/>
                        <a:pt x="1246" y="1029"/>
                      </a:cubicBezTo>
                      <a:cubicBezTo>
                        <a:pt x="1257" y="1029"/>
                        <a:pt x="1262" y="1029"/>
                        <a:pt x="1262" y="1029"/>
                      </a:cubicBezTo>
                      <a:cubicBezTo>
                        <a:pt x="1275" y="1002"/>
                        <a:pt x="1288" y="970"/>
                        <a:pt x="1300" y="935"/>
                      </a:cubicBezTo>
                      <a:cubicBezTo>
                        <a:pt x="1376" y="714"/>
                        <a:pt x="1411" y="358"/>
                        <a:pt x="1083" y="143"/>
                      </a:cubicBezTo>
                      <a:cubicBezTo>
                        <a:pt x="1045" y="116"/>
                        <a:pt x="1001" y="93"/>
                        <a:pt x="953" y="73"/>
                      </a:cubicBezTo>
                      <a:cubicBezTo>
                        <a:pt x="832" y="21"/>
                        <a:pt x="716" y="0"/>
                        <a:pt x="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2"/>
                <p:cNvSpPr/>
                <p:nvPr/>
              </p:nvSpPr>
              <p:spPr>
                <a:xfrm flipH="1">
                  <a:off x="6445423" y="1567010"/>
                  <a:ext cx="94450" cy="54470"/>
                </a:xfrm>
                <a:custGeom>
                  <a:avLst/>
                  <a:gdLst/>
                  <a:ahLst/>
                  <a:cxnLst/>
                  <a:rect l="l" t="t" r="r" b="b"/>
                  <a:pathLst>
                    <a:path w="1812" h="1045" extrusionOk="0">
                      <a:moveTo>
                        <a:pt x="909" y="1"/>
                      </a:moveTo>
                      <a:cubicBezTo>
                        <a:pt x="334" y="1"/>
                        <a:pt x="1" y="323"/>
                        <a:pt x="1" y="323"/>
                      </a:cubicBezTo>
                      <a:cubicBezTo>
                        <a:pt x="1" y="323"/>
                        <a:pt x="286" y="691"/>
                        <a:pt x="813" y="904"/>
                      </a:cubicBezTo>
                      <a:cubicBezTo>
                        <a:pt x="1092" y="1018"/>
                        <a:pt x="1318" y="1045"/>
                        <a:pt x="1470" y="1045"/>
                      </a:cubicBezTo>
                      <a:cubicBezTo>
                        <a:pt x="1608" y="1045"/>
                        <a:pt x="1685" y="1022"/>
                        <a:pt x="1685" y="1022"/>
                      </a:cubicBezTo>
                      <a:cubicBezTo>
                        <a:pt x="1738" y="877"/>
                        <a:pt x="1811" y="105"/>
                        <a:pt x="1112" y="14"/>
                      </a:cubicBezTo>
                      <a:cubicBezTo>
                        <a:pt x="1041" y="5"/>
                        <a:pt x="974"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32"/>
                <p:cNvSpPr/>
                <p:nvPr/>
              </p:nvSpPr>
              <p:spPr>
                <a:xfrm flipH="1">
                  <a:off x="6591166" y="1476467"/>
                  <a:ext cx="43316" cy="46495"/>
                </a:xfrm>
                <a:custGeom>
                  <a:avLst/>
                  <a:gdLst/>
                  <a:ahLst/>
                  <a:cxnLst/>
                  <a:rect l="l" t="t" r="r" b="b"/>
                  <a:pathLst>
                    <a:path w="831" h="892" extrusionOk="0">
                      <a:moveTo>
                        <a:pt x="446" y="1"/>
                      </a:moveTo>
                      <a:cubicBezTo>
                        <a:pt x="200" y="1"/>
                        <a:pt x="1" y="201"/>
                        <a:pt x="1" y="447"/>
                      </a:cubicBezTo>
                      <a:cubicBezTo>
                        <a:pt x="1" y="593"/>
                        <a:pt x="73" y="724"/>
                        <a:pt x="181" y="804"/>
                      </a:cubicBezTo>
                      <a:cubicBezTo>
                        <a:pt x="254" y="860"/>
                        <a:pt x="348" y="891"/>
                        <a:pt x="446" y="891"/>
                      </a:cubicBezTo>
                      <a:cubicBezTo>
                        <a:pt x="476" y="891"/>
                        <a:pt x="504" y="888"/>
                        <a:pt x="531" y="884"/>
                      </a:cubicBezTo>
                      <a:cubicBezTo>
                        <a:pt x="601" y="869"/>
                        <a:pt x="664" y="840"/>
                        <a:pt x="719" y="797"/>
                      </a:cubicBezTo>
                      <a:cubicBezTo>
                        <a:pt x="795" y="576"/>
                        <a:pt x="830" y="220"/>
                        <a:pt x="502" y="5"/>
                      </a:cubicBezTo>
                      <a:cubicBezTo>
                        <a:pt x="484" y="2"/>
                        <a:pt x="466" y="1"/>
                        <a:pt x="446" y="1"/>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32"/>
                <p:cNvSpPr/>
                <p:nvPr/>
              </p:nvSpPr>
              <p:spPr>
                <a:xfrm flipH="1">
                  <a:off x="6448915" y="1568730"/>
                  <a:ext cx="50144" cy="50196"/>
                </a:xfrm>
                <a:custGeom>
                  <a:avLst/>
                  <a:gdLst/>
                  <a:ahLst/>
                  <a:cxnLst/>
                  <a:rect l="l" t="t" r="r" b="b"/>
                  <a:pathLst>
                    <a:path w="962" h="963" extrusionOk="0">
                      <a:moveTo>
                        <a:pt x="481" y="1"/>
                      </a:moveTo>
                      <a:cubicBezTo>
                        <a:pt x="216" y="1"/>
                        <a:pt x="0" y="215"/>
                        <a:pt x="0" y="481"/>
                      </a:cubicBezTo>
                      <a:cubicBezTo>
                        <a:pt x="0" y="748"/>
                        <a:pt x="216" y="962"/>
                        <a:pt x="481" y="962"/>
                      </a:cubicBezTo>
                      <a:cubicBezTo>
                        <a:pt x="747" y="962"/>
                        <a:pt x="962" y="748"/>
                        <a:pt x="962" y="481"/>
                      </a:cubicBezTo>
                      <a:cubicBezTo>
                        <a:pt x="962" y="215"/>
                        <a:pt x="747" y="1"/>
                        <a:pt x="481" y="1"/>
                      </a:cubicBezTo>
                      <a:close/>
                    </a:path>
                  </a:pathLst>
                </a:custGeom>
                <a:solidFill>
                  <a:srgbClr val="5118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32"/>
                <p:cNvSpPr/>
                <p:nvPr/>
              </p:nvSpPr>
              <p:spPr>
                <a:xfrm flipH="1">
                  <a:off x="6582723" y="1464791"/>
                  <a:ext cx="81262" cy="58223"/>
                </a:xfrm>
                <a:custGeom>
                  <a:avLst/>
                  <a:gdLst/>
                  <a:ahLst/>
                  <a:cxnLst/>
                  <a:rect l="l" t="t" r="r" b="b"/>
                  <a:pathLst>
                    <a:path w="1559" h="1117" extrusionOk="0">
                      <a:moveTo>
                        <a:pt x="795" y="0"/>
                      </a:moveTo>
                      <a:cubicBezTo>
                        <a:pt x="295" y="0"/>
                        <a:pt x="0" y="352"/>
                        <a:pt x="0" y="352"/>
                      </a:cubicBezTo>
                      <a:cubicBezTo>
                        <a:pt x="110" y="254"/>
                        <a:pt x="343" y="206"/>
                        <a:pt x="573" y="206"/>
                      </a:cubicBezTo>
                      <a:cubicBezTo>
                        <a:pt x="805" y="206"/>
                        <a:pt x="1035" y="255"/>
                        <a:pt x="1133" y="352"/>
                      </a:cubicBezTo>
                      <a:cubicBezTo>
                        <a:pt x="1329" y="545"/>
                        <a:pt x="1247" y="1116"/>
                        <a:pt x="1247" y="1116"/>
                      </a:cubicBezTo>
                      <a:cubicBezTo>
                        <a:pt x="1397" y="1019"/>
                        <a:pt x="1558" y="104"/>
                        <a:pt x="960" y="13"/>
                      </a:cubicBezTo>
                      <a:cubicBezTo>
                        <a:pt x="903" y="4"/>
                        <a:pt x="848" y="0"/>
                        <a:pt x="795" y="0"/>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32"/>
                <p:cNvSpPr/>
                <p:nvPr/>
              </p:nvSpPr>
              <p:spPr>
                <a:xfrm flipH="1">
                  <a:off x="6427493" y="1557679"/>
                  <a:ext cx="112381" cy="62654"/>
                </a:xfrm>
                <a:custGeom>
                  <a:avLst/>
                  <a:gdLst/>
                  <a:ahLst/>
                  <a:cxnLst/>
                  <a:rect l="l" t="t" r="r" b="b"/>
                  <a:pathLst>
                    <a:path w="2156" h="1202" extrusionOk="0">
                      <a:moveTo>
                        <a:pt x="1018" y="0"/>
                      </a:moveTo>
                      <a:cubicBezTo>
                        <a:pt x="350" y="0"/>
                        <a:pt x="1" y="502"/>
                        <a:pt x="1" y="502"/>
                      </a:cubicBezTo>
                      <a:cubicBezTo>
                        <a:pt x="1" y="502"/>
                        <a:pt x="404" y="229"/>
                        <a:pt x="871" y="229"/>
                      </a:cubicBezTo>
                      <a:cubicBezTo>
                        <a:pt x="1006" y="229"/>
                        <a:pt x="1147" y="252"/>
                        <a:pt x="1284" y="311"/>
                      </a:cubicBezTo>
                      <a:cubicBezTo>
                        <a:pt x="1897" y="574"/>
                        <a:pt x="1685" y="1201"/>
                        <a:pt x="1685" y="1201"/>
                      </a:cubicBezTo>
                      <a:cubicBezTo>
                        <a:pt x="1685" y="1201"/>
                        <a:pt x="2156" y="203"/>
                        <a:pt x="1302" y="29"/>
                      </a:cubicBezTo>
                      <a:cubicBezTo>
                        <a:pt x="1202" y="9"/>
                        <a:pt x="1107" y="0"/>
                        <a:pt x="1018" y="0"/>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32"/>
                <p:cNvSpPr/>
                <p:nvPr/>
              </p:nvSpPr>
              <p:spPr>
                <a:xfrm flipH="1">
                  <a:off x="6559423" y="1487153"/>
                  <a:ext cx="111338" cy="140684"/>
                </a:xfrm>
                <a:custGeom>
                  <a:avLst/>
                  <a:gdLst/>
                  <a:ahLst/>
                  <a:cxnLst/>
                  <a:rect l="l" t="t" r="r" b="b"/>
                  <a:pathLst>
                    <a:path w="2136" h="2699" extrusionOk="0">
                      <a:moveTo>
                        <a:pt x="193" y="1629"/>
                      </a:moveTo>
                      <a:cubicBezTo>
                        <a:pt x="191" y="1631"/>
                        <a:pt x="190" y="1632"/>
                        <a:pt x="190" y="1632"/>
                      </a:cubicBezTo>
                      <a:cubicBezTo>
                        <a:pt x="190" y="1632"/>
                        <a:pt x="191" y="1630"/>
                        <a:pt x="193" y="1629"/>
                      </a:cubicBezTo>
                      <a:close/>
                      <a:moveTo>
                        <a:pt x="2052" y="1"/>
                      </a:moveTo>
                      <a:cubicBezTo>
                        <a:pt x="2025" y="1"/>
                        <a:pt x="1998" y="16"/>
                        <a:pt x="1987" y="43"/>
                      </a:cubicBezTo>
                      <a:cubicBezTo>
                        <a:pt x="1987" y="43"/>
                        <a:pt x="1962" y="99"/>
                        <a:pt x="1919" y="195"/>
                      </a:cubicBezTo>
                      <a:cubicBezTo>
                        <a:pt x="1897" y="242"/>
                        <a:pt x="1866" y="291"/>
                        <a:pt x="1832" y="352"/>
                      </a:cubicBezTo>
                      <a:cubicBezTo>
                        <a:pt x="1790" y="408"/>
                        <a:pt x="1750" y="477"/>
                        <a:pt x="1689" y="540"/>
                      </a:cubicBezTo>
                      <a:cubicBezTo>
                        <a:pt x="1635" y="607"/>
                        <a:pt x="1566" y="674"/>
                        <a:pt x="1493" y="741"/>
                      </a:cubicBezTo>
                      <a:cubicBezTo>
                        <a:pt x="1415" y="805"/>
                        <a:pt x="1332" y="871"/>
                        <a:pt x="1241" y="934"/>
                      </a:cubicBezTo>
                      <a:cubicBezTo>
                        <a:pt x="1197" y="966"/>
                        <a:pt x="1149" y="995"/>
                        <a:pt x="1101" y="1026"/>
                      </a:cubicBezTo>
                      <a:lnTo>
                        <a:pt x="1028" y="1072"/>
                      </a:lnTo>
                      <a:lnTo>
                        <a:pt x="953" y="1110"/>
                      </a:lnTo>
                      <a:cubicBezTo>
                        <a:pt x="848" y="1160"/>
                        <a:pt x="741" y="1223"/>
                        <a:pt x="630" y="1260"/>
                      </a:cubicBezTo>
                      <a:cubicBezTo>
                        <a:pt x="520" y="1295"/>
                        <a:pt x="418" y="1335"/>
                        <a:pt x="304" y="1361"/>
                      </a:cubicBezTo>
                      <a:cubicBezTo>
                        <a:pt x="248" y="1379"/>
                        <a:pt x="202" y="1390"/>
                        <a:pt x="120" y="1417"/>
                      </a:cubicBezTo>
                      <a:lnTo>
                        <a:pt x="93" y="1427"/>
                      </a:lnTo>
                      <a:lnTo>
                        <a:pt x="80" y="1431"/>
                      </a:lnTo>
                      <a:lnTo>
                        <a:pt x="73" y="1434"/>
                      </a:lnTo>
                      <a:lnTo>
                        <a:pt x="71" y="1436"/>
                      </a:lnTo>
                      <a:cubicBezTo>
                        <a:pt x="68" y="1437"/>
                        <a:pt x="67" y="1438"/>
                        <a:pt x="67" y="1438"/>
                      </a:cubicBezTo>
                      <a:cubicBezTo>
                        <a:pt x="67" y="1438"/>
                        <a:pt x="72" y="1434"/>
                        <a:pt x="71" y="1434"/>
                      </a:cubicBezTo>
                      <a:lnTo>
                        <a:pt x="71" y="1434"/>
                      </a:lnTo>
                      <a:cubicBezTo>
                        <a:pt x="71" y="1434"/>
                        <a:pt x="65" y="1439"/>
                        <a:pt x="38" y="1464"/>
                      </a:cubicBezTo>
                      <a:lnTo>
                        <a:pt x="37" y="1465"/>
                      </a:lnTo>
                      <a:cubicBezTo>
                        <a:pt x="37" y="1465"/>
                        <a:pt x="37" y="1464"/>
                        <a:pt x="37" y="1464"/>
                      </a:cubicBezTo>
                      <a:cubicBezTo>
                        <a:pt x="35" y="1464"/>
                        <a:pt x="1" y="1535"/>
                        <a:pt x="5" y="1568"/>
                      </a:cubicBezTo>
                      <a:cubicBezTo>
                        <a:pt x="3" y="1609"/>
                        <a:pt x="7" y="1641"/>
                        <a:pt x="11" y="1675"/>
                      </a:cubicBezTo>
                      <a:cubicBezTo>
                        <a:pt x="31" y="1802"/>
                        <a:pt x="71" y="1912"/>
                        <a:pt x="117" y="2014"/>
                      </a:cubicBezTo>
                      <a:cubicBezTo>
                        <a:pt x="163" y="2116"/>
                        <a:pt x="222" y="2203"/>
                        <a:pt x="280" y="2279"/>
                      </a:cubicBezTo>
                      <a:cubicBezTo>
                        <a:pt x="339" y="2356"/>
                        <a:pt x="398" y="2421"/>
                        <a:pt x="456" y="2472"/>
                      </a:cubicBezTo>
                      <a:cubicBezTo>
                        <a:pt x="512" y="2525"/>
                        <a:pt x="567" y="2565"/>
                        <a:pt x="612" y="2597"/>
                      </a:cubicBezTo>
                      <a:cubicBezTo>
                        <a:pt x="657" y="2630"/>
                        <a:pt x="696" y="2650"/>
                        <a:pt x="720" y="2665"/>
                      </a:cubicBezTo>
                      <a:cubicBezTo>
                        <a:pt x="745" y="2681"/>
                        <a:pt x="759" y="2688"/>
                        <a:pt x="759" y="2688"/>
                      </a:cubicBezTo>
                      <a:cubicBezTo>
                        <a:pt x="771" y="2695"/>
                        <a:pt x="783" y="2698"/>
                        <a:pt x="796" y="2698"/>
                      </a:cubicBezTo>
                      <a:cubicBezTo>
                        <a:pt x="817" y="2698"/>
                        <a:pt x="838" y="2689"/>
                        <a:pt x="852" y="2672"/>
                      </a:cubicBezTo>
                      <a:cubicBezTo>
                        <a:pt x="877" y="2641"/>
                        <a:pt x="872" y="2595"/>
                        <a:pt x="842" y="2569"/>
                      </a:cubicBezTo>
                      <a:lnTo>
                        <a:pt x="837" y="2566"/>
                      </a:lnTo>
                      <a:cubicBezTo>
                        <a:pt x="837" y="2566"/>
                        <a:pt x="825" y="2556"/>
                        <a:pt x="805" y="2540"/>
                      </a:cubicBezTo>
                      <a:cubicBezTo>
                        <a:pt x="785" y="2521"/>
                        <a:pt x="752" y="2500"/>
                        <a:pt x="715" y="2465"/>
                      </a:cubicBezTo>
                      <a:cubicBezTo>
                        <a:pt x="640" y="2399"/>
                        <a:pt x="540" y="2299"/>
                        <a:pt x="446" y="2160"/>
                      </a:cubicBezTo>
                      <a:cubicBezTo>
                        <a:pt x="400" y="2090"/>
                        <a:pt x="355" y="2011"/>
                        <a:pt x="318" y="1924"/>
                      </a:cubicBezTo>
                      <a:cubicBezTo>
                        <a:pt x="279" y="1837"/>
                        <a:pt x="248" y="1740"/>
                        <a:pt x="236" y="1644"/>
                      </a:cubicBezTo>
                      <a:cubicBezTo>
                        <a:pt x="235" y="1635"/>
                        <a:pt x="234" y="1626"/>
                        <a:pt x="233" y="1618"/>
                      </a:cubicBezTo>
                      <a:lnTo>
                        <a:pt x="233" y="1618"/>
                      </a:lnTo>
                      <a:cubicBezTo>
                        <a:pt x="278" y="1603"/>
                        <a:pt x="325" y="1588"/>
                        <a:pt x="371" y="1572"/>
                      </a:cubicBezTo>
                      <a:cubicBezTo>
                        <a:pt x="486" y="1540"/>
                        <a:pt x="601" y="1475"/>
                        <a:pt x="714" y="1424"/>
                      </a:cubicBezTo>
                      <a:cubicBezTo>
                        <a:pt x="774" y="1401"/>
                        <a:pt x="819" y="1362"/>
                        <a:pt x="872" y="1334"/>
                      </a:cubicBezTo>
                      <a:cubicBezTo>
                        <a:pt x="924" y="1303"/>
                        <a:pt x="975" y="1273"/>
                        <a:pt x="1025" y="1243"/>
                      </a:cubicBezTo>
                      <a:cubicBezTo>
                        <a:pt x="1135" y="1180"/>
                        <a:pt x="1227" y="1115"/>
                        <a:pt x="1322" y="1047"/>
                      </a:cubicBezTo>
                      <a:cubicBezTo>
                        <a:pt x="1416" y="982"/>
                        <a:pt x="1500" y="910"/>
                        <a:pt x="1580" y="842"/>
                      </a:cubicBezTo>
                      <a:cubicBezTo>
                        <a:pt x="1657" y="768"/>
                        <a:pt x="1731" y="700"/>
                        <a:pt x="1790" y="627"/>
                      </a:cubicBezTo>
                      <a:cubicBezTo>
                        <a:pt x="1854" y="560"/>
                        <a:pt x="1899" y="485"/>
                        <a:pt x="1944" y="426"/>
                      </a:cubicBezTo>
                      <a:cubicBezTo>
                        <a:pt x="1984" y="360"/>
                        <a:pt x="2021" y="301"/>
                        <a:pt x="2046" y="254"/>
                      </a:cubicBezTo>
                      <a:cubicBezTo>
                        <a:pt x="2091" y="159"/>
                        <a:pt x="2118" y="106"/>
                        <a:pt x="2118" y="106"/>
                      </a:cubicBezTo>
                      <a:cubicBezTo>
                        <a:pt x="2118" y="105"/>
                        <a:pt x="2118" y="104"/>
                        <a:pt x="2119" y="103"/>
                      </a:cubicBezTo>
                      <a:cubicBezTo>
                        <a:pt x="2136" y="66"/>
                        <a:pt x="2119" y="23"/>
                        <a:pt x="2082" y="7"/>
                      </a:cubicBezTo>
                      <a:cubicBezTo>
                        <a:pt x="2072" y="3"/>
                        <a:pt x="2062" y="1"/>
                        <a:pt x="2052" y="1"/>
                      </a:cubicBezTo>
                      <a:close/>
                    </a:path>
                  </a:pathLst>
                </a:custGeom>
                <a:solidFill>
                  <a:srgbClr val="ED8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32"/>
                <p:cNvSpPr/>
                <p:nvPr/>
              </p:nvSpPr>
              <p:spPr>
                <a:xfrm flipH="1">
                  <a:off x="6049210" y="4236334"/>
                  <a:ext cx="2050688" cy="152882"/>
                </a:xfrm>
                <a:custGeom>
                  <a:avLst/>
                  <a:gdLst/>
                  <a:ahLst/>
                  <a:cxnLst/>
                  <a:rect l="l" t="t" r="r" b="b"/>
                  <a:pathLst>
                    <a:path w="39342" h="2933" extrusionOk="0">
                      <a:moveTo>
                        <a:pt x="1" y="1"/>
                      </a:moveTo>
                      <a:cubicBezTo>
                        <a:pt x="1" y="1"/>
                        <a:pt x="10319" y="2932"/>
                        <a:pt x="21975" y="2932"/>
                      </a:cubicBezTo>
                      <a:cubicBezTo>
                        <a:pt x="27803" y="2932"/>
                        <a:pt x="33966" y="2199"/>
                        <a:pt x="39341"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612" name="Google Shape;612;p32"/>
            <p:cNvGrpSpPr/>
            <p:nvPr/>
          </p:nvGrpSpPr>
          <p:grpSpPr>
            <a:xfrm>
              <a:off x="5111627" y="1152452"/>
              <a:ext cx="952769" cy="835686"/>
              <a:chOff x="10988036" y="-100040"/>
              <a:chExt cx="1183711" cy="1038378"/>
            </a:xfrm>
          </p:grpSpPr>
          <p:sp>
            <p:nvSpPr>
              <p:cNvPr id="613" name="Google Shape;613;p32"/>
              <p:cNvSpPr/>
              <p:nvPr/>
            </p:nvSpPr>
            <p:spPr>
              <a:xfrm>
                <a:off x="11656108" y="168809"/>
                <a:ext cx="515640" cy="506714"/>
              </a:xfrm>
              <a:custGeom>
                <a:avLst/>
                <a:gdLst/>
                <a:ahLst/>
                <a:cxnLst/>
                <a:rect l="l" t="t" r="r" b="b"/>
                <a:pathLst>
                  <a:path w="568198" h="558362" extrusionOk="0">
                    <a:moveTo>
                      <a:pt x="318721" y="13354"/>
                    </a:moveTo>
                    <a:cubicBezTo>
                      <a:pt x="459067" y="195440"/>
                      <a:pt x="539523" y="475405"/>
                      <a:pt x="552993" y="524808"/>
                    </a:cubicBezTo>
                    <a:lnTo>
                      <a:pt x="293758" y="544932"/>
                    </a:lnTo>
                    <a:lnTo>
                      <a:pt x="17423" y="35455"/>
                    </a:lnTo>
                    <a:lnTo>
                      <a:pt x="318721" y="13354"/>
                    </a:lnTo>
                    <a:close/>
                    <a:moveTo>
                      <a:pt x="321535" y="0"/>
                    </a:moveTo>
                    <a:cubicBezTo>
                      <a:pt x="321444" y="0"/>
                      <a:pt x="321353" y="2"/>
                      <a:pt x="321262" y="5"/>
                    </a:cubicBezTo>
                    <a:lnTo>
                      <a:pt x="6373" y="23114"/>
                    </a:lnTo>
                    <a:cubicBezTo>
                      <a:pt x="4154" y="23275"/>
                      <a:pt x="2178" y="24566"/>
                      <a:pt x="1089" y="26502"/>
                    </a:cubicBezTo>
                    <a:cubicBezTo>
                      <a:pt x="41" y="28478"/>
                      <a:pt x="1" y="30817"/>
                      <a:pt x="1089" y="32793"/>
                    </a:cubicBezTo>
                    <a:lnTo>
                      <a:pt x="284200" y="554934"/>
                    </a:lnTo>
                    <a:cubicBezTo>
                      <a:pt x="285410" y="557071"/>
                      <a:pt x="287628" y="558362"/>
                      <a:pt x="290007" y="558362"/>
                    </a:cubicBezTo>
                    <a:lnTo>
                      <a:pt x="290531" y="558362"/>
                    </a:lnTo>
                    <a:lnTo>
                      <a:pt x="561866" y="537270"/>
                    </a:lnTo>
                    <a:cubicBezTo>
                      <a:pt x="563801" y="537108"/>
                      <a:pt x="565576" y="536100"/>
                      <a:pt x="566665" y="534527"/>
                    </a:cubicBezTo>
                    <a:cubicBezTo>
                      <a:pt x="567794" y="532954"/>
                      <a:pt x="568197" y="530978"/>
                      <a:pt x="567713" y="529083"/>
                    </a:cubicBezTo>
                    <a:cubicBezTo>
                      <a:pt x="566866" y="525857"/>
                      <a:pt x="483587" y="203829"/>
                      <a:pt x="326949" y="2546"/>
                    </a:cubicBezTo>
                    <a:cubicBezTo>
                      <a:pt x="325635" y="884"/>
                      <a:pt x="323617" y="0"/>
                      <a:pt x="321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2"/>
              <p:cNvSpPr/>
              <p:nvPr/>
            </p:nvSpPr>
            <p:spPr>
              <a:xfrm>
                <a:off x="11860182" y="356235"/>
                <a:ext cx="159681" cy="159645"/>
              </a:xfrm>
              <a:custGeom>
                <a:avLst/>
                <a:gdLst/>
                <a:ahLst/>
                <a:cxnLst/>
                <a:rect l="l" t="t" r="r" b="b"/>
                <a:pathLst>
                  <a:path w="175957" h="175917" extrusionOk="0">
                    <a:moveTo>
                      <a:pt x="87999" y="13108"/>
                    </a:moveTo>
                    <a:cubicBezTo>
                      <a:pt x="129255" y="13108"/>
                      <a:pt x="162850" y="46702"/>
                      <a:pt x="162850" y="87958"/>
                    </a:cubicBezTo>
                    <a:cubicBezTo>
                      <a:pt x="162850" y="129215"/>
                      <a:pt x="129255" y="162809"/>
                      <a:pt x="87999" y="162809"/>
                    </a:cubicBezTo>
                    <a:cubicBezTo>
                      <a:pt x="46702" y="162809"/>
                      <a:pt x="13108" y="129215"/>
                      <a:pt x="13108" y="87958"/>
                    </a:cubicBezTo>
                    <a:cubicBezTo>
                      <a:pt x="13108" y="46661"/>
                      <a:pt x="46702" y="13108"/>
                      <a:pt x="87999" y="13108"/>
                    </a:cubicBezTo>
                    <a:close/>
                    <a:moveTo>
                      <a:pt x="87999" y="1"/>
                    </a:moveTo>
                    <a:cubicBezTo>
                      <a:pt x="39483" y="1"/>
                      <a:pt x="1" y="39443"/>
                      <a:pt x="1" y="87958"/>
                    </a:cubicBezTo>
                    <a:cubicBezTo>
                      <a:pt x="1" y="136434"/>
                      <a:pt x="39483" y="175916"/>
                      <a:pt x="87999" y="175916"/>
                    </a:cubicBezTo>
                    <a:cubicBezTo>
                      <a:pt x="136515" y="175916"/>
                      <a:pt x="175956" y="136434"/>
                      <a:pt x="175956" y="87958"/>
                    </a:cubicBezTo>
                    <a:cubicBezTo>
                      <a:pt x="175956" y="39443"/>
                      <a:pt x="136515" y="1"/>
                      <a:pt x="87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2"/>
              <p:cNvSpPr/>
              <p:nvPr/>
            </p:nvSpPr>
            <p:spPr>
              <a:xfrm>
                <a:off x="11874712" y="400061"/>
                <a:ext cx="115323" cy="41926"/>
              </a:xfrm>
              <a:custGeom>
                <a:avLst/>
                <a:gdLst/>
                <a:ahLst/>
                <a:cxnLst/>
                <a:rect l="l" t="t" r="r" b="b"/>
                <a:pathLst>
                  <a:path w="127078" h="46199" extrusionOk="0">
                    <a:moveTo>
                      <a:pt x="119787" y="1"/>
                    </a:moveTo>
                    <a:cubicBezTo>
                      <a:pt x="119182" y="1"/>
                      <a:pt x="118569" y="86"/>
                      <a:pt x="117963" y="264"/>
                    </a:cubicBezTo>
                    <a:lnTo>
                      <a:pt x="5485" y="33374"/>
                    </a:lnTo>
                    <a:cubicBezTo>
                      <a:pt x="1976" y="34382"/>
                      <a:pt x="0" y="38012"/>
                      <a:pt x="1049" y="41521"/>
                    </a:cubicBezTo>
                    <a:cubicBezTo>
                      <a:pt x="1855" y="44344"/>
                      <a:pt x="4477" y="46199"/>
                      <a:pt x="7300" y="46199"/>
                    </a:cubicBezTo>
                    <a:cubicBezTo>
                      <a:pt x="7905" y="46199"/>
                      <a:pt x="8550" y="46118"/>
                      <a:pt x="9195" y="45957"/>
                    </a:cubicBezTo>
                    <a:lnTo>
                      <a:pt x="121633" y="12847"/>
                    </a:lnTo>
                    <a:cubicBezTo>
                      <a:pt x="125101" y="11798"/>
                      <a:pt x="127077"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2"/>
              <p:cNvSpPr/>
              <p:nvPr/>
            </p:nvSpPr>
            <p:spPr>
              <a:xfrm>
                <a:off x="11885691" y="420939"/>
                <a:ext cx="108662" cy="47179"/>
              </a:xfrm>
              <a:custGeom>
                <a:avLst/>
                <a:gdLst/>
                <a:ahLst/>
                <a:cxnLst/>
                <a:rect l="l" t="t" r="r" b="b"/>
                <a:pathLst>
                  <a:path w="119738" h="51988" extrusionOk="0">
                    <a:moveTo>
                      <a:pt x="112341" y="1"/>
                    </a:moveTo>
                    <a:cubicBezTo>
                      <a:pt x="111585" y="1"/>
                      <a:pt x="110814" y="131"/>
                      <a:pt x="110059" y="407"/>
                    </a:cubicBezTo>
                    <a:lnTo>
                      <a:pt x="5123" y="39284"/>
                    </a:lnTo>
                    <a:cubicBezTo>
                      <a:pt x="1735" y="40534"/>
                      <a:pt x="1" y="44325"/>
                      <a:pt x="1251" y="47713"/>
                    </a:cubicBezTo>
                    <a:cubicBezTo>
                      <a:pt x="2259" y="50334"/>
                      <a:pt x="4760" y="51988"/>
                      <a:pt x="7422" y="51988"/>
                    </a:cubicBezTo>
                    <a:cubicBezTo>
                      <a:pt x="8188" y="51988"/>
                      <a:pt x="8954" y="51867"/>
                      <a:pt x="9680" y="51584"/>
                    </a:cubicBezTo>
                    <a:lnTo>
                      <a:pt x="114576" y="12707"/>
                    </a:lnTo>
                    <a:cubicBezTo>
                      <a:pt x="118004" y="11457"/>
                      <a:pt x="119738" y="7666"/>
                      <a:pt x="118448" y="4278"/>
                    </a:cubicBezTo>
                    <a:cubicBezTo>
                      <a:pt x="117504" y="1637"/>
                      <a:pt x="115016" y="1"/>
                      <a:pt x="11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32"/>
              <p:cNvSpPr/>
              <p:nvPr/>
            </p:nvSpPr>
            <p:spPr>
              <a:xfrm>
                <a:off x="11885728" y="382779"/>
                <a:ext cx="106905" cy="106896"/>
              </a:xfrm>
              <a:custGeom>
                <a:avLst/>
                <a:gdLst/>
                <a:ahLst/>
                <a:cxnLst/>
                <a:rect l="l" t="t" r="r" b="b"/>
                <a:pathLst>
                  <a:path w="117802" h="117792" extrusionOk="0">
                    <a:moveTo>
                      <a:pt x="69651" y="0"/>
                    </a:moveTo>
                    <a:cubicBezTo>
                      <a:pt x="66635" y="0"/>
                      <a:pt x="63941" y="2077"/>
                      <a:pt x="63277" y="5152"/>
                    </a:cubicBezTo>
                    <a:cubicBezTo>
                      <a:pt x="62510" y="8661"/>
                      <a:pt x="64729" y="12170"/>
                      <a:pt x="68237" y="12936"/>
                    </a:cubicBezTo>
                    <a:cubicBezTo>
                      <a:pt x="68560" y="13017"/>
                      <a:pt x="97355" y="19711"/>
                      <a:pt x="101186" y="42941"/>
                    </a:cubicBezTo>
                    <a:cubicBezTo>
                      <a:pt x="105098" y="66695"/>
                      <a:pt x="100662" y="74196"/>
                      <a:pt x="98565" y="76293"/>
                    </a:cubicBezTo>
                    <a:cubicBezTo>
                      <a:pt x="97998" y="76892"/>
                      <a:pt x="96470" y="78510"/>
                      <a:pt x="92479" y="78510"/>
                    </a:cubicBezTo>
                    <a:cubicBezTo>
                      <a:pt x="91637" y="78510"/>
                      <a:pt x="90686" y="78438"/>
                      <a:pt x="89612" y="78269"/>
                    </a:cubicBezTo>
                    <a:cubicBezTo>
                      <a:pt x="84207" y="77462"/>
                      <a:pt x="74730" y="64356"/>
                      <a:pt x="67148" y="53789"/>
                    </a:cubicBezTo>
                    <a:cubicBezTo>
                      <a:pt x="55055" y="37015"/>
                      <a:pt x="41559" y="18277"/>
                      <a:pt x="25974" y="18277"/>
                    </a:cubicBezTo>
                    <a:cubicBezTo>
                      <a:pt x="23836" y="18277"/>
                      <a:pt x="21658" y="18629"/>
                      <a:pt x="19439" y="19389"/>
                    </a:cubicBezTo>
                    <a:cubicBezTo>
                      <a:pt x="11010" y="22292"/>
                      <a:pt x="5445" y="29914"/>
                      <a:pt x="3751" y="40844"/>
                    </a:cubicBezTo>
                    <a:cubicBezTo>
                      <a:pt x="0" y="64920"/>
                      <a:pt x="15043" y="102386"/>
                      <a:pt x="34078" y="116501"/>
                    </a:cubicBezTo>
                    <a:cubicBezTo>
                      <a:pt x="35248" y="117388"/>
                      <a:pt x="36619" y="117792"/>
                      <a:pt x="37950" y="117792"/>
                    </a:cubicBezTo>
                    <a:cubicBezTo>
                      <a:pt x="39966" y="117792"/>
                      <a:pt x="41943" y="116864"/>
                      <a:pt x="43233" y="115130"/>
                    </a:cubicBezTo>
                    <a:cubicBezTo>
                      <a:pt x="45411" y="112226"/>
                      <a:pt x="44766" y="108113"/>
                      <a:pt x="41862" y="105975"/>
                    </a:cubicBezTo>
                    <a:cubicBezTo>
                      <a:pt x="26658" y="94683"/>
                      <a:pt x="13712" y="62218"/>
                      <a:pt x="16697" y="42820"/>
                    </a:cubicBezTo>
                    <a:cubicBezTo>
                      <a:pt x="17664" y="36770"/>
                      <a:pt x="20004" y="33060"/>
                      <a:pt x="23714" y="31770"/>
                    </a:cubicBezTo>
                    <a:cubicBezTo>
                      <a:pt x="24436" y="31516"/>
                      <a:pt x="25182" y="31396"/>
                      <a:pt x="25948" y="31396"/>
                    </a:cubicBezTo>
                    <a:cubicBezTo>
                      <a:pt x="34945" y="31396"/>
                      <a:pt x="46802" y="47999"/>
                      <a:pt x="56501" y="61452"/>
                    </a:cubicBezTo>
                    <a:cubicBezTo>
                      <a:pt x="67390" y="76575"/>
                      <a:pt x="76787" y="89642"/>
                      <a:pt x="87676" y="91255"/>
                    </a:cubicBezTo>
                    <a:cubicBezTo>
                      <a:pt x="89350" y="91505"/>
                      <a:pt x="90916" y="91619"/>
                      <a:pt x="92381" y="91619"/>
                    </a:cubicBezTo>
                    <a:cubicBezTo>
                      <a:pt x="100130" y="91619"/>
                      <a:pt x="105038" y="88445"/>
                      <a:pt x="107921" y="85528"/>
                    </a:cubicBezTo>
                    <a:cubicBezTo>
                      <a:pt x="115745" y="77583"/>
                      <a:pt x="117802" y="62944"/>
                      <a:pt x="114132" y="40803"/>
                    </a:cubicBezTo>
                    <a:cubicBezTo>
                      <a:pt x="108849" y="8742"/>
                      <a:pt x="72593" y="474"/>
                      <a:pt x="71060" y="152"/>
                    </a:cubicBezTo>
                    <a:cubicBezTo>
                      <a:pt x="70587" y="49"/>
                      <a:pt x="70115" y="0"/>
                      <a:pt x="69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2"/>
              <p:cNvSpPr/>
              <p:nvPr/>
            </p:nvSpPr>
            <p:spPr>
              <a:xfrm>
                <a:off x="11865489" y="289553"/>
                <a:ext cx="31732" cy="31732"/>
              </a:xfrm>
              <a:custGeom>
                <a:avLst/>
                <a:gdLst/>
                <a:ahLst/>
                <a:cxnLst/>
                <a:rect l="l" t="t" r="r" b="b"/>
                <a:pathLst>
                  <a:path w="34966" h="34966" extrusionOk="0">
                    <a:moveTo>
                      <a:pt x="17463" y="0"/>
                    </a:moveTo>
                    <a:cubicBezTo>
                      <a:pt x="7824" y="0"/>
                      <a:pt x="0" y="7824"/>
                      <a:pt x="0" y="17463"/>
                    </a:cubicBezTo>
                    <a:cubicBezTo>
                      <a:pt x="0" y="27142"/>
                      <a:pt x="7824" y="34965"/>
                      <a:pt x="17463" y="34965"/>
                    </a:cubicBezTo>
                    <a:cubicBezTo>
                      <a:pt x="27142" y="34965"/>
                      <a:pt x="34966" y="27142"/>
                      <a:pt x="34966" y="17463"/>
                    </a:cubicBezTo>
                    <a:cubicBezTo>
                      <a:pt x="34966" y="7824"/>
                      <a:pt x="27142" y="0"/>
                      <a:pt x="17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32"/>
              <p:cNvSpPr/>
              <p:nvPr/>
            </p:nvSpPr>
            <p:spPr>
              <a:xfrm>
                <a:off x="11972430" y="528835"/>
                <a:ext cx="30378" cy="30341"/>
              </a:xfrm>
              <a:custGeom>
                <a:avLst/>
                <a:gdLst/>
                <a:ahLst/>
                <a:cxnLst/>
                <a:rect l="l" t="t" r="r" b="b"/>
                <a:pathLst>
                  <a:path w="33474" h="33434" extrusionOk="0">
                    <a:moveTo>
                      <a:pt x="16738" y="1"/>
                    </a:moveTo>
                    <a:cubicBezTo>
                      <a:pt x="7502" y="1"/>
                      <a:pt x="1" y="7462"/>
                      <a:pt x="1" y="16697"/>
                    </a:cubicBezTo>
                    <a:cubicBezTo>
                      <a:pt x="1" y="25932"/>
                      <a:pt x="7502" y="33434"/>
                      <a:pt x="16738" y="33434"/>
                    </a:cubicBezTo>
                    <a:cubicBezTo>
                      <a:pt x="25973" y="33434"/>
                      <a:pt x="33474" y="25932"/>
                      <a:pt x="33474" y="16697"/>
                    </a:cubicBezTo>
                    <a:cubicBezTo>
                      <a:pt x="33474" y="7462"/>
                      <a:pt x="25973" y="1"/>
                      <a:pt x="167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32"/>
              <p:cNvSpPr/>
              <p:nvPr/>
            </p:nvSpPr>
            <p:spPr>
              <a:xfrm>
                <a:off x="11280826" y="-100040"/>
                <a:ext cx="441856" cy="588288"/>
              </a:xfrm>
              <a:custGeom>
                <a:avLst/>
                <a:gdLst/>
                <a:ahLst/>
                <a:cxnLst/>
                <a:rect l="l" t="t" r="r" b="b"/>
                <a:pathLst>
                  <a:path w="486894" h="648251" extrusionOk="0">
                    <a:moveTo>
                      <a:pt x="239877" y="15689"/>
                    </a:moveTo>
                    <a:cubicBezTo>
                      <a:pt x="300290" y="222658"/>
                      <a:pt x="446282" y="497299"/>
                      <a:pt x="470842" y="542790"/>
                    </a:cubicBezTo>
                    <a:lnTo>
                      <a:pt x="245886" y="633894"/>
                    </a:lnTo>
                    <a:cubicBezTo>
                      <a:pt x="133288" y="505324"/>
                      <a:pt x="29198" y="165310"/>
                      <a:pt x="15123" y="118165"/>
                    </a:cubicBezTo>
                    <a:lnTo>
                      <a:pt x="239877" y="15689"/>
                    </a:lnTo>
                    <a:close/>
                    <a:moveTo>
                      <a:pt x="244077" y="1"/>
                    </a:moveTo>
                    <a:cubicBezTo>
                      <a:pt x="243144" y="1"/>
                      <a:pt x="242217" y="203"/>
                      <a:pt x="241370" y="606"/>
                    </a:cubicBezTo>
                    <a:lnTo>
                      <a:pt x="4477" y="108607"/>
                    </a:lnTo>
                    <a:cubicBezTo>
                      <a:pt x="1533" y="109938"/>
                      <a:pt x="0" y="113285"/>
                      <a:pt x="887" y="116391"/>
                    </a:cubicBezTo>
                    <a:cubicBezTo>
                      <a:pt x="5525" y="132361"/>
                      <a:pt x="115503" y="509236"/>
                      <a:pt x="239192" y="646113"/>
                    </a:cubicBezTo>
                    <a:cubicBezTo>
                      <a:pt x="240442" y="647485"/>
                      <a:pt x="242257" y="648251"/>
                      <a:pt x="244072" y="648251"/>
                    </a:cubicBezTo>
                    <a:cubicBezTo>
                      <a:pt x="244878" y="648251"/>
                      <a:pt x="245725" y="648089"/>
                      <a:pt x="246491" y="647767"/>
                    </a:cubicBezTo>
                    <a:lnTo>
                      <a:pt x="482538" y="552187"/>
                    </a:lnTo>
                    <a:cubicBezTo>
                      <a:pt x="484272" y="551501"/>
                      <a:pt x="485603" y="550090"/>
                      <a:pt x="486248" y="548315"/>
                    </a:cubicBezTo>
                    <a:cubicBezTo>
                      <a:pt x="486893" y="546541"/>
                      <a:pt x="486692" y="544605"/>
                      <a:pt x="485845" y="542951"/>
                    </a:cubicBezTo>
                    <a:cubicBezTo>
                      <a:pt x="484110" y="539846"/>
                      <a:pt x="314164" y="229191"/>
                      <a:pt x="250363" y="4760"/>
                    </a:cubicBezTo>
                    <a:cubicBezTo>
                      <a:pt x="249839" y="2945"/>
                      <a:pt x="248548" y="1412"/>
                      <a:pt x="246814" y="606"/>
                    </a:cubicBezTo>
                    <a:cubicBezTo>
                      <a:pt x="245947" y="203"/>
                      <a:pt x="245009" y="1"/>
                      <a:pt x="24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2"/>
              <p:cNvSpPr/>
              <p:nvPr/>
            </p:nvSpPr>
            <p:spPr>
              <a:xfrm>
                <a:off x="11400174" y="120760"/>
                <a:ext cx="172636" cy="172636"/>
              </a:xfrm>
              <a:custGeom>
                <a:avLst/>
                <a:gdLst/>
                <a:ahLst/>
                <a:cxnLst/>
                <a:rect l="l" t="t" r="r" b="b"/>
                <a:pathLst>
                  <a:path w="190233" h="190233" extrusionOk="0">
                    <a:moveTo>
                      <a:pt x="95096" y="13107"/>
                    </a:moveTo>
                    <a:cubicBezTo>
                      <a:pt x="140305" y="13107"/>
                      <a:pt x="177126" y="49887"/>
                      <a:pt x="177126" y="95096"/>
                    </a:cubicBezTo>
                    <a:cubicBezTo>
                      <a:pt x="177126" y="140305"/>
                      <a:pt x="140305" y="177126"/>
                      <a:pt x="95096" y="177126"/>
                    </a:cubicBezTo>
                    <a:cubicBezTo>
                      <a:pt x="49887" y="177126"/>
                      <a:pt x="13107" y="140305"/>
                      <a:pt x="13107" y="95096"/>
                    </a:cubicBezTo>
                    <a:cubicBezTo>
                      <a:pt x="13107" y="49887"/>
                      <a:pt x="49887" y="13107"/>
                      <a:pt x="95096" y="13107"/>
                    </a:cubicBezTo>
                    <a:close/>
                    <a:moveTo>
                      <a:pt x="95096" y="0"/>
                    </a:moveTo>
                    <a:cubicBezTo>
                      <a:pt x="42668" y="0"/>
                      <a:pt x="0" y="42628"/>
                      <a:pt x="0" y="95096"/>
                    </a:cubicBezTo>
                    <a:cubicBezTo>
                      <a:pt x="0" y="147564"/>
                      <a:pt x="42668" y="190233"/>
                      <a:pt x="95096" y="190233"/>
                    </a:cubicBezTo>
                    <a:cubicBezTo>
                      <a:pt x="147564" y="190233"/>
                      <a:pt x="190233" y="147564"/>
                      <a:pt x="190233" y="95096"/>
                    </a:cubicBezTo>
                    <a:cubicBezTo>
                      <a:pt x="190233" y="42628"/>
                      <a:pt x="147564" y="0"/>
                      <a:pt x="95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32"/>
              <p:cNvSpPr/>
              <p:nvPr/>
            </p:nvSpPr>
            <p:spPr>
              <a:xfrm>
                <a:off x="11435638" y="188154"/>
                <a:ext cx="120080" cy="50783"/>
              </a:xfrm>
              <a:custGeom>
                <a:avLst/>
                <a:gdLst/>
                <a:ahLst/>
                <a:cxnLst/>
                <a:rect l="l" t="t" r="r" b="b"/>
                <a:pathLst>
                  <a:path w="132320" h="55959" extrusionOk="0">
                    <a:moveTo>
                      <a:pt x="124916" y="1"/>
                    </a:moveTo>
                    <a:cubicBezTo>
                      <a:pt x="124175" y="1"/>
                      <a:pt x="123420" y="125"/>
                      <a:pt x="122681" y="385"/>
                    </a:cubicBezTo>
                    <a:lnTo>
                      <a:pt x="5122" y="43255"/>
                    </a:lnTo>
                    <a:cubicBezTo>
                      <a:pt x="1734" y="44506"/>
                      <a:pt x="0" y="48256"/>
                      <a:pt x="1210" y="51684"/>
                    </a:cubicBezTo>
                    <a:cubicBezTo>
                      <a:pt x="2178" y="54305"/>
                      <a:pt x="4678" y="55959"/>
                      <a:pt x="7380" y="55959"/>
                    </a:cubicBezTo>
                    <a:cubicBezTo>
                      <a:pt x="8106" y="55959"/>
                      <a:pt x="8872" y="55838"/>
                      <a:pt x="9639" y="55596"/>
                    </a:cubicBezTo>
                    <a:lnTo>
                      <a:pt x="127198" y="12726"/>
                    </a:lnTo>
                    <a:cubicBezTo>
                      <a:pt x="130586" y="11476"/>
                      <a:pt x="132320" y="7725"/>
                      <a:pt x="131110" y="4297"/>
                    </a:cubicBezTo>
                    <a:cubicBezTo>
                      <a:pt x="130129" y="1640"/>
                      <a:pt x="127611" y="1"/>
                      <a:pt x="124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32"/>
              <p:cNvSpPr/>
              <p:nvPr/>
            </p:nvSpPr>
            <p:spPr>
              <a:xfrm>
                <a:off x="11435674" y="153634"/>
                <a:ext cx="106832" cy="106896"/>
              </a:xfrm>
              <a:custGeom>
                <a:avLst/>
                <a:gdLst/>
                <a:ahLst/>
                <a:cxnLst/>
                <a:rect l="l" t="t" r="r" b="b"/>
                <a:pathLst>
                  <a:path w="117721" h="117792" extrusionOk="0">
                    <a:moveTo>
                      <a:pt x="69611" y="1"/>
                    </a:moveTo>
                    <a:cubicBezTo>
                      <a:pt x="66594" y="1"/>
                      <a:pt x="63901" y="2077"/>
                      <a:pt x="63236" y="5153"/>
                    </a:cubicBezTo>
                    <a:cubicBezTo>
                      <a:pt x="62430" y="8662"/>
                      <a:pt x="64688" y="12130"/>
                      <a:pt x="68197" y="12937"/>
                    </a:cubicBezTo>
                    <a:cubicBezTo>
                      <a:pt x="68479" y="13017"/>
                      <a:pt x="97314" y="19712"/>
                      <a:pt x="101146" y="42941"/>
                    </a:cubicBezTo>
                    <a:cubicBezTo>
                      <a:pt x="105058" y="66695"/>
                      <a:pt x="100621" y="74196"/>
                      <a:pt x="98524" y="76334"/>
                    </a:cubicBezTo>
                    <a:cubicBezTo>
                      <a:pt x="97958" y="76900"/>
                      <a:pt x="96430" y="78510"/>
                      <a:pt x="92443" y="78510"/>
                    </a:cubicBezTo>
                    <a:cubicBezTo>
                      <a:pt x="91600" y="78510"/>
                      <a:pt x="90648" y="78438"/>
                      <a:pt x="89571" y="78270"/>
                    </a:cubicBezTo>
                    <a:cubicBezTo>
                      <a:pt x="84167" y="77463"/>
                      <a:pt x="74690" y="64356"/>
                      <a:pt x="67068" y="53790"/>
                    </a:cubicBezTo>
                    <a:cubicBezTo>
                      <a:pt x="54975" y="37016"/>
                      <a:pt x="41510" y="18277"/>
                      <a:pt x="25932" y="18277"/>
                    </a:cubicBezTo>
                    <a:cubicBezTo>
                      <a:pt x="23795" y="18277"/>
                      <a:pt x="21618" y="18630"/>
                      <a:pt x="19399" y="19389"/>
                    </a:cubicBezTo>
                    <a:cubicBezTo>
                      <a:pt x="10970" y="22253"/>
                      <a:pt x="5404" y="29875"/>
                      <a:pt x="3711" y="40844"/>
                    </a:cubicBezTo>
                    <a:cubicBezTo>
                      <a:pt x="0" y="64921"/>
                      <a:pt x="15003" y="102386"/>
                      <a:pt x="33998" y="116502"/>
                    </a:cubicBezTo>
                    <a:cubicBezTo>
                      <a:pt x="35208" y="117348"/>
                      <a:pt x="36579" y="117792"/>
                      <a:pt x="37910" y="117792"/>
                    </a:cubicBezTo>
                    <a:cubicBezTo>
                      <a:pt x="39926" y="117792"/>
                      <a:pt x="41902" y="116865"/>
                      <a:pt x="43193" y="115171"/>
                    </a:cubicBezTo>
                    <a:cubicBezTo>
                      <a:pt x="45371" y="112227"/>
                      <a:pt x="44766" y="108113"/>
                      <a:pt x="41822" y="105976"/>
                    </a:cubicBezTo>
                    <a:cubicBezTo>
                      <a:pt x="26618" y="94684"/>
                      <a:pt x="13672" y="62219"/>
                      <a:pt x="16656" y="42820"/>
                    </a:cubicBezTo>
                    <a:cubicBezTo>
                      <a:pt x="17584" y="36771"/>
                      <a:pt x="19963" y="33061"/>
                      <a:pt x="23674" y="31770"/>
                    </a:cubicBezTo>
                    <a:cubicBezTo>
                      <a:pt x="24392" y="31522"/>
                      <a:pt x="25133" y="31404"/>
                      <a:pt x="25894" y="31404"/>
                    </a:cubicBezTo>
                    <a:cubicBezTo>
                      <a:pt x="34915" y="31404"/>
                      <a:pt x="46717" y="47989"/>
                      <a:pt x="56461" y="61452"/>
                    </a:cubicBezTo>
                    <a:cubicBezTo>
                      <a:pt x="67350" y="76576"/>
                      <a:pt x="76747" y="89642"/>
                      <a:pt x="87636" y="91256"/>
                    </a:cubicBezTo>
                    <a:cubicBezTo>
                      <a:pt x="89287" y="91496"/>
                      <a:pt x="90834" y="91605"/>
                      <a:pt x="92283" y="91605"/>
                    </a:cubicBezTo>
                    <a:cubicBezTo>
                      <a:pt x="100065" y="91605"/>
                      <a:pt x="104991" y="88447"/>
                      <a:pt x="107881" y="85489"/>
                    </a:cubicBezTo>
                    <a:cubicBezTo>
                      <a:pt x="115705" y="77584"/>
                      <a:pt x="117721" y="62945"/>
                      <a:pt x="114091" y="40804"/>
                    </a:cubicBezTo>
                    <a:cubicBezTo>
                      <a:pt x="108808" y="8742"/>
                      <a:pt x="72552" y="475"/>
                      <a:pt x="71020" y="152"/>
                    </a:cubicBezTo>
                    <a:cubicBezTo>
                      <a:pt x="70547" y="50"/>
                      <a:pt x="70075" y="1"/>
                      <a:pt x="69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2"/>
              <p:cNvSpPr/>
              <p:nvPr/>
            </p:nvSpPr>
            <p:spPr>
              <a:xfrm>
                <a:off x="11417814" y="79733"/>
                <a:ext cx="31769" cy="31732"/>
              </a:xfrm>
              <a:custGeom>
                <a:avLst/>
                <a:gdLst/>
                <a:ahLst/>
                <a:cxnLst/>
                <a:rect l="l" t="t" r="r" b="b"/>
                <a:pathLst>
                  <a:path w="35007" h="34966" extrusionOk="0">
                    <a:moveTo>
                      <a:pt x="17504" y="0"/>
                    </a:moveTo>
                    <a:cubicBezTo>
                      <a:pt x="7825" y="0"/>
                      <a:pt x="1" y="7824"/>
                      <a:pt x="1" y="17503"/>
                    </a:cubicBezTo>
                    <a:cubicBezTo>
                      <a:pt x="1" y="27117"/>
                      <a:pt x="7785" y="34966"/>
                      <a:pt x="17429" y="34966"/>
                    </a:cubicBezTo>
                    <a:cubicBezTo>
                      <a:pt x="17454" y="34966"/>
                      <a:pt x="17479" y="34966"/>
                      <a:pt x="17504" y="34966"/>
                    </a:cubicBezTo>
                    <a:cubicBezTo>
                      <a:pt x="27183" y="34966"/>
                      <a:pt x="35006" y="27142"/>
                      <a:pt x="35006" y="17503"/>
                    </a:cubicBezTo>
                    <a:cubicBezTo>
                      <a:pt x="35006" y="7824"/>
                      <a:pt x="27183" y="0"/>
                      <a:pt x="17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2"/>
              <p:cNvSpPr/>
              <p:nvPr/>
            </p:nvSpPr>
            <p:spPr>
              <a:xfrm>
                <a:off x="11524792" y="319014"/>
                <a:ext cx="30341" cy="30341"/>
              </a:xfrm>
              <a:custGeom>
                <a:avLst/>
                <a:gdLst/>
                <a:ahLst/>
                <a:cxnLst/>
                <a:rect l="l" t="t" r="r" b="b"/>
                <a:pathLst>
                  <a:path w="33434" h="33434" extrusionOk="0">
                    <a:moveTo>
                      <a:pt x="16737" y="1"/>
                    </a:moveTo>
                    <a:cubicBezTo>
                      <a:pt x="7502" y="1"/>
                      <a:pt x="1" y="7502"/>
                      <a:pt x="1" y="16738"/>
                    </a:cubicBezTo>
                    <a:cubicBezTo>
                      <a:pt x="1" y="25973"/>
                      <a:pt x="7502" y="33434"/>
                      <a:pt x="16737" y="33434"/>
                    </a:cubicBezTo>
                    <a:cubicBezTo>
                      <a:pt x="25973" y="33434"/>
                      <a:pt x="33434" y="25973"/>
                      <a:pt x="33434" y="16738"/>
                    </a:cubicBezTo>
                    <a:cubicBezTo>
                      <a:pt x="33434" y="7502"/>
                      <a:pt x="25973" y="1"/>
                      <a:pt x="16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2"/>
              <p:cNvSpPr/>
              <p:nvPr/>
            </p:nvSpPr>
            <p:spPr>
              <a:xfrm>
                <a:off x="10988036" y="388582"/>
                <a:ext cx="556081" cy="549755"/>
              </a:xfrm>
              <a:custGeom>
                <a:avLst/>
                <a:gdLst/>
                <a:ahLst/>
                <a:cxnLst/>
                <a:rect l="l" t="t" r="r" b="b"/>
                <a:pathLst>
                  <a:path w="612761" h="605791" extrusionOk="0">
                    <a:moveTo>
                      <a:pt x="59647" y="14687"/>
                    </a:moveTo>
                    <a:cubicBezTo>
                      <a:pt x="104009" y="26464"/>
                      <a:pt x="361147" y="101476"/>
                      <a:pt x="598928" y="310703"/>
                    </a:cubicBezTo>
                    <a:lnTo>
                      <a:pt x="558236" y="588611"/>
                    </a:lnTo>
                    <a:lnTo>
                      <a:pt x="14196" y="265050"/>
                    </a:lnTo>
                    <a:lnTo>
                      <a:pt x="59647" y="14687"/>
                    </a:lnTo>
                    <a:close/>
                    <a:moveTo>
                      <a:pt x="54456" y="0"/>
                    </a:moveTo>
                    <a:cubicBezTo>
                      <a:pt x="53176" y="0"/>
                      <a:pt x="51901" y="371"/>
                      <a:pt x="50855" y="1097"/>
                    </a:cubicBezTo>
                    <a:cubicBezTo>
                      <a:pt x="49323" y="2064"/>
                      <a:pt x="48314" y="3637"/>
                      <a:pt x="47992" y="5412"/>
                    </a:cubicBezTo>
                    <a:lnTo>
                      <a:pt x="484" y="267188"/>
                    </a:lnTo>
                    <a:cubicBezTo>
                      <a:pt x="0" y="269890"/>
                      <a:pt x="1250" y="272592"/>
                      <a:pt x="3590" y="274004"/>
                    </a:cubicBezTo>
                    <a:lnTo>
                      <a:pt x="559970" y="604904"/>
                    </a:lnTo>
                    <a:cubicBezTo>
                      <a:pt x="560978" y="605509"/>
                      <a:pt x="562147" y="605791"/>
                      <a:pt x="563317" y="605791"/>
                    </a:cubicBezTo>
                    <a:cubicBezTo>
                      <a:pt x="564285" y="605791"/>
                      <a:pt x="565253" y="605589"/>
                      <a:pt x="566140" y="605186"/>
                    </a:cubicBezTo>
                    <a:cubicBezTo>
                      <a:pt x="568116" y="604218"/>
                      <a:pt x="569487" y="602363"/>
                      <a:pt x="569810" y="600185"/>
                    </a:cubicBezTo>
                    <a:lnTo>
                      <a:pt x="612438" y="309050"/>
                    </a:lnTo>
                    <a:cubicBezTo>
                      <a:pt x="612761" y="306872"/>
                      <a:pt x="611954" y="304654"/>
                      <a:pt x="610260" y="303202"/>
                    </a:cubicBezTo>
                    <a:cubicBezTo>
                      <a:pt x="346992" y="70261"/>
                      <a:pt x="58840" y="855"/>
                      <a:pt x="55937" y="169"/>
                    </a:cubicBezTo>
                    <a:cubicBezTo>
                      <a:pt x="55451" y="56"/>
                      <a:pt x="54953" y="0"/>
                      <a:pt x="54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32"/>
              <p:cNvSpPr/>
              <p:nvPr/>
            </p:nvSpPr>
            <p:spPr>
              <a:xfrm>
                <a:off x="11193355" y="563750"/>
                <a:ext cx="172673" cy="172636"/>
              </a:xfrm>
              <a:custGeom>
                <a:avLst/>
                <a:gdLst/>
                <a:ahLst/>
                <a:cxnLst/>
                <a:rect l="l" t="t" r="r" b="b"/>
                <a:pathLst>
                  <a:path w="190273" h="190233" extrusionOk="0">
                    <a:moveTo>
                      <a:pt x="95137" y="13108"/>
                    </a:moveTo>
                    <a:cubicBezTo>
                      <a:pt x="140346" y="13108"/>
                      <a:pt x="177166" y="49888"/>
                      <a:pt x="177166" y="95097"/>
                    </a:cubicBezTo>
                    <a:cubicBezTo>
                      <a:pt x="177166" y="140306"/>
                      <a:pt x="140346" y="177126"/>
                      <a:pt x="95137" y="177126"/>
                    </a:cubicBezTo>
                    <a:cubicBezTo>
                      <a:pt x="49928" y="177126"/>
                      <a:pt x="13107" y="140306"/>
                      <a:pt x="13107" y="95097"/>
                    </a:cubicBezTo>
                    <a:cubicBezTo>
                      <a:pt x="13107" y="49888"/>
                      <a:pt x="49928" y="13108"/>
                      <a:pt x="95137" y="13108"/>
                    </a:cubicBezTo>
                    <a:close/>
                    <a:moveTo>
                      <a:pt x="95137" y="1"/>
                    </a:moveTo>
                    <a:cubicBezTo>
                      <a:pt x="42669" y="1"/>
                      <a:pt x="0" y="42669"/>
                      <a:pt x="0" y="95097"/>
                    </a:cubicBezTo>
                    <a:cubicBezTo>
                      <a:pt x="0" y="147565"/>
                      <a:pt x="42669" y="190233"/>
                      <a:pt x="95137" y="190233"/>
                    </a:cubicBezTo>
                    <a:cubicBezTo>
                      <a:pt x="147605" y="190233"/>
                      <a:pt x="190273" y="147565"/>
                      <a:pt x="190273" y="95097"/>
                    </a:cubicBezTo>
                    <a:cubicBezTo>
                      <a:pt x="190273" y="42669"/>
                      <a:pt x="147605" y="1"/>
                      <a:pt x="95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32"/>
              <p:cNvSpPr/>
              <p:nvPr/>
            </p:nvSpPr>
            <p:spPr>
              <a:xfrm>
                <a:off x="11219925" y="607466"/>
                <a:ext cx="115360" cy="41962"/>
              </a:xfrm>
              <a:custGeom>
                <a:avLst/>
                <a:gdLst/>
                <a:ahLst/>
                <a:cxnLst/>
                <a:rect l="l" t="t" r="r" b="b"/>
                <a:pathLst>
                  <a:path w="127118" h="46239" extrusionOk="0">
                    <a:moveTo>
                      <a:pt x="119787" y="1"/>
                    </a:moveTo>
                    <a:cubicBezTo>
                      <a:pt x="119182" y="1"/>
                      <a:pt x="118569" y="86"/>
                      <a:pt x="117963" y="264"/>
                    </a:cubicBezTo>
                    <a:lnTo>
                      <a:pt x="5485" y="33374"/>
                    </a:lnTo>
                    <a:cubicBezTo>
                      <a:pt x="1977" y="34423"/>
                      <a:pt x="0" y="38052"/>
                      <a:pt x="1009" y="41521"/>
                    </a:cubicBezTo>
                    <a:cubicBezTo>
                      <a:pt x="1896" y="44384"/>
                      <a:pt x="4477" y="46239"/>
                      <a:pt x="7300" y="46239"/>
                    </a:cubicBezTo>
                    <a:cubicBezTo>
                      <a:pt x="7905" y="46239"/>
                      <a:pt x="8550" y="46158"/>
                      <a:pt x="9155" y="45957"/>
                    </a:cubicBezTo>
                    <a:lnTo>
                      <a:pt x="121633" y="12847"/>
                    </a:lnTo>
                    <a:cubicBezTo>
                      <a:pt x="125142" y="11798"/>
                      <a:pt x="127118" y="8168"/>
                      <a:pt x="126069" y="4700"/>
                    </a:cubicBezTo>
                    <a:cubicBezTo>
                      <a:pt x="125239" y="1845"/>
                      <a:pt x="122605" y="1"/>
                      <a:pt x="119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32"/>
              <p:cNvSpPr/>
              <p:nvPr/>
            </p:nvSpPr>
            <p:spPr>
              <a:xfrm>
                <a:off x="11230905" y="628365"/>
                <a:ext cx="108661" cy="47157"/>
              </a:xfrm>
              <a:custGeom>
                <a:avLst/>
                <a:gdLst/>
                <a:ahLst/>
                <a:cxnLst/>
                <a:rect l="l" t="t" r="r" b="b"/>
                <a:pathLst>
                  <a:path w="119737" h="51964" extrusionOk="0">
                    <a:moveTo>
                      <a:pt x="112355" y="1"/>
                    </a:moveTo>
                    <a:cubicBezTo>
                      <a:pt x="111596" y="1"/>
                      <a:pt x="110820" y="136"/>
                      <a:pt x="110058" y="423"/>
                    </a:cubicBezTo>
                    <a:lnTo>
                      <a:pt x="5122" y="39260"/>
                    </a:lnTo>
                    <a:cubicBezTo>
                      <a:pt x="1734" y="40551"/>
                      <a:pt x="0" y="44301"/>
                      <a:pt x="1250" y="47689"/>
                    </a:cubicBezTo>
                    <a:cubicBezTo>
                      <a:pt x="2218" y="50351"/>
                      <a:pt x="4719" y="51964"/>
                      <a:pt x="7380" y="51964"/>
                    </a:cubicBezTo>
                    <a:cubicBezTo>
                      <a:pt x="8147" y="51964"/>
                      <a:pt x="8913" y="51843"/>
                      <a:pt x="9679" y="51560"/>
                    </a:cubicBezTo>
                    <a:lnTo>
                      <a:pt x="114575" y="12683"/>
                    </a:lnTo>
                    <a:cubicBezTo>
                      <a:pt x="117963" y="11433"/>
                      <a:pt x="119737" y="7682"/>
                      <a:pt x="118447" y="4295"/>
                    </a:cubicBezTo>
                    <a:cubicBezTo>
                      <a:pt x="117474" y="1660"/>
                      <a:pt x="115014" y="1"/>
                      <a:pt x="112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32"/>
              <p:cNvSpPr/>
              <p:nvPr/>
            </p:nvSpPr>
            <p:spPr>
              <a:xfrm>
                <a:off x="11230942" y="590194"/>
                <a:ext cx="106869" cy="106885"/>
              </a:xfrm>
              <a:custGeom>
                <a:avLst/>
                <a:gdLst/>
                <a:ahLst/>
                <a:cxnLst/>
                <a:rect l="l" t="t" r="r" b="b"/>
                <a:pathLst>
                  <a:path w="117762" h="117780" extrusionOk="0">
                    <a:moveTo>
                      <a:pt x="69692" y="0"/>
                    </a:moveTo>
                    <a:cubicBezTo>
                      <a:pt x="66658" y="0"/>
                      <a:pt x="63939" y="2051"/>
                      <a:pt x="63236" y="5140"/>
                    </a:cubicBezTo>
                    <a:cubicBezTo>
                      <a:pt x="62470" y="8649"/>
                      <a:pt x="64729" y="12158"/>
                      <a:pt x="68237" y="12924"/>
                    </a:cubicBezTo>
                    <a:cubicBezTo>
                      <a:pt x="68520" y="13005"/>
                      <a:pt x="97355" y="19699"/>
                      <a:pt x="101186" y="42929"/>
                    </a:cubicBezTo>
                    <a:cubicBezTo>
                      <a:pt x="105098" y="66683"/>
                      <a:pt x="100662" y="74184"/>
                      <a:pt x="98605" y="76321"/>
                    </a:cubicBezTo>
                    <a:cubicBezTo>
                      <a:pt x="98006" y="76887"/>
                      <a:pt x="96472" y="78498"/>
                      <a:pt x="92483" y="78498"/>
                    </a:cubicBezTo>
                    <a:cubicBezTo>
                      <a:pt x="91640" y="78498"/>
                      <a:pt x="90688" y="78426"/>
                      <a:pt x="89612" y="78257"/>
                    </a:cubicBezTo>
                    <a:cubicBezTo>
                      <a:pt x="84208" y="77491"/>
                      <a:pt x="74730" y="64344"/>
                      <a:pt x="67148" y="53777"/>
                    </a:cubicBezTo>
                    <a:cubicBezTo>
                      <a:pt x="55020" y="37003"/>
                      <a:pt x="41582" y="18265"/>
                      <a:pt x="25984" y="18265"/>
                    </a:cubicBezTo>
                    <a:cubicBezTo>
                      <a:pt x="23844" y="18265"/>
                      <a:pt x="21663" y="18617"/>
                      <a:pt x="19439" y="19377"/>
                    </a:cubicBezTo>
                    <a:cubicBezTo>
                      <a:pt x="11010" y="22280"/>
                      <a:pt x="5445" y="29902"/>
                      <a:pt x="3751" y="40832"/>
                    </a:cubicBezTo>
                    <a:cubicBezTo>
                      <a:pt x="0" y="64908"/>
                      <a:pt x="15003" y="102374"/>
                      <a:pt x="34038" y="116489"/>
                    </a:cubicBezTo>
                    <a:cubicBezTo>
                      <a:pt x="35248" y="117376"/>
                      <a:pt x="36619" y="117780"/>
                      <a:pt x="37990" y="117780"/>
                    </a:cubicBezTo>
                    <a:cubicBezTo>
                      <a:pt x="39967" y="117780"/>
                      <a:pt x="41943" y="116892"/>
                      <a:pt x="43193" y="115158"/>
                    </a:cubicBezTo>
                    <a:cubicBezTo>
                      <a:pt x="45371" y="112255"/>
                      <a:pt x="44766" y="108141"/>
                      <a:pt x="41862" y="105963"/>
                    </a:cubicBezTo>
                    <a:cubicBezTo>
                      <a:pt x="26618" y="94671"/>
                      <a:pt x="13712" y="62206"/>
                      <a:pt x="16697" y="42848"/>
                    </a:cubicBezTo>
                    <a:cubicBezTo>
                      <a:pt x="17665" y="36758"/>
                      <a:pt x="20004" y="33048"/>
                      <a:pt x="23714" y="31758"/>
                    </a:cubicBezTo>
                    <a:cubicBezTo>
                      <a:pt x="24432" y="31510"/>
                      <a:pt x="25174" y="31392"/>
                      <a:pt x="25934" y="31392"/>
                    </a:cubicBezTo>
                    <a:cubicBezTo>
                      <a:pt x="34955" y="31392"/>
                      <a:pt x="46757" y="47976"/>
                      <a:pt x="56502" y="61440"/>
                    </a:cubicBezTo>
                    <a:cubicBezTo>
                      <a:pt x="67390" y="76563"/>
                      <a:pt x="76787" y="89630"/>
                      <a:pt x="87676" y="91243"/>
                    </a:cubicBezTo>
                    <a:cubicBezTo>
                      <a:pt x="89322" y="91484"/>
                      <a:pt x="90866" y="91593"/>
                      <a:pt x="92313" y="91593"/>
                    </a:cubicBezTo>
                    <a:cubicBezTo>
                      <a:pt x="100078" y="91593"/>
                      <a:pt x="105031" y="88440"/>
                      <a:pt x="107921" y="85516"/>
                    </a:cubicBezTo>
                    <a:cubicBezTo>
                      <a:pt x="115745" y="77571"/>
                      <a:pt x="117761" y="62932"/>
                      <a:pt x="114091" y="40791"/>
                    </a:cubicBezTo>
                    <a:cubicBezTo>
                      <a:pt x="108808" y="8730"/>
                      <a:pt x="72593" y="462"/>
                      <a:pt x="71060" y="140"/>
                    </a:cubicBezTo>
                    <a:cubicBezTo>
                      <a:pt x="70601" y="46"/>
                      <a:pt x="70143" y="0"/>
                      <a:pt x="69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32"/>
              <p:cNvSpPr/>
              <p:nvPr/>
            </p:nvSpPr>
            <p:spPr>
              <a:xfrm>
                <a:off x="11143288" y="583207"/>
                <a:ext cx="35354" cy="31743"/>
              </a:xfrm>
              <a:custGeom>
                <a:avLst/>
                <a:gdLst/>
                <a:ahLst/>
                <a:cxnLst/>
                <a:rect l="l" t="t" r="r" b="b"/>
                <a:pathLst>
                  <a:path w="38958" h="34978" extrusionOk="0">
                    <a:moveTo>
                      <a:pt x="19460" y="1"/>
                    </a:moveTo>
                    <a:cubicBezTo>
                      <a:pt x="15320" y="1"/>
                      <a:pt x="11162" y="1467"/>
                      <a:pt x="7824" y="4451"/>
                    </a:cubicBezTo>
                    <a:cubicBezTo>
                      <a:pt x="605" y="10904"/>
                      <a:pt x="0" y="21913"/>
                      <a:pt x="6453" y="29132"/>
                    </a:cubicBezTo>
                    <a:cubicBezTo>
                      <a:pt x="9896" y="33009"/>
                      <a:pt x="14676" y="34978"/>
                      <a:pt x="19476" y="34978"/>
                    </a:cubicBezTo>
                    <a:cubicBezTo>
                      <a:pt x="23616" y="34978"/>
                      <a:pt x="27770" y="33513"/>
                      <a:pt x="31094" y="30544"/>
                    </a:cubicBezTo>
                    <a:cubicBezTo>
                      <a:pt x="38313" y="24091"/>
                      <a:pt x="38958" y="13041"/>
                      <a:pt x="32506" y="5862"/>
                    </a:cubicBezTo>
                    <a:cubicBezTo>
                      <a:pt x="29059" y="1982"/>
                      <a:pt x="24271" y="1"/>
                      <a:pt x="19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32"/>
              <p:cNvSpPr/>
              <p:nvPr/>
            </p:nvSpPr>
            <p:spPr>
              <a:xfrm>
                <a:off x="11382240" y="691140"/>
                <a:ext cx="33782" cy="30348"/>
              </a:xfrm>
              <a:custGeom>
                <a:avLst/>
                <a:gdLst/>
                <a:ahLst/>
                <a:cxnLst/>
                <a:rect l="l" t="t" r="r" b="b"/>
                <a:pathLst>
                  <a:path w="37225" h="33441" extrusionOk="0">
                    <a:moveTo>
                      <a:pt x="18633" y="1"/>
                    </a:moveTo>
                    <a:cubicBezTo>
                      <a:pt x="14666" y="1"/>
                      <a:pt x="10678" y="1404"/>
                      <a:pt x="7462" y="4246"/>
                    </a:cubicBezTo>
                    <a:cubicBezTo>
                      <a:pt x="606" y="10416"/>
                      <a:pt x="1" y="20982"/>
                      <a:pt x="6131" y="27879"/>
                    </a:cubicBezTo>
                    <a:cubicBezTo>
                      <a:pt x="9446" y="31562"/>
                      <a:pt x="14029" y="33441"/>
                      <a:pt x="18625" y="33441"/>
                    </a:cubicBezTo>
                    <a:cubicBezTo>
                      <a:pt x="22583" y="33441"/>
                      <a:pt x="26551" y="32046"/>
                      <a:pt x="29723" y="29210"/>
                    </a:cubicBezTo>
                    <a:cubicBezTo>
                      <a:pt x="36620" y="23039"/>
                      <a:pt x="37225" y="12473"/>
                      <a:pt x="31095" y="5577"/>
                    </a:cubicBezTo>
                    <a:cubicBezTo>
                      <a:pt x="27785" y="1878"/>
                      <a:pt x="23223" y="1"/>
                      <a:pt x="18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3" name="Google Shape;633;p32"/>
            <p:cNvGrpSpPr/>
            <p:nvPr/>
          </p:nvGrpSpPr>
          <p:grpSpPr>
            <a:xfrm rot="1013215">
              <a:off x="7968057" y="2149024"/>
              <a:ext cx="1245002" cy="925812"/>
              <a:chOff x="7766345" y="484776"/>
              <a:chExt cx="1536986" cy="1142938"/>
            </a:xfrm>
          </p:grpSpPr>
          <p:grpSp>
            <p:nvGrpSpPr>
              <p:cNvPr id="634" name="Google Shape;634;p32"/>
              <p:cNvGrpSpPr/>
              <p:nvPr/>
            </p:nvGrpSpPr>
            <p:grpSpPr>
              <a:xfrm>
                <a:off x="8290496" y="870339"/>
                <a:ext cx="1012835" cy="757375"/>
                <a:chOff x="13206793" y="306708"/>
                <a:chExt cx="1258336" cy="941072"/>
              </a:xfrm>
            </p:grpSpPr>
            <p:sp>
              <p:nvSpPr>
                <p:cNvPr id="635" name="Google Shape;635;p32"/>
                <p:cNvSpPr/>
                <p:nvPr/>
              </p:nvSpPr>
              <p:spPr>
                <a:xfrm>
                  <a:off x="13206793" y="306708"/>
                  <a:ext cx="1258336" cy="941072"/>
                </a:xfrm>
                <a:custGeom>
                  <a:avLst/>
                  <a:gdLst/>
                  <a:ahLst/>
                  <a:cxnLst/>
                  <a:rect l="l" t="t" r="r" b="b"/>
                  <a:pathLst>
                    <a:path w="1386596" h="1036994" extrusionOk="0">
                      <a:moveTo>
                        <a:pt x="1193715" y="0"/>
                      </a:moveTo>
                      <a:cubicBezTo>
                        <a:pt x="1191037" y="0"/>
                        <a:pt x="1188333" y="266"/>
                        <a:pt x="1185636" y="818"/>
                      </a:cubicBezTo>
                      <a:lnTo>
                        <a:pt x="600259" y="124104"/>
                      </a:lnTo>
                      <a:lnTo>
                        <a:pt x="587515" y="126725"/>
                      </a:lnTo>
                      <a:lnTo>
                        <a:pt x="588725" y="140034"/>
                      </a:lnTo>
                      <a:lnTo>
                        <a:pt x="601469" y="137211"/>
                      </a:lnTo>
                      <a:lnTo>
                        <a:pt x="1188297" y="13764"/>
                      </a:lnTo>
                      <a:cubicBezTo>
                        <a:pt x="1190395" y="13239"/>
                        <a:pt x="1192330" y="13078"/>
                        <a:pt x="1194226" y="13078"/>
                      </a:cubicBezTo>
                      <a:cubicBezTo>
                        <a:pt x="1207534" y="13078"/>
                        <a:pt x="1219230" y="22515"/>
                        <a:pt x="1222053" y="35622"/>
                      </a:cubicBezTo>
                      <a:lnTo>
                        <a:pt x="1250727" y="172015"/>
                      </a:lnTo>
                      <a:lnTo>
                        <a:pt x="1253510" y="184759"/>
                      </a:lnTo>
                      <a:lnTo>
                        <a:pt x="1284119" y="330428"/>
                      </a:lnTo>
                      <a:lnTo>
                        <a:pt x="1286741" y="343172"/>
                      </a:lnTo>
                      <a:lnTo>
                        <a:pt x="1371553" y="745696"/>
                      </a:lnTo>
                      <a:cubicBezTo>
                        <a:pt x="1373126" y="753036"/>
                        <a:pt x="1371714" y="760739"/>
                        <a:pt x="1367520" y="767031"/>
                      </a:cubicBezTo>
                      <a:cubicBezTo>
                        <a:pt x="1363326" y="773524"/>
                        <a:pt x="1357034" y="777879"/>
                        <a:pt x="1349694" y="779291"/>
                      </a:cubicBezTo>
                      <a:lnTo>
                        <a:pt x="191483" y="1023201"/>
                      </a:lnTo>
                      <a:cubicBezTo>
                        <a:pt x="189552" y="1023620"/>
                        <a:pt x="187619" y="1023820"/>
                        <a:pt x="185709" y="1023820"/>
                      </a:cubicBezTo>
                      <a:cubicBezTo>
                        <a:pt x="172541" y="1023820"/>
                        <a:pt x="160470" y="1014304"/>
                        <a:pt x="157687" y="1001343"/>
                      </a:cubicBezTo>
                      <a:lnTo>
                        <a:pt x="76263" y="614183"/>
                      </a:lnTo>
                      <a:lnTo>
                        <a:pt x="73440" y="601278"/>
                      </a:lnTo>
                      <a:lnTo>
                        <a:pt x="40571" y="444599"/>
                      </a:lnTo>
                      <a:lnTo>
                        <a:pt x="37789" y="431855"/>
                      </a:lnTo>
                      <a:lnTo>
                        <a:pt x="15729" y="326919"/>
                      </a:lnTo>
                      <a:lnTo>
                        <a:pt x="12946" y="313973"/>
                      </a:lnTo>
                      <a:lnTo>
                        <a:pt x="0" y="315224"/>
                      </a:lnTo>
                      <a:lnTo>
                        <a:pt x="2622" y="328169"/>
                      </a:lnTo>
                      <a:lnTo>
                        <a:pt x="144943" y="1003964"/>
                      </a:lnTo>
                      <a:cubicBezTo>
                        <a:pt x="148936" y="1022999"/>
                        <a:pt x="166116" y="1036994"/>
                        <a:pt x="185514" y="1036994"/>
                      </a:cubicBezTo>
                      <a:cubicBezTo>
                        <a:pt x="188297" y="1036994"/>
                        <a:pt x="191281" y="1036631"/>
                        <a:pt x="194064" y="1036106"/>
                      </a:cubicBezTo>
                      <a:lnTo>
                        <a:pt x="1352316" y="792196"/>
                      </a:lnTo>
                      <a:cubicBezTo>
                        <a:pt x="1363164" y="789937"/>
                        <a:pt x="1372400" y="783485"/>
                        <a:pt x="1378530" y="774209"/>
                      </a:cubicBezTo>
                      <a:cubicBezTo>
                        <a:pt x="1384660" y="764933"/>
                        <a:pt x="1386596" y="753924"/>
                        <a:pt x="1384297" y="743075"/>
                      </a:cubicBezTo>
                      <a:lnTo>
                        <a:pt x="1299525" y="340389"/>
                      </a:lnTo>
                      <a:lnTo>
                        <a:pt x="1263834" y="171128"/>
                      </a:lnTo>
                      <a:lnTo>
                        <a:pt x="1263471" y="169232"/>
                      </a:lnTo>
                      <a:lnTo>
                        <a:pt x="1234797" y="33001"/>
                      </a:lnTo>
                      <a:cubicBezTo>
                        <a:pt x="1230797" y="13673"/>
                        <a:pt x="1212939" y="0"/>
                        <a:pt x="119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32"/>
                <p:cNvSpPr/>
                <p:nvPr/>
              </p:nvSpPr>
              <p:spPr>
                <a:xfrm>
                  <a:off x="13235303" y="460286"/>
                  <a:ext cx="1150846" cy="405002"/>
                </a:xfrm>
                <a:custGeom>
                  <a:avLst/>
                  <a:gdLst/>
                  <a:ahLst/>
                  <a:cxnLst/>
                  <a:rect l="l" t="t" r="r" b="b"/>
                  <a:pathLst>
                    <a:path w="1268150" h="446283" extrusionOk="0">
                      <a:moveTo>
                        <a:pt x="1232176" y="0"/>
                      </a:moveTo>
                      <a:lnTo>
                        <a:pt x="1" y="264035"/>
                      </a:lnTo>
                      <a:lnTo>
                        <a:pt x="2743" y="276819"/>
                      </a:lnTo>
                      <a:lnTo>
                        <a:pt x="1222053" y="15567"/>
                      </a:lnTo>
                      <a:lnTo>
                        <a:pt x="1252703" y="161115"/>
                      </a:lnTo>
                      <a:lnTo>
                        <a:pt x="35611" y="433498"/>
                      </a:lnTo>
                      <a:lnTo>
                        <a:pt x="38515" y="446282"/>
                      </a:lnTo>
                      <a:lnTo>
                        <a:pt x="1261858" y="172488"/>
                      </a:lnTo>
                      <a:lnTo>
                        <a:pt x="1268149" y="171076"/>
                      </a:lnTo>
                      <a:lnTo>
                        <a:pt x="1232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32"/>
                <p:cNvSpPr/>
                <p:nvPr/>
              </p:nvSpPr>
              <p:spPr>
                <a:xfrm>
                  <a:off x="13543025" y="749195"/>
                  <a:ext cx="434318" cy="162206"/>
                </a:xfrm>
                <a:custGeom>
                  <a:avLst/>
                  <a:gdLst/>
                  <a:ahLst/>
                  <a:cxnLst/>
                  <a:rect l="l" t="t" r="r" b="b"/>
                  <a:pathLst>
                    <a:path w="478587" h="178739" extrusionOk="0">
                      <a:moveTo>
                        <a:pt x="454107" y="15406"/>
                      </a:moveTo>
                      <a:lnTo>
                        <a:pt x="463544" y="69608"/>
                      </a:lnTo>
                      <a:lnTo>
                        <a:pt x="27465" y="163172"/>
                      </a:lnTo>
                      <a:lnTo>
                        <a:pt x="15407" y="97395"/>
                      </a:lnTo>
                      <a:lnTo>
                        <a:pt x="454107" y="15406"/>
                      </a:lnTo>
                      <a:close/>
                      <a:moveTo>
                        <a:pt x="464753" y="0"/>
                      </a:moveTo>
                      <a:lnTo>
                        <a:pt x="1" y="86909"/>
                      </a:lnTo>
                      <a:lnTo>
                        <a:pt x="17141" y="178739"/>
                      </a:lnTo>
                      <a:lnTo>
                        <a:pt x="478586" y="79771"/>
                      </a:lnTo>
                      <a:lnTo>
                        <a:pt x="464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32"/>
                <p:cNvSpPr/>
                <p:nvPr/>
              </p:nvSpPr>
              <p:spPr>
                <a:xfrm>
                  <a:off x="13336572" y="853592"/>
                  <a:ext cx="141381" cy="124895"/>
                </a:xfrm>
                <a:custGeom>
                  <a:avLst/>
                  <a:gdLst/>
                  <a:ahLst/>
                  <a:cxnLst/>
                  <a:rect l="l" t="t" r="r" b="b"/>
                  <a:pathLst>
                    <a:path w="155792" h="137625" extrusionOk="0">
                      <a:moveTo>
                        <a:pt x="104937" y="13169"/>
                      </a:moveTo>
                      <a:cubicBezTo>
                        <a:pt x="118568" y="13169"/>
                        <a:pt x="130304" y="22768"/>
                        <a:pt x="132764" y="36238"/>
                      </a:cubicBezTo>
                      <a:lnTo>
                        <a:pt x="140991" y="79067"/>
                      </a:lnTo>
                      <a:cubicBezTo>
                        <a:pt x="142362" y="86609"/>
                        <a:pt x="140749" y="94110"/>
                        <a:pt x="136393" y="100401"/>
                      </a:cubicBezTo>
                      <a:cubicBezTo>
                        <a:pt x="132199" y="106693"/>
                        <a:pt x="125747" y="110887"/>
                        <a:pt x="118205" y="112298"/>
                      </a:cubicBezTo>
                      <a:lnTo>
                        <a:pt x="56340" y="123994"/>
                      </a:lnTo>
                      <a:cubicBezTo>
                        <a:pt x="54509" y="124341"/>
                        <a:pt x="52692" y="124508"/>
                        <a:pt x="50905" y="124508"/>
                      </a:cubicBezTo>
                      <a:cubicBezTo>
                        <a:pt x="37346" y="124508"/>
                        <a:pt x="25568" y="114884"/>
                        <a:pt x="23109" y="101450"/>
                      </a:cubicBezTo>
                      <a:lnTo>
                        <a:pt x="14882" y="58459"/>
                      </a:lnTo>
                      <a:cubicBezTo>
                        <a:pt x="13470" y="51079"/>
                        <a:pt x="15083" y="43578"/>
                        <a:pt x="19439" y="37286"/>
                      </a:cubicBezTo>
                      <a:cubicBezTo>
                        <a:pt x="23633" y="30995"/>
                        <a:pt x="30086" y="26801"/>
                        <a:pt x="37627" y="25389"/>
                      </a:cubicBezTo>
                      <a:lnTo>
                        <a:pt x="99533" y="13492"/>
                      </a:lnTo>
                      <a:cubicBezTo>
                        <a:pt x="101267" y="13169"/>
                        <a:pt x="103203" y="13169"/>
                        <a:pt x="104937" y="13169"/>
                      </a:cubicBezTo>
                      <a:close/>
                      <a:moveTo>
                        <a:pt x="104909" y="1"/>
                      </a:moveTo>
                      <a:cubicBezTo>
                        <a:pt x="102328" y="1"/>
                        <a:pt x="99708" y="243"/>
                        <a:pt x="97073" y="748"/>
                      </a:cubicBezTo>
                      <a:lnTo>
                        <a:pt x="35167" y="12444"/>
                      </a:lnTo>
                      <a:cubicBezTo>
                        <a:pt x="24319" y="14541"/>
                        <a:pt x="14680" y="20671"/>
                        <a:pt x="8591" y="29745"/>
                      </a:cubicBezTo>
                      <a:cubicBezTo>
                        <a:pt x="2299" y="39020"/>
                        <a:pt x="0" y="50030"/>
                        <a:pt x="2138" y="60879"/>
                      </a:cubicBezTo>
                      <a:lnTo>
                        <a:pt x="10163" y="103910"/>
                      </a:lnTo>
                      <a:cubicBezTo>
                        <a:pt x="13995" y="123470"/>
                        <a:pt x="31134" y="137625"/>
                        <a:pt x="51057" y="137625"/>
                      </a:cubicBezTo>
                      <a:cubicBezTo>
                        <a:pt x="53517" y="137625"/>
                        <a:pt x="56139" y="137464"/>
                        <a:pt x="58760" y="136939"/>
                      </a:cubicBezTo>
                      <a:lnTo>
                        <a:pt x="120665" y="125244"/>
                      </a:lnTo>
                      <a:cubicBezTo>
                        <a:pt x="131675" y="123147"/>
                        <a:pt x="141112" y="117017"/>
                        <a:pt x="147242" y="107741"/>
                      </a:cubicBezTo>
                      <a:cubicBezTo>
                        <a:pt x="153533" y="98667"/>
                        <a:pt x="155792" y="87657"/>
                        <a:pt x="153735" y="76607"/>
                      </a:cubicBezTo>
                      <a:lnTo>
                        <a:pt x="145669" y="33778"/>
                      </a:lnTo>
                      <a:cubicBezTo>
                        <a:pt x="141961" y="14131"/>
                        <a:pt x="124602" y="1"/>
                        <a:pt x="10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9" name="Google Shape;639;p32"/>
              <p:cNvGrpSpPr/>
              <p:nvPr/>
            </p:nvGrpSpPr>
            <p:grpSpPr>
              <a:xfrm>
                <a:off x="7766345" y="484776"/>
                <a:ext cx="970385" cy="664713"/>
                <a:chOff x="12555593" y="-172372"/>
                <a:chExt cx="1205597" cy="825936"/>
              </a:xfrm>
            </p:grpSpPr>
            <p:sp>
              <p:nvSpPr>
                <p:cNvPr id="640" name="Google Shape;640;p32"/>
                <p:cNvSpPr/>
                <p:nvPr/>
              </p:nvSpPr>
              <p:spPr>
                <a:xfrm>
                  <a:off x="12634134" y="194104"/>
                  <a:ext cx="147236" cy="124289"/>
                </a:xfrm>
                <a:custGeom>
                  <a:avLst/>
                  <a:gdLst/>
                  <a:ahLst/>
                  <a:cxnLst/>
                  <a:rect l="l" t="t" r="r" b="b"/>
                  <a:pathLst>
                    <a:path w="162244" h="136958" extrusionOk="0">
                      <a:moveTo>
                        <a:pt x="114857" y="13026"/>
                      </a:moveTo>
                      <a:cubicBezTo>
                        <a:pt x="129537" y="13026"/>
                        <a:pt x="141636" y="24036"/>
                        <a:pt x="143168" y="38514"/>
                      </a:cubicBezTo>
                      <a:lnTo>
                        <a:pt x="147927" y="84852"/>
                      </a:lnTo>
                      <a:cubicBezTo>
                        <a:pt x="148774" y="92394"/>
                        <a:pt x="146516" y="99895"/>
                        <a:pt x="141797" y="105662"/>
                      </a:cubicBezTo>
                      <a:cubicBezTo>
                        <a:pt x="137079" y="111631"/>
                        <a:pt x="130263" y="115301"/>
                        <a:pt x="122721" y="116148"/>
                      </a:cubicBezTo>
                      <a:lnTo>
                        <a:pt x="50169" y="123689"/>
                      </a:lnTo>
                      <a:cubicBezTo>
                        <a:pt x="49181" y="123787"/>
                        <a:pt x="48201" y="123834"/>
                        <a:pt x="47233" y="123834"/>
                      </a:cubicBezTo>
                      <a:cubicBezTo>
                        <a:pt x="32594" y="123834"/>
                        <a:pt x="20511" y="112923"/>
                        <a:pt x="19035" y="98322"/>
                      </a:cubicBezTo>
                      <a:lnTo>
                        <a:pt x="14156" y="51984"/>
                      </a:lnTo>
                      <a:cubicBezTo>
                        <a:pt x="13430" y="44483"/>
                        <a:pt x="15527" y="37103"/>
                        <a:pt x="20286" y="31174"/>
                      </a:cubicBezTo>
                      <a:cubicBezTo>
                        <a:pt x="25165" y="25246"/>
                        <a:pt x="31981" y="21576"/>
                        <a:pt x="39482" y="20850"/>
                      </a:cubicBezTo>
                      <a:lnTo>
                        <a:pt x="111873" y="13187"/>
                      </a:lnTo>
                      <a:cubicBezTo>
                        <a:pt x="112922" y="13026"/>
                        <a:pt x="113970" y="13026"/>
                        <a:pt x="114857" y="13026"/>
                      </a:cubicBezTo>
                      <a:close/>
                      <a:moveTo>
                        <a:pt x="114998" y="0"/>
                      </a:moveTo>
                      <a:cubicBezTo>
                        <a:pt x="113513" y="0"/>
                        <a:pt x="112013" y="80"/>
                        <a:pt x="110502" y="242"/>
                      </a:cubicBezTo>
                      <a:lnTo>
                        <a:pt x="38111" y="7743"/>
                      </a:lnTo>
                      <a:cubicBezTo>
                        <a:pt x="27101" y="8993"/>
                        <a:pt x="17140" y="14236"/>
                        <a:pt x="10123" y="22947"/>
                      </a:cubicBezTo>
                      <a:cubicBezTo>
                        <a:pt x="3146" y="31537"/>
                        <a:pt x="0" y="42386"/>
                        <a:pt x="1049" y="53396"/>
                      </a:cubicBezTo>
                      <a:lnTo>
                        <a:pt x="5928" y="99734"/>
                      </a:lnTo>
                      <a:cubicBezTo>
                        <a:pt x="8227" y="120906"/>
                        <a:pt x="25851" y="136957"/>
                        <a:pt x="47225" y="136957"/>
                      </a:cubicBezTo>
                      <a:cubicBezTo>
                        <a:pt x="48597" y="136957"/>
                        <a:pt x="50210" y="136796"/>
                        <a:pt x="51581" y="136796"/>
                      </a:cubicBezTo>
                      <a:lnTo>
                        <a:pt x="124133" y="129093"/>
                      </a:lnTo>
                      <a:cubicBezTo>
                        <a:pt x="135143" y="128045"/>
                        <a:pt x="144983" y="122641"/>
                        <a:pt x="151960" y="113889"/>
                      </a:cubicBezTo>
                      <a:cubicBezTo>
                        <a:pt x="158937" y="105339"/>
                        <a:pt x="162244" y="94491"/>
                        <a:pt x="161034" y="83481"/>
                      </a:cubicBezTo>
                      <a:lnTo>
                        <a:pt x="156114" y="37143"/>
                      </a:lnTo>
                      <a:cubicBezTo>
                        <a:pt x="154042" y="15898"/>
                        <a:pt x="136032" y="0"/>
                        <a:pt x="114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2"/>
                <p:cNvSpPr/>
                <p:nvPr/>
              </p:nvSpPr>
              <p:spPr>
                <a:xfrm>
                  <a:off x="12672672" y="372522"/>
                  <a:ext cx="52520" cy="106749"/>
                </a:xfrm>
                <a:custGeom>
                  <a:avLst/>
                  <a:gdLst/>
                  <a:ahLst/>
                  <a:cxnLst/>
                  <a:rect l="l" t="t" r="r" b="b"/>
                  <a:pathLst>
                    <a:path w="57873" h="117630" extrusionOk="0">
                      <a:moveTo>
                        <a:pt x="27154" y="5465"/>
                      </a:moveTo>
                      <a:cubicBezTo>
                        <a:pt x="38439" y="5465"/>
                        <a:pt x="44535" y="12717"/>
                        <a:pt x="46177" y="29360"/>
                      </a:cubicBezTo>
                      <a:lnTo>
                        <a:pt x="51057" y="84449"/>
                      </a:lnTo>
                      <a:cubicBezTo>
                        <a:pt x="52832" y="102638"/>
                        <a:pt x="46702" y="110865"/>
                        <a:pt x="33917" y="112075"/>
                      </a:cubicBezTo>
                      <a:cubicBezTo>
                        <a:pt x="33041" y="112157"/>
                        <a:pt x="32190" y="112198"/>
                        <a:pt x="31367" y="112198"/>
                      </a:cubicBezTo>
                      <a:cubicBezTo>
                        <a:pt x="20063" y="112198"/>
                        <a:pt x="13727" y="104433"/>
                        <a:pt x="12261" y="88119"/>
                      </a:cubicBezTo>
                      <a:lnTo>
                        <a:pt x="7179" y="32868"/>
                      </a:lnTo>
                      <a:cubicBezTo>
                        <a:pt x="5606" y="15567"/>
                        <a:pt x="11010" y="6816"/>
                        <a:pt x="24319" y="5606"/>
                      </a:cubicBezTo>
                      <a:cubicBezTo>
                        <a:pt x="25298" y="5512"/>
                        <a:pt x="26243" y="5465"/>
                        <a:pt x="27154" y="5465"/>
                      </a:cubicBezTo>
                      <a:close/>
                      <a:moveTo>
                        <a:pt x="27141" y="0"/>
                      </a:moveTo>
                      <a:cubicBezTo>
                        <a:pt x="26061" y="0"/>
                        <a:pt x="24946" y="54"/>
                        <a:pt x="23795" y="161"/>
                      </a:cubicBezTo>
                      <a:cubicBezTo>
                        <a:pt x="7340" y="1573"/>
                        <a:pt x="1" y="13268"/>
                        <a:pt x="1735" y="33393"/>
                      </a:cubicBezTo>
                      <a:lnTo>
                        <a:pt x="6816" y="88482"/>
                      </a:lnTo>
                      <a:cubicBezTo>
                        <a:pt x="7905" y="101589"/>
                        <a:pt x="11898" y="108768"/>
                        <a:pt x="17302" y="112962"/>
                      </a:cubicBezTo>
                      <a:cubicBezTo>
                        <a:pt x="21587" y="116522"/>
                        <a:pt x="26599" y="117630"/>
                        <a:pt x="31325" y="117630"/>
                      </a:cubicBezTo>
                      <a:cubicBezTo>
                        <a:pt x="32382" y="117630"/>
                        <a:pt x="33425" y="117575"/>
                        <a:pt x="34442" y="117479"/>
                      </a:cubicBezTo>
                      <a:cubicBezTo>
                        <a:pt x="40209" y="116995"/>
                        <a:pt x="46339" y="115059"/>
                        <a:pt x="50896" y="109978"/>
                      </a:cubicBezTo>
                      <a:cubicBezTo>
                        <a:pt x="55251" y="104896"/>
                        <a:pt x="57873" y="97032"/>
                        <a:pt x="56663" y="83925"/>
                      </a:cubicBezTo>
                      <a:lnTo>
                        <a:pt x="51743" y="28835"/>
                      </a:lnTo>
                      <a:cubicBezTo>
                        <a:pt x="49977" y="9938"/>
                        <a:pt x="41842" y="0"/>
                        <a:pt x="27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32"/>
                <p:cNvSpPr/>
                <p:nvPr/>
              </p:nvSpPr>
              <p:spPr>
                <a:xfrm>
                  <a:off x="12728888" y="367465"/>
                  <a:ext cx="52666" cy="106609"/>
                </a:xfrm>
                <a:custGeom>
                  <a:avLst/>
                  <a:gdLst/>
                  <a:ahLst/>
                  <a:cxnLst/>
                  <a:rect l="l" t="t" r="r" b="b"/>
                  <a:pathLst>
                    <a:path w="58034" h="117476" extrusionOk="0">
                      <a:moveTo>
                        <a:pt x="26698" y="5270"/>
                      </a:moveTo>
                      <a:cubicBezTo>
                        <a:pt x="38280" y="5270"/>
                        <a:pt x="44627" y="12496"/>
                        <a:pt x="46137" y="29327"/>
                      </a:cubicBezTo>
                      <a:lnTo>
                        <a:pt x="51218" y="84417"/>
                      </a:lnTo>
                      <a:cubicBezTo>
                        <a:pt x="52751" y="102605"/>
                        <a:pt x="46822" y="110832"/>
                        <a:pt x="34078" y="112042"/>
                      </a:cubicBezTo>
                      <a:cubicBezTo>
                        <a:pt x="33279" y="112106"/>
                        <a:pt x="32502" y="112138"/>
                        <a:pt x="31747" y="112138"/>
                      </a:cubicBezTo>
                      <a:cubicBezTo>
                        <a:pt x="20117" y="112138"/>
                        <a:pt x="13697" y="104512"/>
                        <a:pt x="12220" y="87925"/>
                      </a:cubicBezTo>
                      <a:lnTo>
                        <a:pt x="7138" y="32836"/>
                      </a:lnTo>
                      <a:cubicBezTo>
                        <a:pt x="5565" y="15373"/>
                        <a:pt x="11131" y="6622"/>
                        <a:pt x="24238" y="5371"/>
                      </a:cubicBezTo>
                      <a:cubicBezTo>
                        <a:pt x="25083" y="5304"/>
                        <a:pt x="25903" y="5270"/>
                        <a:pt x="26698" y="5270"/>
                      </a:cubicBezTo>
                      <a:close/>
                      <a:moveTo>
                        <a:pt x="27293" y="1"/>
                      </a:moveTo>
                      <a:cubicBezTo>
                        <a:pt x="26203" y="1"/>
                        <a:pt x="25077" y="57"/>
                        <a:pt x="23915" y="169"/>
                      </a:cubicBezTo>
                      <a:cubicBezTo>
                        <a:pt x="7300" y="1540"/>
                        <a:pt x="0" y="13276"/>
                        <a:pt x="1734" y="33360"/>
                      </a:cubicBezTo>
                      <a:lnTo>
                        <a:pt x="6775" y="88449"/>
                      </a:lnTo>
                      <a:cubicBezTo>
                        <a:pt x="7985" y="101556"/>
                        <a:pt x="12058" y="108735"/>
                        <a:pt x="17301" y="112929"/>
                      </a:cubicBezTo>
                      <a:cubicBezTo>
                        <a:pt x="21498" y="116476"/>
                        <a:pt x="26536" y="117476"/>
                        <a:pt x="31269" y="117476"/>
                      </a:cubicBezTo>
                      <a:cubicBezTo>
                        <a:pt x="32403" y="117476"/>
                        <a:pt x="33519" y="117419"/>
                        <a:pt x="34602" y="117325"/>
                      </a:cubicBezTo>
                      <a:cubicBezTo>
                        <a:pt x="40329" y="116760"/>
                        <a:pt x="46500" y="115026"/>
                        <a:pt x="50855" y="109945"/>
                      </a:cubicBezTo>
                      <a:cubicBezTo>
                        <a:pt x="55372" y="104702"/>
                        <a:pt x="58034" y="97040"/>
                        <a:pt x="56783" y="83892"/>
                      </a:cubicBezTo>
                      <a:lnTo>
                        <a:pt x="51702" y="28843"/>
                      </a:lnTo>
                      <a:cubicBezTo>
                        <a:pt x="50089" y="9972"/>
                        <a:pt x="41844" y="1"/>
                        <a:pt x="27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32"/>
                <p:cNvSpPr/>
                <p:nvPr/>
              </p:nvSpPr>
              <p:spPr>
                <a:xfrm>
                  <a:off x="12785177" y="362234"/>
                  <a:ext cx="52556" cy="106732"/>
                </a:xfrm>
                <a:custGeom>
                  <a:avLst/>
                  <a:gdLst/>
                  <a:ahLst/>
                  <a:cxnLst/>
                  <a:rect l="l" t="t" r="r" b="b"/>
                  <a:pathLst>
                    <a:path w="57913" h="117611" extrusionOk="0">
                      <a:moveTo>
                        <a:pt x="27108" y="5432"/>
                      </a:moveTo>
                      <a:cubicBezTo>
                        <a:pt x="38423" y="5432"/>
                        <a:pt x="44533" y="12808"/>
                        <a:pt x="46177" y="29324"/>
                      </a:cubicBezTo>
                      <a:lnTo>
                        <a:pt x="51258" y="84615"/>
                      </a:lnTo>
                      <a:cubicBezTo>
                        <a:pt x="52831" y="102602"/>
                        <a:pt x="46701" y="110990"/>
                        <a:pt x="34119" y="112039"/>
                      </a:cubicBezTo>
                      <a:cubicBezTo>
                        <a:pt x="33189" y="112127"/>
                        <a:pt x="32289" y="112172"/>
                        <a:pt x="31419" y="112172"/>
                      </a:cubicBezTo>
                      <a:cubicBezTo>
                        <a:pt x="19990" y="112172"/>
                        <a:pt x="13722" y="104498"/>
                        <a:pt x="12260" y="88083"/>
                      </a:cubicBezTo>
                      <a:lnTo>
                        <a:pt x="7179" y="32994"/>
                      </a:lnTo>
                      <a:cubicBezTo>
                        <a:pt x="5606" y="15531"/>
                        <a:pt x="11010" y="6780"/>
                        <a:pt x="24319" y="5570"/>
                      </a:cubicBezTo>
                      <a:cubicBezTo>
                        <a:pt x="25281" y="5478"/>
                        <a:pt x="26211" y="5432"/>
                        <a:pt x="27108" y="5432"/>
                      </a:cubicBezTo>
                      <a:close/>
                      <a:moveTo>
                        <a:pt x="26766" y="1"/>
                      </a:moveTo>
                      <a:cubicBezTo>
                        <a:pt x="25803" y="1"/>
                        <a:pt x="24813" y="42"/>
                        <a:pt x="23794" y="126"/>
                      </a:cubicBezTo>
                      <a:cubicBezTo>
                        <a:pt x="7340" y="1698"/>
                        <a:pt x="0" y="13434"/>
                        <a:pt x="1734" y="33357"/>
                      </a:cubicBezTo>
                      <a:lnTo>
                        <a:pt x="6856" y="88608"/>
                      </a:lnTo>
                      <a:cubicBezTo>
                        <a:pt x="7864" y="101715"/>
                        <a:pt x="11897" y="108893"/>
                        <a:pt x="17342" y="113087"/>
                      </a:cubicBezTo>
                      <a:cubicBezTo>
                        <a:pt x="21562" y="116490"/>
                        <a:pt x="26526" y="117610"/>
                        <a:pt x="31222" y="117610"/>
                      </a:cubicBezTo>
                      <a:cubicBezTo>
                        <a:pt x="32314" y="117610"/>
                        <a:pt x="33391" y="117550"/>
                        <a:pt x="34441" y="117443"/>
                      </a:cubicBezTo>
                      <a:cubicBezTo>
                        <a:pt x="40208" y="116959"/>
                        <a:pt x="46338" y="115185"/>
                        <a:pt x="50896" y="109942"/>
                      </a:cubicBezTo>
                      <a:cubicBezTo>
                        <a:pt x="55251" y="104901"/>
                        <a:pt x="57913" y="97198"/>
                        <a:pt x="56663" y="84091"/>
                      </a:cubicBezTo>
                      <a:lnTo>
                        <a:pt x="51783" y="28800"/>
                      </a:lnTo>
                      <a:cubicBezTo>
                        <a:pt x="49964" y="9935"/>
                        <a:pt x="41670" y="1"/>
                        <a:pt x="26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32"/>
                <p:cNvSpPr/>
                <p:nvPr/>
              </p:nvSpPr>
              <p:spPr>
                <a:xfrm>
                  <a:off x="12841356" y="357146"/>
                  <a:ext cx="52666" cy="106753"/>
                </a:xfrm>
                <a:custGeom>
                  <a:avLst/>
                  <a:gdLst/>
                  <a:ahLst/>
                  <a:cxnLst/>
                  <a:rect l="l" t="t" r="r" b="b"/>
                  <a:pathLst>
                    <a:path w="58034" h="117634" extrusionOk="0">
                      <a:moveTo>
                        <a:pt x="27253" y="5438"/>
                      </a:moveTo>
                      <a:cubicBezTo>
                        <a:pt x="38438" y="5438"/>
                        <a:pt x="44682" y="12654"/>
                        <a:pt x="46177" y="29366"/>
                      </a:cubicBezTo>
                      <a:lnTo>
                        <a:pt x="51218" y="84455"/>
                      </a:lnTo>
                      <a:cubicBezTo>
                        <a:pt x="52832" y="102603"/>
                        <a:pt x="46863" y="110830"/>
                        <a:pt x="34078" y="112040"/>
                      </a:cubicBezTo>
                      <a:cubicBezTo>
                        <a:pt x="33166" y="112127"/>
                        <a:pt x="32283" y="112171"/>
                        <a:pt x="31429" y="112171"/>
                      </a:cubicBezTo>
                      <a:cubicBezTo>
                        <a:pt x="20005" y="112171"/>
                        <a:pt x="13724" y="104369"/>
                        <a:pt x="12260" y="88085"/>
                      </a:cubicBezTo>
                      <a:lnTo>
                        <a:pt x="7179" y="32834"/>
                      </a:lnTo>
                      <a:cubicBezTo>
                        <a:pt x="5606" y="15533"/>
                        <a:pt x="11212" y="6781"/>
                        <a:pt x="24520" y="5571"/>
                      </a:cubicBezTo>
                      <a:cubicBezTo>
                        <a:pt x="25462" y="5483"/>
                        <a:pt x="26373" y="5438"/>
                        <a:pt x="27253" y="5438"/>
                      </a:cubicBezTo>
                      <a:close/>
                      <a:moveTo>
                        <a:pt x="27286" y="1"/>
                      </a:moveTo>
                      <a:cubicBezTo>
                        <a:pt x="26210" y="1"/>
                        <a:pt x="25100" y="56"/>
                        <a:pt x="23956" y="167"/>
                      </a:cubicBezTo>
                      <a:cubicBezTo>
                        <a:pt x="7340" y="1740"/>
                        <a:pt x="0" y="13436"/>
                        <a:pt x="1936" y="33358"/>
                      </a:cubicBezTo>
                      <a:lnTo>
                        <a:pt x="6816" y="88609"/>
                      </a:lnTo>
                      <a:cubicBezTo>
                        <a:pt x="8066" y="101555"/>
                        <a:pt x="12059" y="108733"/>
                        <a:pt x="17302" y="113089"/>
                      </a:cubicBezTo>
                      <a:cubicBezTo>
                        <a:pt x="21597" y="116525"/>
                        <a:pt x="26731" y="117633"/>
                        <a:pt x="31530" y="117633"/>
                      </a:cubicBezTo>
                      <a:cubicBezTo>
                        <a:pt x="32588" y="117633"/>
                        <a:pt x="33630" y="117579"/>
                        <a:pt x="34643" y="117485"/>
                      </a:cubicBezTo>
                      <a:cubicBezTo>
                        <a:pt x="40410" y="116920"/>
                        <a:pt x="46500" y="115186"/>
                        <a:pt x="50896" y="109943"/>
                      </a:cubicBezTo>
                      <a:cubicBezTo>
                        <a:pt x="55413" y="104862"/>
                        <a:pt x="58034" y="97038"/>
                        <a:pt x="56824" y="84092"/>
                      </a:cubicBezTo>
                      <a:lnTo>
                        <a:pt x="51743" y="28841"/>
                      </a:lnTo>
                      <a:cubicBezTo>
                        <a:pt x="50128" y="10103"/>
                        <a:pt x="41835" y="1"/>
                        <a:pt x="27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32"/>
                <p:cNvSpPr/>
                <p:nvPr/>
              </p:nvSpPr>
              <p:spPr>
                <a:xfrm>
                  <a:off x="12930840" y="349026"/>
                  <a:ext cx="52556" cy="106639"/>
                </a:xfrm>
                <a:custGeom>
                  <a:avLst/>
                  <a:gdLst/>
                  <a:ahLst/>
                  <a:cxnLst/>
                  <a:rect l="l" t="t" r="r" b="b"/>
                  <a:pathLst>
                    <a:path w="57913" h="117509" extrusionOk="0">
                      <a:moveTo>
                        <a:pt x="27093" y="5473"/>
                      </a:moveTo>
                      <a:cubicBezTo>
                        <a:pt x="38443" y="5473"/>
                        <a:pt x="44719" y="12688"/>
                        <a:pt x="46177" y="29400"/>
                      </a:cubicBezTo>
                      <a:lnTo>
                        <a:pt x="51258" y="84489"/>
                      </a:lnTo>
                      <a:cubicBezTo>
                        <a:pt x="52831" y="102637"/>
                        <a:pt x="46701" y="110865"/>
                        <a:pt x="34118" y="112074"/>
                      </a:cubicBezTo>
                      <a:cubicBezTo>
                        <a:pt x="33317" y="112138"/>
                        <a:pt x="32537" y="112171"/>
                        <a:pt x="31780" y="112171"/>
                      </a:cubicBezTo>
                      <a:cubicBezTo>
                        <a:pt x="20117" y="112171"/>
                        <a:pt x="13699" y="104545"/>
                        <a:pt x="12260" y="87958"/>
                      </a:cubicBezTo>
                      <a:lnTo>
                        <a:pt x="7179" y="32868"/>
                      </a:lnTo>
                      <a:cubicBezTo>
                        <a:pt x="5606" y="15406"/>
                        <a:pt x="11212" y="6654"/>
                        <a:pt x="24318" y="5606"/>
                      </a:cubicBezTo>
                      <a:cubicBezTo>
                        <a:pt x="25275" y="5517"/>
                        <a:pt x="26200" y="5473"/>
                        <a:pt x="27093" y="5473"/>
                      </a:cubicBezTo>
                      <a:close/>
                      <a:moveTo>
                        <a:pt x="27122" y="0"/>
                      </a:moveTo>
                      <a:cubicBezTo>
                        <a:pt x="26048" y="0"/>
                        <a:pt x="24938" y="54"/>
                        <a:pt x="23794" y="161"/>
                      </a:cubicBezTo>
                      <a:cubicBezTo>
                        <a:pt x="7340" y="1573"/>
                        <a:pt x="0" y="13308"/>
                        <a:pt x="1775" y="33392"/>
                      </a:cubicBezTo>
                      <a:lnTo>
                        <a:pt x="6816" y="88482"/>
                      </a:lnTo>
                      <a:cubicBezTo>
                        <a:pt x="8066" y="101589"/>
                        <a:pt x="12058" y="108767"/>
                        <a:pt x="17342" y="112962"/>
                      </a:cubicBezTo>
                      <a:cubicBezTo>
                        <a:pt x="21539" y="116508"/>
                        <a:pt x="26576" y="117508"/>
                        <a:pt x="31310" y="117508"/>
                      </a:cubicBezTo>
                      <a:cubicBezTo>
                        <a:pt x="32443" y="117508"/>
                        <a:pt x="33560" y="117451"/>
                        <a:pt x="34643" y="117358"/>
                      </a:cubicBezTo>
                      <a:cubicBezTo>
                        <a:pt x="40248" y="116995"/>
                        <a:pt x="46338" y="115059"/>
                        <a:pt x="50895" y="109977"/>
                      </a:cubicBezTo>
                      <a:cubicBezTo>
                        <a:pt x="55291" y="104735"/>
                        <a:pt x="57913" y="97032"/>
                        <a:pt x="56824" y="83925"/>
                      </a:cubicBezTo>
                      <a:lnTo>
                        <a:pt x="51783" y="28875"/>
                      </a:lnTo>
                      <a:cubicBezTo>
                        <a:pt x="49979" y="9974"/>
                        <a:pt x="41802" y="0"/>
                        <a:pt x="27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32"/>
                <p:cNvSpPr/>
                <p:nvPr/>
              </p:nvSpPr>
              <p:spPr>
                <a:xfrm>
                  <a:off x="12987019" y="343825"/>
                  <a:ext cx="52666" cy="106731"/>
                </a:xfrm>
                <a:custGeom>
                  <a:avLst/>
                  <a:gdLst/>
                  <a:ahLst/>
                  <a:cxnLst/>
                  <a:rect l="l" t="t" r="r" b="b"/>
                  <a:pathLst>
                    <a:path w="58034" h="117610" extrusionOk="0">
                      <a:moveTo>
                        <a:pt x="27239" y="5431"/>
                      </a:moveTo>
                      <a:cubicBezTo>
                        <a:pt x="38451" y="5431"/>
                        <a:pt x="44732" y="12810"/>
                        <a:pt x="46338" y="29364"/>
                      </a:cubicBezTo>
                      <a:lnTo>
                        <a:pt x="51258" y="84574"/>
                      </a:lnTo>
                      <a:cubicBezTo>
                        <a:pt x="52993" y="102601"/>
                        <a:pt x="46903" y="110990"/>
                        <a:pt x="34078" y="112038"/>
                      </a:cubicBezTo>
                      <a:cubicBezTo>
                        <a:pt x="33151" y="112127"/>
                        <a:pt x="32254" y="112171"/>
                        <a:pt x="31386" y="112171"/>
                      </a:cubicBezTo>
                      <a:cubicBezTo>
                        <a:pt x="19984" y="112171"/>
                        <a:pt x="13682" y="104498"/>
                        <a:pt x="12220" y="88083"/>
                      </a:cubicBezTo>
                      <a:lnTo>
                        <a:pt x="7340" y="33034"/>
                      </a:lnTo>
                      <a:cubicBezTo>
                        <a:pt x="5767" y="15531"/>
                        <a:pt x="11212" y="6779"/>
                        <a:pt x="24480" y="5570"/>
                      </a:cubicBezTo>
                      <a:cubicBezTo>
                        <a:pt x="25431" y="5478"/>
                        <a:pt x="26350" y="5431"/>
                        <a:pt x="27239" y="5431"/>
                      </a:cubicBezTo>
                      <a:close/>
                      <a:moveTo>
                        <a:pt x="26902" y="0"/>
                      </a:moveTo>
                      <a:cubicBezTo>
                        <a:pt x="25946" y="0"/>
                        <a:pt x="24964" y="42"/>
                        <a:pt x="23956" y="125"/>
                      </a:cubicBezTo>
                      <a:cubicBezTo>
                        <a:pt x="7340" y="1698"/>
                        <a:pt x="0" y="13434"/>
                        <a:pt x="1936" y="33518"/>
                      </a:cubicBezTo>
                      <a:lnTo>
                        <a:pt x="6816" y="88607"/>
                      </a:lnTo>
                      <a:cubicBezTo>
                        <a:pt x="8066" y="101714"/>
                        <a:pt x="12059" y="108893"/>
                        <a:pt x="17342" y="113087"/>
                      </a:cubicBezTo>
                      <a:cubicBezTo>
                        <a:pt x="21726" y="116490"/>
                        <a:pt x="26694" y="117610"/>
                        <a:pt x="31407" y="117610"/>
                      </a:cubicBezTo>
                      <a:cubicBezTo>
                        <a:pt x="32503" y="117610"/>
                        <a:pt x="33585" y="117549"/>
                        <a:pt x="34643" y="117442"/>
                      </a:cubicBezTo>
                      <a:cubicBezTo>
                        <a:pt x="40410" y="116959"/>
                        <a:pt x="46500" y="115184"/>
                        <a:pt x="50896" y="110103"/>
                      </a:cubicBezTo>
                      <a:cubicBezTo>
                        <a:pt x="55453" y="104900"/>
                        <a:pt x="58034" y="97197"/>
                        <a:pt x="56824" y="84090"/>
                      </a:cubicBezTo>
                      <a:lnTo>
                        <a:pt x="51783" y="28799"/>
                      </a:lnTo>
                      <a:cubicBezTo>
                        <a:pt x="50116" y="9934"/>
                        <a:pt x="41689" y="0"/>
                        <a:pt x="26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32"/>
                <p:cNvSpPr/>
                <p:nvPr/>
              </p:nvSpPr>
              <p:spPr>
                <a:xfrm>
                  <a:off x="13043381" y="338743"/>
                  <a:ext cx="52483" cy="106746"/>
                </a:xfrm>
                <a:custGeom>
                  <a:avLst/>
                  <a:gdLst/>
                  <a:ahLst/>
                  <a:cxnLst/>
                  <a:rect l="l" t="t" r="r" b="b"/>
                  <a:pathLst>
                    <a:path w="57832" h="117626" extrusionOk="0">
                      <a:moveTo>
                        <a:pt x="26996" y="5434"/>
                      </a:moveTo>
                      <a:cubicBezTo>
                        <a:pt x="38382" y="5434"/>
                        <a:pt x="44676" y="12806"/>
                        <a:pt x="46136" y="29358"/>
                      </a:cubicBezTo>
                      <a:lnTo>
                        <a:pt x="51178" y="84609"/>
                      </a:lnTo>
                      <a:cubicBezTo>
                        <a:pt x="52750" y="102596"/>
                        <a:pt x="46661" y="110823"/>
                        <a:pt x="34038" y="112033"/>
                      </a:cubicBezTo>
                      <a:cubicBezTo>
                        <a:pt x="33125" y="112120"/>
                        <a:pt x="32242" y="112163"/>
                        <a:pt x="31388" y="112163"/>
                      </a:cubicBezTo>
                      <a:cubicBezTo>
                        <a:pt x="19964" y="112163"/>
                        <a:pt x="13683" y="104365"/>
                        <a:pt x="12220" y="88117"/>
                      </a:cubicBezTo>
                      <a:lnTo>
                        <a:pt x="7138" y="32867"/>
                      </a:lnTo>
                      <a:cubicBezTo>
                        <a:pt x="5565" y="15525"/>
                        <a:pt x="11171" y="6774"/>
                        <a:pt x="24278" y="5564"/>
                      </a:cubicBezTo>
                      <a:cubicBezTo>
                        <a:pt x="25214" y="5477"/>
                        <a:pt x="26120" y="5434"/>
                        <a:pt x="26996" y="5434"/>
                      </a:cubicBezTo>
                      <a:close/>
                      <a:moveTo>
                        <a:pt x="27052" y="1"/>
                      </a:moveTo>
                      <a:cubicBezTo>
                        <a:pt x="25987" y="1"/>
                        <a:pt x="24887" y="53"/>
                        <a:pt x="23754" y="160"/>
                      </a:cubicBezTo>
                      <a:cubicBezTo>
                        <a:pt x="7300" y="1733"/>
                        <a:pt x="0" y="13428"/>
                        <a:pt x="1694" y="33351"/>
                      </a:cubicBezTo>
                      <a:lnTo>
                        <a:pt x="6775" y="88601"/>
                      </a:lnTo>
                      <a:cubicBezTo>
                        <a:pt x="7985" y="101547"/>
                        <a:pt x="11857" y="108726"/>
                        <a:pt x="17261" y="113081"/>
                      </a:cubicBezTo>
                      <a:cubicBezTo>
                        <a:pt x="21589" y="116517"/>
                        <a:pt x="26703" y="117626"/>
                        <a:pt x="31404" y="117626"/>
                      </a:cubicBezTo>
                      <a:cubicBezTo>
                        <a:pt x="32440" y="117626"/>
                        <a:pt x="33457" y="117572"/>
                        <a:pt x="34441" y="117477"/>
                      </a:cubicBezTo>
                      <a:cubicBezTo>
                        <a:pt x="40168" y="116953"/>
                        <a:pt x="46298" y="115178"/>
                        <a:pt x="50855" y="109976"/>
                      </a:cubicBezTo>
                      <a:cubicBezTo>
                        <a:pt x="55251" y="104894"/>
                        <a:pt x="57832" y="97030"/>
                        <a:pt x="56783" y="84085"/>
                      </a:cubicBezTo>
                      <a:lnTo>
                        <a:pt x="51742" y="28834"/>
                      </a:lnTo>
                      <a:cubicBezTo>
                        <a:pt x="49937" y="10069"/>
                        <a:pt x="41751" y="1"/>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32"/>
                <p:cNvSpPr/>
                <p:nvPr/>
              </p:nvSpPr>
              <p:spPr>
                <a:xfrm>
                  <a:off x="13099522" y="333656"/>
                  <a:ext cx="52667" cy="106749"/>
                </a:xfrm>
                <a:custGeom>
                  <a:avLst/>
                  <a:gdLst/>
                  <a:ahLst/>
                  <a:cxnLst/>
                  <a:rect l="l" t="t" r="r" b="b"/>
                  <a:pathLst>
                    <a:path w="58035" h="117630" extrusionOk="0">
                      <a:moveTo>
                        <a:pt x="27222" y="5431"/>
                      </a:moveTo>
                      <a:cubicBezTo>
                        <a:pt x="38445" y="5431"/>
                        <a:pt x="44731" y="12646"/>
                        <a:pt x="46339" y="29358"/>
                      </a:cubicBezTo>
                      <a:lnTo>
                        <a:pt x="51219" y="84448"/>
                      </a:lnTo>
                      <a:cubicBezTo>
                        <a:pt x="52993" y="102636"/>
                        <a:pt x="46863" y="110823"/>
                        <a:pt x="34079" y="112073"/>
                      </a:cubicBezTo>
                      <a:cubicBezTo>
                        <a:pt x="33203" y="112155"/>
                        <a:pt x="32354" y="112196"/>
                        <a:pt x="31531" y="112196"/>
                      </a:cubicBezTo>
                      <a:cubicBezTo>
                        <a:pt x="20192" y="112196"/>
                        <a:pt x="13875" y="104399"/>
                        <a:pt x="12221" y="88118"/>
                      </a:cubicBezTo>
                      <a:lnTo>
                        <a:pt x="7341" y="32827"/>
                      </a:lnTo>
                      <a:cubicBezTo>
                        <a:pt x="5768" y="15525"/>
                        <a:pt x="11212" y="6814"/>
                        <a:pt x="24481" y="5564"/>
                      </a:cubicBezTo>
                      <a:cubicBezTo>
                        <a:pt x="25425" y="5476"/>
                        <a:pt x="26339" y="5431"/>
                        <a:pt x="27222" y="5431"/>
                      </a:cubicBezTo>
                      <a:close/>
                      <a:moveTo>
                        <a:pt x="27255" y="1"/>
                      </a:moveTo>
                      <a:cubicBezTo>
                        <a:pt x="26189" y="1"/>
                        <a:pt x="25090" y="54"/>
                        <a:pt x="23956" y="160"/>
                      </a:cubicBezTo>
                      <a:cubicBezTo>
                        <a:pt x="7542" y="1571"/>
                        <a:pt x="1" y="13428"/>
                        <a:pt x="1896" y="33391"/>
                      </a:cubicBezTo>
                      <a:lnTo>
                        <a:pt x="6816" y="88440"/>
                      </a:lnTo>
                      <a:cubicBezTo>
                        <a:pt x="8026" y="101547"/>
                        <a:pt x="12059" y="108726"/>
                        <a:pt x="17302" y="113122"/>
                      </a:cubicBezTo>
                      <a:cubicBezTo>
                        <a:pt x="21743" y="116543"/>
                        <a:pt x="26747" y="117630"/>
                        <a:pt x="31461" y="117630"/>
                      </a:cubicBezTo>
                      <a:cubicBezTo>
                        <a:pt x="32526" y="117630"/>
                        <a:pt x="33577" y="117574"/>
                        <a:pt x="34603" y="117477"/>
                      </a:cubicBezTo>
                      <a:cubicBezTo>
                        <a:pt x="40370" y="116953"/>
                        <a:pt x="46500" y="115017"/>
                        <a:pt x="51057" y="109976"/>
                      </a:cubicBezTo>
                      <a:cubicBezTo>
                        <a:pt x="55413" y="104895"/>
                        <a:pt x="58034" y="97030"/>
                        <a:pt x="56825" y="83923"/>
                      </a:cubicBezTo>
                      <a:lnTo>
                        <a:pt x="51945" y="28834"/>
                      </a:lnTo>
                      <a:cubicBezTo>
                        <a:pt x="50140" y="10070"/>
                        <a:pt x="41953" y="1"/>
                        <a:pt x="272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2"/>
                <p:cNvSpPr/>
                <p:nvPr/>
              </p:nvSpPr>
              <p:spPr>
                <a:xfrm>
                  <a:off x="13189006" y="325565"/>
                  <a:ext cx="52703" cy="106618"/>
                </a:xfrm>
                <a:custGeom>
                  <a:avLst/>
                  <a:gdLst/>
                  <a:ahLst/>
                  <a:cxnLst/>
                  <a:rect l="l" t="t" r="r" b="b"/>
                  <a:pathLst>
                    <a:path w="58075" h="117485" extrusionOk="0">
                      <a:moveTo>
                        <a:pt x="26790" y="5303"/>
                      </a:moveTo>
                      <a:cubicBezTo>
                        <a:pt x="38364" y="5303"/>
                        <a:pt x="44706" y="12497"/>
                        <a:pt x="46177" y="29360"/>
                      </a:cubicBezTo>
                      <a:lnTo>
                        <a:pt x="51259" y="84450"/>
                      </a:lnTo>
                      <a:cubicBezTo>
                        <a:pt x="52791" y="102638"/>
                        <a:pt x="46702" y="110825"/>
                        <a:pt x="34119" y="111874"/>
                      </a:cubicBezTo>
                      <a:cubicBezTo>
                        <a:pt x="33192" y="111962"/>
                        <a:pt x="32295" y="112007"/>
                        <a:pt x="31427" y="112007"/>
                      </a:cubicBezTo>
                      <a:cubicBezTo>
                        <a:pt x="20025" y="112007"/>
                        <a:pt x="13722" y="104333"/>
                        <a:pt x="12261" y="87918"/>
                      </a:cubicBezTo>
                      <a:lnTo>
                        <a:pt x="7219" y="32829"/>
                      </a:lnTo>
                      <a:cubicBezTo>
                        <a:pt x="5606" y="15366"/>
                        <a:pt x="11212" y="6615"/>
                        <a:pt x="24319" y="5405"/>
                      </a:cubicBezTo>
                      <a:cubicBezTo>
                        <a:pt x="25167" y="5337"/>
                        <a:pt x="25991" y="5303"/>
                        <a:pt x="26790" y="5303"/>
                      </a:cubicBezTo>
                      <a:close/>
                      <a:moveTo>
                        <a:pt x="27306" y="1"/>
                      </a:moveTo>
                      <a:cubicBezTo>
                        <a:pt x="26236" y="1"/>
                        <a:pt x="25133" y="55"/>
                        <a:pt x="23996" y="162"/>
                      </a:cubicBezTo>
                      <a:cubicBezTo>
                        <a:pt x="7381" y="1533"/>
                        <a:pt x="0" y="13269"/>
                        <a:pt x="1735" y="33353"/>
                      </a:cubicBezTo>
                      <a:lnTo>
                        <a:pt x="6816" y="88443"/>
                      </a:lnTo>
                      <a:cubicBezTo>
                        <a:pt x="8066" y="101550"/>
                        <a:pt x="12099" y="108728"/>
                        <a:pt x="17302" y="112922"/>
                      </a:cubicBezTo>
                      <a:cubicBezTo>
                        <a:pt x="21541" y="116450"/>
                        <a:pt x="26534" y="117484"/>
                        <a:pt x="31238" y="117484"/>
                      </a:cubicBezTo>
                      <a:cubicBezTo>
                        <a:pt x="32396" y="117484"/>
                        <a:pt x="33536" y="117422"/>
                        <a:pt x="34643" y="117318"/>
                      </a:cubicBezTo>
                      <a:cubicBezTo>
                        <a:pt x="40410" y="116794"/>
                        <a:pt x="46540" y="115019"/>
                        <a:pt x="50896" y="109978"/>
                      </a:cubicBezTo>
                      <a:cubicBezTo>
                        <a:pt x="55453" y="104736"/>
                        <a:pt x="58074" y="97033"/>
                        <a:pt x="56865" y="83926"/>
                      </a:cubicBezTo>
                      <a:lnTo>
                        <a:pt x="51743" y="28836"/>
                      </a:lnTo>
                      <a:cubicBezTo>
                        <a:pt x="50127" y="9939"/>
                        <a:pt x="41862" y="1"/>
                        <a:pt x="2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2"/>
                <p:cNvSpPr/>
                <p:nvPr/>
              </p:nvSpPr>
              <p:spPr>
                <a:xfrm>
                  <a:off x="13245185" y="320359"/>
                  <a:ext cx="52703" cy="106721"/>
                </a:xfrm>
                <a:custGeom>
                  <a:avLst/>
                  <a:gdLst/>
                  <a:ahLst/>
                  <a:cxnLst/>
                  <a:rect l="l" t="t" r="r" b="b"/>
                  <a:pathLst>
                    <a:path w="58075" h="117599" extrusionOk="0">
                      <a:moveTo>
                        <a:pt x="27199" y="5406"/>
                      </a:moveTo>
                      <a:cubicBezTo>
                        <a:pt x="38424" y="5406"/>
                        <a:pt x="44729" y="12778"/>
                        <a:pt x="46339" y="29330"/>
                      </a:cubicBezTo>
                      <a:lnTo>
                        <a:pt x="51259" y="84581"/>
                      </a:lnTo>
                      <a:cubicBezTo>
                        <a:pt x="52993" y="102608"/>
                        <a:pt x="46863" y="110997"/>
                        <a:pt x="34119" y="112045"/>
                      </a:cubicBezTo>
                      <a:cubicBezTo>
                        <a:pt x="33229" y="112129"/>
                        <a:pt x="32366" y="112170"/>
                        <a:pt x="31530" y="112170"/>
                      </a:cubicBezTo>
                      <a:cubicBezTo>
                        <a:pt x="20213" y="112170"/>
                        <a:pt x="13887" y="104502"/>
                        <a:pt x="12422" y="88090"/>
                      </a:cubicBezTo>
                      <a:lnTo>
                        <a:pt x="7341" y="33000"/>
                      </a:lnTo>
                      <a:cubicBezTo>
                        <a:pt x="5768" y="15498"/>
                        <a:pt x="11172" y="6786"/>
                        <a:pt x="24521" y="5536"/>
                      </a:cubicBezTo>
                      <a:cubicBezTo>
                        <a:pt x="25443" y="5450"/>
                        <a:pt x="26335" y="5406"/>
                        <a:pt x="27199" y="5406"/>
                      </a:cubicBezTo>
                      <a:close/>
                      <a:moveTo>
                        <a:pt x="27003" y="0"/>
                      </a:moveTo>
                      <a:cubicBezTo>
                        <a:pt x="26016" y="0"/>
                        <a:pt x="25001" y="44"/>
                        <a:pt x="23956" y="132"/>
                      </a:cubicBezTo>
                      <a:cubicBezTo>
                        <a:pt x="7341" y="1705"/>
                        <a:pt x="1" y="13400"/>
                        <a:pt x="1936" y="33363"/>
                      </a:cubicBezTo>
                      <a:lnTo>
                        <a:pt x="7018" y="88574"/>
                      </a:lnTo>
                      <a:cubicBezTo>
                        <a:pt x="8066" y="101560"/>
                        <a:pt x="12099" y="108859"/>
                        <a:pt x="17302" y="113054"/>
                      </a:cubicBezTo>
                      <a:cubicBezTo>
                        <a:pt x="21762" y="116490"/>
                        <a:pt x="26791" y="117598"/>
                        <a:pt x="31524" y="117598"/>
                      </a:cubicBezTo>
                      <a:cubicBezTo>
                        <a:pt x="32568" y="117598"/>
                        <a:pt x="33597" y="117544"/>
                        <a:pt x="34603" y="117450"/>
                      </a:cubicBezTo>
                      <a:cubicBezTo>
                        <a:pt x="40370" y="116925"/>
                        <a:pt x="46500" y="115151"/>
                        <a:pt x="51057" y="109948"/>
                      </a:cubicBezTo>
                      <a:cubicBezTo>
                        <a:pt x="55413" y="104867"/>
                        <a:pt x="58075" y="97164"/>
                        <a:pt x="56824" y="84057"/>
                      </a:cubicBezTo>
                      <a:lnTo>
                        <a:pt x="51945" y="28806"/>
                      </a:lnTo>
                      <a:cubicBezTo>
                        <a:pt x="50129" y="9935"/>
                        <a:pt x="41860" y="0"/>
                        <a:pt x="27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2"/>
                <p:cNvSpPr/>
                <p:nvPr/>
              </p:nvSpPr>
              <p:spPr>
                <a:xfrm>
                  <a:off x="13301547" y="315247"/>
                  <a:ext cx="52667" cy="106748"/>
                </a:xfrm>
                <a:custGeom>
                  <a:avLst/>
                  <a:gdLst/>
                  <a:ahLst/>
                  <a:cxnLst/>
                  <a:rect l="l" t="t" r="r" b="b"/>
                  <a:pathLst>
                    <a:path w="58035" h="117629" extrusionOk="0">
                      <a:moveTo>
                        <a:pt x="27041" y="5431"/>
                      </a:moveTo>
                      <a:cubicBezTo>
                        <a:pt x="38399" y="5431"/>
                        <a:pt x="44678" y="12678"/>
                        <a:pt x="46137" y="29358"/>
                      </a:cubicBezTo>
                      <a:lnTo>
                        <a:pt x="51218" y="84447"/>
                      </a:lnTo>
                      <a:cubicBezTo>
                        <a:pt x="52791" y="102636"/>
                        <a:pt x="46823" y="110822"/>
                        <a:pt x="34079" y="112073"/>
                      </a:cubicBezTo>
                      <a:cubicBezTo>
                        <a:pt x="33192" y="112155"/>
                        <a:pt x="32332" y="112196"/>
                        <a:pt x="31500" y="112196"/>
                      </a:cubicBezTo>
                      <a:cubicBezTo>
                        <a:pt x="20026" y="112196"/>
                        <a:pt x="13687" y="104398"/>
                        <a:pt x="12220" y="88117"/>
                      </a:cubicBezTo>
                      <a:lnTo>
                        <a:pt x="7139" y="32866"/>
                      </a:lnTo>
                      <a:cubicBezTo>
                        <a:pt x="5566" y="15525"/>
                        <a:pt x="11172" y="6814"/>
                        <a:pt x="24279" y="5564"/>
                      </a:cubicBezTo>
                      <a:cubicBezTo>
                        <a:pt x="25231" y="5476"/>
                        <a:pt x="26152" y="5431"/>
                        <a:pt x="27041" y="5431"/>
                      </a:cubicBezTo>
                      <a:close/>
                      <a:moveTo>
                        <a:pt x="27193" y="0"/>
                      </a:moveTo>
                      <a:cubicBezTo>
                        <a:pt x="26134" y="0"/>
                        <a:pt x="25041" y="53"/>
                        <a:pt x="23916" y="159"/>
                      </a:cubicBezTo>
                      <a:cubicBezTo>
                        <a:pt x="7300" y="1732"/>
                        <a:pt x="0" y="13468"/>
                        <a:pt x="1735" y="33391"/>
                      </a:cubicBezTo>
                      <a:lnTo>
                        <a:pt x="6776" y="88641"/>
                      </a:lnTo>
                      <a:cubicBezTo>
                        <a:pt x="8026" y="101547"/>
                        <a:pt x="12059" y="108725"/>
                        <a:pt x="17302" y="113121"/>
                      </a:cubicBezTo>
                      <a:cubicBezTo>
                        <a:pt x="21545" y="116542"/>
                        <a:pt x="26647" y="117629"/>
                        <a:pt x="31425" y="117629"/>
                      </a:cubicBezTo>
                      <a:cubicBezTo>
                        <a:pt x="32506" y="117629"/>
                        <a:pt x="33569" y="117573"/>
                        <a:pt x="34603" y="117477"/>
                      </a:cubicBezTo>
                      <a:cubicBezTo>
                        <a:pt x="40370" y="116952"/>
                        <a:pt x="46500" y="115218"/>
                        <a:pt x="50855" y="109976"/>
                      </a:cubicBezTo>
                      <a:cubicBezTo>
                        <a:pt x="55413" y="104894"/>
                        <a:pt x="58034" y="97030"/>
                        <a:pt x="56784" y="84084"/>
                      </a:cubicBezTo>
                      <a:lnTo>
                        <a:pt x="51743" y="28833"/>
                      </a:lnTo>
                      <a:cubicBezTo>
                        <a:pt x="50126" y="10069"/>
                        <a:pt x="41812" y="0"/>
                        <a:pt x="27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2"/>
                <p:cNvSpPr/>
                <p:nvPr/>
              </p:nvSpPr>
              <p:spPr>
                <a:xfrm>
                  <a:off x="13357726" y="310158"/>
                  <a:ext cx="52667" cy="106720"/>
                </a:xfrm>
                <a:custGeom>
                  <a:avLst/>
                  <a:gdLst/>
                  <a:ahLst/>
                  <a:cxnLst/>
                  <a:rect l="l" t="t" r="r" b="b"/>
                  <a:pathLst>
                    <a:path w="58035" h="117598" extrusionOk="0">
                      <a:moveTo>
                        <a:pt x="27283" y="5465"/>
                      </a:moveTo>
                      <a:cubicBezTo>
                        <a:pt x="38595" y="5465"/>
                        <a:pt x="44657" y="12717"/>
                        <a:pt x="46298" y="29360"/>
                      </a:cubicBezTo>
                      <a:lnTo>
                        <a:pt x="51178" y="84449"/>
                      </a:lnTo>
                      <a:cubicBezTo>
                        <a:pt x="52953" y="102638"/>
                        <a:pt x="46823" y="110865"/>
                        <a:pt x="34079" y="112075"/>
                      </a:cubicBezTo>
                      <a:cubicBezTo>
                        <a:pt x="33289" y="112139"/>
                        <a:pt x="32521" y="112171"/>
                        <a:pt x="31774" y="112171"/>
                      </a:cubicBezTo>
                      <a:cubicBezTo>
                        <a:pt x="20278" y="112171"/>
                        <a:pt x="13859" y="104555"/>
                        <a:pt x="12382" y="88119"/>
                      </a:cubicBezTo>
                      <a:lnTo>
                        <a:pt x="7300" y="32869"/>
                      </a:lnTo>
                      <a:cubicBezTo>
                        <a:pt x="5727" y="15567"/>
                        <a:pt x="11131" y="6655"/>
                        <a:pt x="24440" y="5606"/>
                      </a:cubicBezTo>
                      <a:cubicBezTo>
                        <a:pt x="25422" y="5513"/>
                        <a:pt x="26370" y="5465"/>
                        <a:pt x="27283" y="5465"/>
                      </a:cubicBezTo>
                      <a:close/>
                      <a:moveTo>
                        <a:pt x="27254" y="0"/>
                      </a:moveTo>
                      <a:cubicBezTo>
                        <a:pt x="26177" y="0"/>
                        <a:pt x="25064" y="54"/>
                        <a:pt x="23916" y="162"/>
                      </a:cubicBezTo>
                      <a:cubicBezTo>
                        <a:pt x="7462" y="1573"/>
                        <a:pt x="1" y="13309"/>
                        <a:pt x="1896" y="33393"/>
                      </a:cubicBezTo>
                      <a:lnTo>
                        <a:pt x="6978" y="88482"/>
                      </a:lnTo>
                      <a:cubicBezTo>
                        <a:pt x="7986" y="101589"/>
                        <a:pt x="12059" y="108768"/>
                        <a:pt x="17463" y="112962"/>
                      </a:cubicBezTo>
                      <a:cubicBezTo>
                        <a:pt x="21917" y="116662"/>
                        <a:pt x="27127" y="117597"/>
                        <a:pt x="32031" y="117597"/>
                      </a:cubicBezTo>
                      <a:cubicBezTo>
                        <a:pt x="32900" y="117597"/>
                        <a:pt x="33759" y="117568"/>
                        <a:pt x="34603" y="117519"/>
                      </a:cubicBezTo>
                      <a:cubicBezTo>
                        <a:pt x="40370" y="116793"/>
                        <a:pt x="46500" y="115059"/>
                        <a:pt x="51057" y="109978"/>
                      </a:cubicBezTo>
                      <a:cubicBezTo>
                        <a:pt x="55413" y="104735"/>
                        <a:pt x="58034" y="97032"/>
                        <a:pt x="56784" y="83925"/>
                      </a:cubicBezTo>
                      <a:lnTo>
                        <a:pt x="51904" y="28836"/>
                      </a:lnTo>
                      <a:cubicBezTo>
                        <a:pt x="50101" y="9938"/>
                        <a:pt x="41928" y="0"/>
                        <a:pt x="2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2"/>
                <p:cNvSpPr/>
                <p:nvPr/>
              </p:nvSpPr>
              <p:spPr>
                <a:xfrm>
                  <a:off x="13447173" y="301950"/>
                  <a:ext cx="52703" cy="106725"/>
                </a:xfrm>
                <a:custGeom>
                  <a:avLst/>
                  <a:gdLst/>
                  <a:ahLst/>
                  <a:cxnLst/>
                  <a:rect l="l" t="t" r="r" b="b"/>
                  <a:pathLst>
                    <a:path w="58075" h="117603" extrusionOk="0">
                      <a:moveTo>
                        <a:pt x="27199" y="5407"/>
                      </a:moveTo>
                      <a:cubicBezTo>
                        <a:pt x="38423" y="5407"/>
                        <a:pt x="44717" y="12779"/>
                        <a:pt x="46178" y="29331"/>
                      </a:cubicBezTo>
                      <a:lnTo>
                        <a:pt x="51259" y="84582"/>
                      </a:lnTo>
                      <a:cubicBezTo>
                        <a:pt x="52832" y="102609"/>
                        <a:pt x="46904" y="110957"/>
                        <a:pt x="34119" y="112046"/>
                      </a:cubicBezTo>
                      <a:cubicBezTo>
                        <a:pt x="33214" y="112129"/>
                        <a:pt x="32338" y="112171"/>
                        <a:pt x="31489" y="112171"/>
                      </a:cubicBezTo>
                      <a:cubicBezTo>
                        <a:pt x="20048" y="112171"/>
                        <a:pt x="13725" y="104535"/>
                        <a:pt x="12261" y="88090"/>
                      </a:cubicBezTo>
                      <a:lnTo>
                        <a:pt x="7381" y="33001"/>
                      </a:lnTo>
                      <a:cubicBezTo>
                        <a:pt x="5607" y="15498"/>
                        <a:pt x="11212" y="6787"/>
                        <a:pt x="24521" y="5537"/>
                      </a:cubicBezTo>
                      <a:cubicBezTo>
                        <a:pt x="25443" y="5450"/>
                        <a:pt x="26335" y="5407"/>
                        <a:pt x="27199" y="5407"/>
                      </a:cubicBezTo>
                      <a:close/>
                      <a:moveTo>
                        <a:pt x="27009" y="1"/>
                      </a:moveTo>
                      <a:cubicBezTo>
                        <a:pt x="26032" y="1"/>
                        <a:pt x="25028" y="45"/>
                        <a:pt x="23997" y="133"/>
                      </a:cubicBezTo>
                      <a:cubicBezTo>
                        <a:pt x="7381" y="1705"/>
                        <a:pt x="1" y="13401"/>
                        <a:pt x="1977" y="33364"/>
                      </a:cubicBezTo>
                      <a:lnTo>
                        <a:pt x="6857" y="88615"/>
                      </a:lnTo>
                      <a:cubicBezTo>
                        <a:pt x="8067" y="101722"/>
                        <a:pt x="12100" y="108860"/>
                        <a:pt x="17342" y="113094"/>
                      </a:cubicBezTo>
                      <a:cubicBezTo>
                        <a:pt x="21783" y="116515"/>
                        <a:pt x="26760" y="117602"/>
                        <a:pt x="31486" y="117602"/>
                      </a:cubicBezTo>
                      <a:cubicBezTo>
                        <a:pt x="32555" y="117602"/>
                        <a:pt x="33610" y="117547"/>
                        <a:pt x="34644" y="117450"/>
                      </a:cubicBezTo>
                      <a:cubicBezTo>
                        <a:pt x="40411" y="116926"/>
                        <a:pt x="46541" y="115192"/>
                        <a:pt x="50896" y="110110"/>
                      </a:cubicBezTo>
                      <a:cubicBezTo>
                        <a:pt x="55453" y="104867"/>
                        <a:pt x="58075" y="97164"/>
                        <a:pt x="56865" y="84057"/>
                      </a:cubicBezTo>
                      <a:lnTo>
                        <a:pt x="51784" y="28968"/>
                      </a:lnTo>
                      <a:cubicBezTo>
                        <a:pt x="50157" y="9945"/>
                        <a:pt x="41722" y="1"/>
                        <a:pt x="27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2"/>
                <p:cNvSpPr/>
                <p:nvPr/>
              </p:nvSpPr>
              <p:spPr>
                <a:xfrm>
                  <a:off x="13503535" y="296838"/>
                  <a:ext cx="52521" cy="106763"/>
                </a:xfrm>
                <a:custGeom>
                  <a:avLst/>
                  <a:gdLst/>
                  <a:ahLst/>
                  <a:cxnLst/>
                  <a:rect l="l" t="t" r="r" b="b"/>
                  <a:pathLst>
                    <a:path w="57874" h="117645" extrusionOk="0">
                      <a:moveTo>
                        <a:pt x="27004" y="5434"/>
                      </a:moveTo>
                      <a:cubicBezTo>
                        <a:pt x="38418" y="5434"/>
                        <a:pt x="44677" y="12806"/>
                        <a:pt x="46137" y="29358"/>
                      </a:cubicBezTo>
                      <a:lnTo>
                        <a:pt x="51219" y="84609"/>
                      </a:lnTo>
                      <a:cubicBezTo>
                        <a:pt x="52792" y="102636"/>
                        <a:pt x="46662" y="110823"/>
                        <a:pt x="34079" y="112073"/>
                      </a:cubicBezTo>
                      <a:cubicBezTo>
                        <a:pt x="33192" y="112155"/>
                        <a:pt x="32332" y="112196"/>
                        <a:pt x="31500" y="112196"/>
                      </a:cubicBezTo>
                      <a:cubicBezTo>
                        <a:pt x="20026" y="112196"/>
                        <a:pt x="13687" y="104399"/>
                        <a:pt x="12220" y="88118"/>
                      </a:cubicBezTo>
                      <a:lnTo>
                        <a:pt x="7179" y="32867"/>
                      </a:lnTo>
                      <a:cubicBezTo>
                        <a:pt x="5566" y="15566"/>
                        <a:pt x="11011" y="6814"/>
                        <a:pt x="24279" y="5564"/>
                      </a:cubicBezTo>
                      <a:cubicBezTo>
                        <a:pt x="25218" y="5478"/>
                        <a:pt x="26126" y="5434"/>
                        <a:pt x="27004" y="5434"/>
                      </a:cubicBezTo>
                      <a:close/>
                      <a:moveTo>
                        <a:pt x="27053" y="1"/>
                      </a:moveTo>
                      <a:cubicBezTo>
                        <a:pt x="25988" y="1"/>
                        <a:pt x="24888" y="54"/>
                        <a:pt x="23755" y="160"/>
                      </a:cubicBezTo>
                      <a:cubicBezTo>
                        <a:pt x="7341" y="1733"/>
                        <a:pt x="1" y="13468"/>
                        <a:pt x="1735" y="33391"/>
                      </a:cubicBezTo>
                      <a:lnTo>
                        <a:pt x="6816" y="88642"/>
                      </a:lnTo>
                      <a:cubicBezTo>
                        <a:pt x="8026" y="101588"/>
                        <a:pt x="11898" y="108726"/>
                        <a:pt x="17262" y="113122"/>
                      </a:cubicBezTo>
                      <a:cubicBezTo>
                        <a:pt x="21548" y="116524"/>
                        <a:pt x="26498" y="117644"/>
                        <a:pt x="31206" y="117644"/>
                      </a:cubicBezTo>
                      <a:cubicBezTo>
                        <a:pt x="32302" y="117644"/>
                        <a:pt x="33384" y="117584"/>
                        <a:pt x="34442" y="117477"/>
                      </a:cubicBezTo>
                      <a:cubicBezTo>
                        <a:pt x="40209" y="116953"/>
                        <a:pt x="46339" y="115219"/>
                        <a:pt x="50896" y="109976"/>
                      </a:cubicBezTo>
                      <a:cubicBezTo>
                        <a:pt x="55252" y="104895"/>
                        <a:pt x="57873" y="97030"/>
                        <a:pt x="56824" y="84085"/>
                      </a:cubicBezTo>
                      <a:lnTo>
                        <a:pt x="51743" y="28834"/>
                      </a:lnTo>
                      <a:cubicBezTo>
                        <a:pt x="49938" y="10069"/>
                        <a:pt x="41752" y="1"/>
                        <a:pt x="2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2"/>
                <p:cNvSpPr/>
                <p:nvPr/>
              </p:nvSpPr>
              <p:spPr>
                <a:xfrm>
                  <a:off x="13559677" y="291748"/>
                  <a:ext cx="52703" cy="106765"/>
                </a:xfrm>
                <a:custGeom>
                  <a:avLst/>
                  <a:gdLst/>
                  <a:ahLst/>
                  <a:cxnLst/>
                  <a:rect l="l" t="t" r="r" b="b"/>
                  <a:pathLst>
                    <a:path w="58075" h="117647" extrusionOk="0">
                      <a:moveTo>
                        <a:pt x="27222" y="5474"/>
                      </a:moveTo>
                      <a:cubicBezTo>
                        <a:pt x="38444" y="5474"/>
                        <a:pt x="44719" y="12686"/>
                        <a:pt x="46177" y="29360"/>
                      </a:cubicBezTo>
                      <a:lnTo>
                        <a:pt x="51259" y="84450"/>
                      </a:lnTo>
                      <a:cubicBezTo>
                        <a:pt x="52832" y="102638"/>
                        <a:pt x="46863" y="110866"/>
                        <a:pt x="34119" y="112075"/>
                      </a:cubicBezTo>
                      <a:cubicBezTo>
                        <a:pt x="33226" y="112158"/>
                        <a:pt x="32361" y="112199"/>
                        <a:pt x="31523" y="112199"/>
                      </a:cubicBezTo>
                      <a:cubicBezTo>
                        <a:pt x="20028" y="112199"/>
                        <a:pt x="13727" y="104434"/>
                        <a:pt x="12261" y="88120"/>
                      </a:cubicBezTo>
                      <a:lnTo>
                        <a:pt x="7381" y="32869"/>
                      </a:lnTo>
                      <a:cubicBezTo>
                        <a:pt x="5606" y="15568"/>
                        <a:pt x="11212" y="6816"/>
                        <a:pt x="24480" y="5607"/>
                      </a:cubicBezTo>
                      <a:cubicBezTo>
                        <a:pt x="25425" y="5518"/>
                        <a:pt x="26339" y="5474"/>
                        <a:pt x="27222" y="5474"/>
                      </a:cubicBezTo>
                      <a:close/>
                      <a:moveTo>
                        <a:pt x="27266" y="1"/>
                      </a:moveTo>
                      <a:cubicBezTo>
                        <a:pt x="26196" y="1"/>
                        <a:pt x="25093" y="55"/>
                        <a:pt x="23956" y="162"/>
                      </a:cubicBezTo>
                      <a:cubicBezTo>
                        <a:pt x="7381" y="1574"/>
                        <a:pt x="1" y="13309"/>
                        <a:pt x="1936" y="33393"/>
                      </a:cubicBezTo>
                      <a:lnTo>
                        <a:pt x="6857" y="88483"/>
                      </a:lnTo>
                      <a:cubicBezTo>
                        <a:pt x="8066" y="101590"/>
                        <a:pt x="12059" y="108768"/>
                        <a:pt x="17342" y="113124"/>
                      </a:cubicBezTo>
                      <a:cubicBezTo>
                        <a:pt x="21726" y="116527"/>
                        <a:pt x="26695" y="117647"/>
                        <a:pt x="31407" y="117647"/>
                      </a:cubicBezTo>
                      <a:cubicBezTo>
                        <a:pt x="32503" y="117647"/>
                        <a:pt x="33585" y="117586"/>
                        <a:pt x="34643" y="117479"/>
                      </a:cubicBezTo>
                      <a:cubicBezTo>
                        <a:pt x="40410" y="116996"/>
                        <a:pt x="46500" y="115060"/>
                        <a:pt x="50896" y="109978"/>
                      </a:cubicBezTo>
                      <a:cubicBezTo>
                        <a:pt x="55453" y="104897"/>
                        <a:pt x="58075" y="97033"/>
                        <a:pt x="56865" y="83926"/>
                      </a:cubicBezTo>
                      <a:lnTo>
                        <a:pt x="51783" y="28836"/>
                      </a:lnTo>
                      <a:cubicBezTo>
                        <a:pt x="50130" y="9939"/>
                        <a:pt x="41827" y="1"/>
                        <a:pt x="2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2"/>
                <p:cNvSpPr/>
                <p:nvPr/>
              </p:nvSpPr>
              <p:spPr>
                <a:xfrm>
                  <a:off x="13616039" y="286698"/>
                  <a:ext cx="52520" cy="106595"/>
                </a:xfrm>
                <a:custGeom>
                  <a:avLst/>
                  <a:gdLst/>
                  <a:ahLst/>
                  <a:cxnLst/>
                  <a:rect l="l" t="t" r="r" b="b"/>
                  <a:pathLst>
                    <a:path w="57873" h="117460" extrusionOk="0">
                      <a:moveTo>
                        <a:pt x="26742" y="5303"/>
                      </a:moveTo>
                      <a:cubicBezTo>
                        <a:pt x="38289" y="5303"/>
                        <a:pt x="44666" y="12496"/>
                        <a:pt x="46137" y="29360"/>
                      </a:cubicBezTo>
                      <a:lnTo>
                        <a:pt x="51218" y="84409"/>
                      </a:lnTo>
                      <a:cubicBezTo>
                        <a:pt x="52791" y="102598"/>
                        <a:pt x="46661" y="110825"/>
                        <a:pt x="34079" y="112035"/>
                      </a:cubicBezTo>
                      <a:cubicBezTo>
                        <a:pt x="33279" y="112099"/>
                        <a:pt x="32502" y="112131"/>
                        <a:pt x="31747" y="112131"/>
                      </a:cubicBezTo>
                      <a:cubicBezTo>
                        <a:pt x="20117" y="112131"/>
                        <a:pt x="13697" y="104505"/>
                        <a:pt x="12220" y="87918"/>
                      </a:cubicBezTo>
                      <a:lnTo>
                        <a:pt x="7139" y="32828"/>
                      </a:lnTo>
                      <a:cubicBezTo>
                        <a:pt x="5606" y="15366"/>
                        <a:pt x="11010" y="6614"/>
                        <a:pt x="24279" y="5405"/>
                      </a:cubicBezTo>
                      <a:cubicBezTo>
                        <a:pt x="25124" y="5337"/>
                        <a:pt x="25946" y="5303"/>
                        <a:pt x="26742" y="5303"/>
                      </a:cubicBezTo>
                      <a:close/>
                      <a:moveTo>
                        <a:pt x="27100" y="0"/>
                      </a:moveTo>
                      <a:cubicBezTo>
                        <a:pt x="26020" y="0"/>
                        <a:pt x="24905" y="54"/>
                        <a:pt x="23754" y="162"/>
                      </a:cubicBezTo>
                      <a:cubicBezTo>
                        <a:pt x="7340" y="1533"/>
                        <a:pt x="0" y="13269"/>
                        <a:pt x="1735" y="33353"/>
                      </a:cubicBezTo>
                      <a:lnTo>
                        <a:pt x="6816" y="88442"/>
                      </a:lnTo>
                      <a:cubicBezTo>
                        <a:pt x="8026" y="101549"/>
                        <a:pt x="11857" y="108728"/>
                        <a:pt x="17302" y="112922"/>
                      </a:cubicBezTo>
                      <a:cubicBezTo>
                        <a:pt x="21486" y="116398"/>
                        <a:pt x="26440" y="117459"/>
                        <a:pt x="31038" y="117459"/>
                      </a:cubicBezTo>
                      <a:cubicBezTo>
                        <a:pt x="32201" y="117459"/>
                        <a:pt x="33342" y="117391"/>
                        <a:pt x="34441" y="117277"/>
                      </a:cubicBezTo>
                      <a:cubicBezTo>
                        <a:pt x="40209" y="116753"/>
                        <a:pt x="46298" y="115019"/>
                        <a:pt x="50896" y="109938"/>
                      </a:cubicBezTo>
                      <a:cubicBezTo>
                        <a:pt x="55251" y="104695"/>
                        <a:pt x="57873" y="97032"/>
                        <a:pt x="56824" y="83885"/>
                      </a:cubicBezTo>
                      <a:lnTo>
                        <a:pt x="51743" y="28836"/>
                      </a:lnTo>
                      <a:cubicBezTo>
                        <a:pt x="49939" y="9938"/>
                        <a:pt x="41801" y="0"/>
                        <a:pt x="27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2"/>
                <p:cNvSpPr/>
                <p:nvPr/>
              </p:nvSpPr>
              <p:spPr>
                <a:xfrm>
                  <a:off x="12614920" y="457248"/>
                  <a:ext cx="1135035" cy="101233"/>
                </a:xfrm>
                <a:custGeom>
                  <a:avLst/>
                  <a:gdLst/>
                  <a:ahLst/>
                  <a:cxnLst/>
                  <a:rect l="l" t="t" r="r" b="b"/>
                  <a:pathLst>
                    <a:path w="1250727" h="111551" extrusionOk="0">
                      <a:moveTo>
                        <a:pt x="1249678" y="0"/>
                      </a:moveTo>
                      <a:lnTo>
                        <a:pt x="1243225" y="524"/>
                      </a:lnTo>
                      <a:lnTo>
                        <a:pt x="1038797" y="16616"/>
                      </a:lnTo>
                      <a:lnTo>
                        <a:pt x="937208" y="24641"/>
                      </a:lnTo>
                      <a:lnTo>
                        <a:pt x="6493" y="97919"/>
                      </a:lnTo>
                      <a:lnTo>
                        <a:pt x="0" y="98443"/>
                      </a:lnTo>
                      <a:lnTo>
                        <a:pt x="1049" y="111550"/>
                      </a:lnTo>
                      <a:lnTo>
                        <a:pt x="7703" y="111026"/>
                      </a:lnTo>
                      <a:lnTo>
                        <a:pt x="837192" y="45653"/>
                      </a:lnTo>
                      <a:lnTo>
                        <a:pt x="938620" y="37788"/>
                      </a:lnTo>
                      <a:lnTo>
                        <a:pt x="1244435" y="13631"/>
                      </a:lnTo>
                      <a:lnTo>
                        <a:pt x="1250727" y="13107"/>
                      </a:lnTo>
                      <a:lnTo>
                        <a:pt x="12496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2"/>
                <p:cNvSpPr/>
                <p:nvPr/>
              </p:nvSpPr>
              <p:spPr>
                <a:xfrm>
                  <a:off x="12555593" y="-172372"/>
                  <a:ext cx="1205597" cy="825936"/>
                </a:xfrm>
                <a:custGeom>
                  <a:avLst/>
                  <a:gdLst/>
                  <a:ahLst/>
                  <a:cxnLst/>
                  <a:rect l="l" t="t" r="r" b="b"/>
                  <a:pathLst>
                    <a:path w="1328482" h="910122" extrusionOk="0">
                      <a:moveTo>
                        <a:pt x="1222376" y="13122"/>
                      </a:moveTo>
                      <a:cubicBezTo>
                        <a:pt x="1237217" y="13122"/>
                        <a:pt x="1249275" y="24293"/>
                        <a:pt x="1250687" y="38972"/>
                      </a:cubicBezTo>
                      <a:lnTo>
                        <a:pt x="1305050" y="654636"/>
                      </a:lnTo>
                      <a:lnTo>
                        <a:pt x="1306301" y="667905"/>
                      </a:lnTo>
                      <a:lnTo>
                        <a:pt x="1308559" y="694320"/>
                      </a:lnTo>
                      <a:lnTo>
                        <a:pt x="1309809" y="707427"/>
                      </a:lnTo>
                      <a:lnTo>
                        <a:pt x="1314528" y="761791"/>
                      </a:lnTo>
                      <a:cubicBezTo>
                        <a:pt x="1315213" y="769332"/>
                        <a:pt x="1312794" y="776834"/>
                        <a:pt x="1307874" y="782641"/>
                      </a:cubicBezTo>
                      <a:cubicBezTo>
                        <a:pt x="1303155" y="788408"/>
                        <a:pt x="1296178" y="791876"/>
                        <a:pt x="1288637" y="792562"/>
                      </a:cubicBezTo>
                      <a:lnTo>
                        <a:pt x="730522" y="841884"/>
                      </a:lnTo>
                      <a:lnTo>
                        <a:pt x="717576" y="843135"/>
                      </a:lnTo>
                      <a:lnTo>
                        <a:pt x="109615" y="896813"/>
                      </a:lnTo>
                      <a:cubicBezTo>
                        <a:pt x="108773" y="896887"/>
                        <a:pt x="107936" y="896923"/>
                        <a:pt x="107105" y="896923"/>
                      </a:cubicBezTo>
                      <a:cubicBezTo>
                        <a:pt x="92592" y="896923"/>
                        <a:pt x="80179" y="885799"/>
                        <a:pt x="78844" y="870921"/>
                      </a:cubicBezTo>
                      <a:lnTo>
                        <a:pt x="73037" y="804822"/>
                      </a:lnTo>
                      <a:lnTo>
                        <a:pt x="71827" y="791715"/>
                      </a:lnTo>
                      <a:lnTo>
                        <a:pt x="15044" y="148264"/>
                      </a:lnTo>
                      <a:cubicBezTo>
                        <a:pt x="13632" y="132536"/>
                        <a:pt x="25126" y="118703"/>
                        <a:pt x="40894" y="117292"/>
                      </a:cubicBezTo>
                      <a:lnTo>
                        <a:pt x="1219754" y="13283"/>
                      </a:lnTo>
                      <a:cubicBezTo>
                        <a:pt x="1220601" y="13122"/>
                        <a:pt x="1221489" y="13122"/>
                        <a:pt x="1222376" y="13122"/>
                      </a:cubicBezTo>
                      <a:close/>
                      <a:moveTo>
                        <a:pt x="1222561" y="0"/>
                      </a:moveTo>
                      <a:cubicBezTo>
                        <a:pt x="1221287" y="0"/>
                        <a:pt x="1220002" y="58"/>
                        <a:pt x="1218706" y="176"/>
                      </a:cubicBezTo>
                      <a:lnTo>
                        <a:pt x="39685" y="104386"/>
                      </a:lnTo>
                      <a:cubicBezTo>
                        <a:pt x="16939" y="106322"/>
                        <a:pt x="1" y="126608"/>
                        <a:pt x="1937" y="149313"/>
                      </a:cubicBezTo>
                      <a:lnTo>
                        <a:pt x="65899" y="872172"/>
                      </a:lnTo>
                      <a:cubicBezTo>
                        <a:pt x="67834" y="893667"/>
                        <a:pt x="85498" y="910121"/>
                        <a:pt x="107196" y="910121"/>
                      </a:cubicBezTo>
                      <a:cubicBezTo>
                        <a:pt x="108405" y="910121"/>
                        <a:pt x="109615" y="909920"/>
                        <a:pt x="110825" y="909920"/>
                      </a:cubicBezTo>
                      <a:lnTo>
                        <a:pt x="720198" y="856080"/>
                      </a:lnTo>
                      <a:lnTo>
                        <a:pt x="733305" y="854830"/>
                      </a:lnTo>
                      <a:lnTo>
                        <a:pt x="1289846" y="805709"/>
                      </a:lnTo>
                      <a:cubicBezTo>
                        <a:pt x="1300897" y="804661"/>
                        <a:pt x="1310858" y="799620"/>
                        <a:pt x="1317996" y="791029"/>
                      </a:cubicBezTo>
                      <a:cubicBezTo>
                        <a:pt x="1325175" y="782480"/>
                        <a:pt x="1328482" y="771792"/>
                        <a:pt x="1327473" y="760783"/>
                      </a:cubicBezTo>
                      <a:lnTo>
                        <a:pt x="1319045" y="665122"/>
                      </a:lnTo>
                      <a:lnTo>
                        <a:pt x="1317835" y="652015"/>
                      </a:lnTo>
                      <a:lnTo>
                        <a:pt x="1263633" y="37924"/>
                      </a:lnTo>
                      <a:cubicBezTo>
                        <a:pt x="1261844" y="16304"/>
                        <a:pt x="1243960" y="0"/>
                        <a:pt x="122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2" name="CuadroTexto 1">
            <a:extLst>
              <a:ext uri="{FF2B5EF4-FFF2-40B4-BE49-F238E27FC236}">
                <a16:creationId xmlns:a16="http://schemas.microsoft.com/office/drawing/2014/main" id="{9953B333-0DE2-E202-A2F6-770F7A6B8274}"/>
              </a:ext>
            </a:extLst>
          </p:cNvPr>
          <p:cNvSpPr txBox="1"/>
          <p:nvPr/>
        </p:nvSpPr>
        <p:spPr>
          <a:xfrm>
            <a:off x="1570100" y="4698389"/>
            <a:ext cx="4394152" cy="253916"/>
          </a:xfrm>
          <a:prstGeom prst="rect">
            <a:avLst/>
          </a:prstGeom>
          <a:noFill/>
        </p:spPr>
        <p:txBody>
          <a:bodyPr wrap="none" rtlCol="0">
            <a:spAutoFit/>
          </a:bodyPr>
          <a:lstStyle/>
          <a:p>
            <a:r>
              <a:rPr lang="es-ES_tradnl" sz="1050" dirty="0">
                <a:solidFill>
                  <a:schemeClr val="tx1"/>
                </a:solidFill>
              </a:rPr>
              <a:t>Fuente: https://encyclopedia.kaspersky.es/knowledge/what-is-phishing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3"/>
          <p:cNvSpPr txBox="1">
            <a:spLocks noGrp="1"/>
          </p:cNvSpPr>
          <p:nvPr>
            <p:ph type="title"/>
          </p:nvPr>
        </p:nvSpPr>
        <p:spPr>
          <a:xfrm>
            <a:off x="4583924" y="2081812"/>
            <a:ext cx="4190712" cy="8821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_tradnl" dirty="0"/>
              <a:t>Estadísticas</a:t>
            </a:r>
          </a:p>
        </p:txBody>
      </p:sp>
      <p:sp>
        <p:nvSpPr>
          <p:cNvPr id="664" name="Google Shape;664;p33"/>
          <p:cNvSpPr txBox="1">
            <a:spLocks noGrp="1"/>
          </p:cNvSpPr>
          <p:nvPr>
            <p:ph type="title" idx="2"/>
          </p:nvPr>
        </p:nvSpPr>
        <p:spPr>
          <a:xfrm>
            <a:off x="4583925" y="1274173"/>
            <a:ext cx="1164300" cy="73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grpSp>
        <p:nvGrpSpPr>
          <p:cNvPr id="665" name="Google Shape;665;p33"/>
          <p:cNvGrpSpPr/>
          <p:nvPr/>
        </p:nvGrpSpPr>
        <p:grpSpPr>
          <a:xfrm>
            <a:off x="1397358" y="889974"/>
            <a:ext cx="2938785" cy="3999182"/>
            <a:chOff x="1397358" y="889974"/>
            <a:chExt cx="2938785" cy="3999182"/>
          </a:xfrm>
        </p:grpSpPr>
        <p:grpSp>
          <p:nvGrpSpPr>
            <p:cNvPr id="666" name="Google Shape;666;p33"/>
            <p:cNvGrpSpPr/>
            <p:nvPr/>
          </p:nvGrpSpPr>
          <p:grpSpPr>
            <a:xfrm>
              <a:off x="1397358" y="889974"/>
              <a:ext cx="2559673" cy="3726715"/>
              <a:chOff x="5842209" y="-9"/>
              <a:chExt cx="2790138" cy="4062258"/>
            </a:xfrm>
          </p:grpSpPr>
          <p:sp>
            <p:nvSpPr>
              <p:cNvPr id="667" name="Google Shape;667;p33"/>
              <p:cNvSpPr/>
              <p:nvPr/>
            </p:nvSpPr>
            <p:spPr>
              <a:xfrm rot="-3107581">
                <a:off x="6106467" y="1573698"/>
                <a:ext cx="904521" cy="1111743"/>
              </a:xfrm>
              <a:custGeom>
                <a:avLst/>
                <a:gdLst/>
                <a:ahLst/>
                <a:cxnLst/>
                <a:rect l="l" t="t" r="r" b="b"/>
                <a:pathLst>
                  <a:path w="508591" h="625107" extrusionOk="0">
                    <a:moveTo>
                      <a:pt x="7392" y="1"/>
                    </a:moveTo>
                    <a:cubicBezTo>
                      <a:pt x="5944" y="1"/>
                      <a:pt x="4488" y="480"/>
                      <a:pt x="3267" y="1457"/>
                    </a:cubicBezTo>
                    <a:cubicBezTo>
                      <a:pt x="444" y="3716"/>
                      <a:pt x="0" y="7870"/>
                      <a:pt x="2259" y="10652"/>
                    </a:cubicBezTo>
                    <a:lnTo>
                      <a:pt x="496088" y="622646"/>
                    </a:lnTo>
                    <a:cubicBezTo>
                      <a:pt x="497379" y="624259"/>
                      <a:pt x="499274" y="625106"/>
                      <a:pt x="501210" y="625106"/>
                    </a:cubicBezTo>
                    <a:cubicBezTo>
                      <a:pt x="502622" y="625106"/>
                      <a:pt x="504074" y="624622"/>
                      <a:pt x="505324" y="623654"/>
                    </a:cubicBezTo>
                    <a:cubicBezTo>
                      <a:pt x="508106" y="621356"/>
                      <a:pt x="508590" y="617242"/>
                      <a:pt x="506292" y="614419"/>
                    </a:cubicBezTo>
                    <a:lnTo>
                      <a:pt x="12502" y="2425"/>
                    </a:lnTo>
                    <a:cubicBezTo>
                      <a:pt x="11175" y="824"/>
                      <a:pt x="9291" y="1"/>
                      <a:pt x="7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3"/>
              <p:cNvSpPr/>
              <p:nvPr/>
            </p:nvSpPr>
            <p:spPr>
              <a:xfrm>
                <a:off x="7793069" y="2767277"/>
                <a:ext cx="213428" cy="201561"/>
              </a:xfrm>
              <a:custGeom>
                <a:avLst/>
                <a:gdLst/>
                <a:ahLst/>
                <a:cxnLst/>
                <a:rect l="l" t="t" r="r" b="b"/>
                <a:pathLst>
                  <a:path w="3651" h="3448" extrusionOk="0">
                    <a:moveTo>
                      <a:pt x="245" y="0"/>
                    </a:moveTo>
                    <a:cubicBezTo>
                      <a:pt x="136" y="759"/>
                      <a:pt x="0" y="2082"/>
                      <a:pt x="0" y="2082"/>
                    </a:cubicBezTo>
                    <a:lnTo>
                      <a:pt x="925" y="2428"/>
                    </a:lnTo>
                    <a:lnTo>
                      <a:pt x="3651" y="3447"/>
                    </a:lnTo>
                    <a:cubicBezTo>
                      <a:pt x="2891" y="1434"/>
                      <a:pt x="1167" y="532"/>
                      <a:pt x="1167" y="532"/>
                    </a:cubicBezTo>
                    <a:lnTo>
                      <a:pt x="667" y="243"/>
                    </a:lnTo>
                    <a:lnTo>
                      <a:pt x="2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3"/>
              <p:cNvSpPr/>
              <p:nvPr/>
            </p:nvSpPr>
            <p:spPr>
              <a:xfrm>
                <a:off x="7793069" y="2767277"/>
                <a:ext cx="54073" cy="141935"/>
              </a:xfrm>
              <a:custGeom>
                <a:avLst/>
                <a:gdLst/>
                <a:ahLst/>
                <a:cxnLst/>
                <a:rect l="l" t="t" r="r" b="b"/>
                <a:pathLst>
                  <a:path w="925" h="2428" extrusionOk="0">
                    <a:moveTo>
                      <a:pt x="245" y="0"/>
                    </a:moveTo>
                    <a:cubicBezTo>
                      <a:pt x="136" y="759"/>
                      <a:pt x="0" y="2082"/>
                      <a:pt x="0" y="2082"/>
                    </a:cubicBezTo>
                    <a:lnTo>
                      <a:pt x="925" y="2428"/>
                    </a:lnTo>
                    <a:lnTo>
                      <a:pt x="667" y="243"/>
                    </a:lnTo>
                    <a:lnTo>
                      <a:pt x="245" y="0"/>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3"/>
              <p:cNvSpPr/>
              <p:nvPr/>
            </p:nvSpPr>
            <p:spPr>
              <a:xfrm>
                <a:off x="7167116" y="2858762"/>
                <a:ext cx="205595" cy="204367"/>
              </a:xfrm>
              <a:custGeom>
                <a:avLst/>
                <a:gdLst/>
                <a:ahLst/>
                <a:cxnLst/>
                <a:rect l="l" t="t" r="r" b="b"/>
                <a:pathLst>
                  <a:path w="3517" h="3496" extrusionOk="0">
                    <a:moveTo>
                      <a:pt x="0" y="1"/>
                    </a:moveTo>
                    <a:lnTo>
                      <a:pt x="0" y="1816"/>
                    </a:lnTo>
                    <a:cubicBezTo>
                      <a:pt x="228" y="2001"/>
                      <a:pt x="541" y="2192"/>
                      <a:pt x="891" y="2376"/>
                    </a:cubicBezTo>
                    <a:cubicBezTo>
                      <a:pt x="2023" y="2973"/>
                      <a:pt x="3516" y="3496"/>
                      <a:pt x="3516" y="3496"/>
                    </a:cubicBezTo>
                    <a:cubicBezTo>
                      <a:pt x="3181" y="1882"/>
                      <a:pt x="1590" y="576"/>
                      <a:pt x="1143" y="339"/>
                    </a:cubicBezTo>
                    <a:lnTo>
                      <a:pt x="252" y="7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3"/>
              <p:cNvSpPr/>
              <p:nvPr/>
            </p:nvSpPr>
            <p:spPr>
              <a:xfrm>
                <a:off x="7167116" y="2858762"/>
                <a:ext cx="52086" cy="138895"/>
              </a:xfrm>
              <a:custGeom>
                <a:avLst/>
                <a:gdLst/>
                <a:ahLst/>
                <a:cxnLst/>
                <a:rect l="l" t="t" r="r" b="b"/>
                <a:pathLst>
                  <a:path w="891" h="2376" extrusionOk="0">
                    <a:moveTo>
                      <a:pt x="0" y="1"/>
                    </a:moveTo>
                    <a:lnTo>
                      <a:pt x="0" y="1816"/>
                    </a:lnTo>
                    <a:cubicBezTo>
                      <a:pt x="228" y="2001"/>
                      <a:pt x="541" y="2192"/>
                      <a:pt x="891" y="2376"/>
                    </a:cubicBezTo>
                    <a:cubicBezTo>
                      <a:pt x="621" y="1574"/>
                      <a:pt x="394" y="680"/>
                      <a:pt x="252" y="75"/>
                    </a:cubicBezTo>
                    <a:lnTo>
                      <a:pt x="0" y="1"/>
                    </a:ln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2" name="Google Shape;672;p33"/>
              <p:cNvGrpSpPr/>
              <p:nvPr/>
            </p:nvGrpSpPr>
            <p:grpSpPr>
              <a:xfrm>
                <a:off x="6548879" y="-9"/>
                <a:ext cx="2083469" cy="3241644"/>
                <a:chOff x="6548879" y="-9"/>
                <a:chExt cx="2083469" cy="3241644"/>
              </a:xfrm>
            </p:grpSpPr>
            <p:sp>
              <p:nvSpPr>
                <p:cNvPr id="673" name="Google Shape;673;p33"/>
                <p:cNvSpPr/>
                <p:nvPr/>
              </p:nvSpPr>
              <p:spPr>
                <a:xfrm>
                  <a:off x="6784985" y="428654"/>
                  <a:ext cx="197820" cy="113466"/>
                </a:xfrm>
                <a:custGeom>
                  <a:avLst/>
                  <a:gdLst/>
                  <a:ahLst/>
                  <a:cxnLst/>
                  <a:rect l="l" t="t" r="r" b="b"/>
                  <a:pathLst>
                    <a:path w="3384" h="1941" extrusionOk="0">
                      <a:moveTo>
                        <a:pt x="1746" y="0"/>
                      </a:moveTo>
                      <a:cubicBezTo>
                        <a:pt x="1700" y="0"/>
                        <a:pt x="1661" y="12"/>
                        <a:pt x="1630" y="37"/>
                      </a:cubicBezTo>
                      <a:cubicBezTo>
                        <a:pt x="1384" y="240"/>
                        <a:pt x="2033" y="953"/>
                        <a:pt x="2033" y="953"/>
                      </a:cubicBezTo>
                      <a:cubicBezTo>
                        <a:pt x="1477" y="777"/>
                        <a:pt x="1036" y="716"/>
                        <a:pt x="714" y="716"/>
                      </a:cubicBezTo>
                      <a:cubicBezTo>
                        <a:pt x="348" y="716"/>
                        <a:pt x="137" y="795"/>
                        <a:pt x="90" y="876"/>
                      </a:cubicBezTo>
                      <a:cubicBezTo>
                        <a:pt x="1" y="1030"/>
                        <a:pt x="602" y="1173"/>
                        <a:pt x="1429" y="1383"/>
                      </a:cubicBezTo>
                      <a:cubicBezTo>
                        <a:pt x="2206" y="1580"/>
                        <a:pt x="2870" y="1941"/>
                        <a:pt x="3178" y="1941"/>
                      </a:cubicBezTo>
                      <a:cubicBezTo>
                        <a:pt x="3317" y="1941"/>
                        <a:pt x="3383" y="1868"/>
                        <a:pt x="3355" y="1673"/>
                      </a:cubicBezTo>
                      <a:cubicBezTo>
                        <a:pt x="3275" y="1104"/>
                        <a:pt x="2193" y="0"/>
                        <a:pt x="17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33"/>
                <p:cNvSpPr/>
                <p:nvPr/>
              </p:nvSpPr>
              <p:spPr>
                <a:xfrm>
                  <a:off x="6963278" y="418950"/>
                  <a:ext cx="404701" cy="167364"/>
                </a:xfrm>
                <a:custGeom>
                  <a:avLst/>
                  <a:gdLst/>
                  <a:ahLst/>
                  <a:cxnLst/>
                  <a:rect l="l" t="t" r="r" b="b"/>
                  <a:pathLst>
                    <a:path w="6923" h="2863" extrusionOk="0">
                      <a:moveTo>
                        <a:pt x="3436" y="0"/>
                      </a:moveTo>
                      <a:cubicBezTo>
                        <a:pt x="2971" y="0"/>
                        <a:pt x="2595" y="35"/>
                        <a:pt x="2276" y="91"/>
                      </a:cubicBezTo>
                      <a:cubicBezTo>
                        <a:pt x="1927" y="151"/>
                        <a:pt x="1650" y="235"/>
                        <a:pt x="1416" y="326"/>
                      </a:cubicBezTo>
                      <a:cubicBezTo>
                        <a:pt x="1055" y="466"/>
                        <a:pt x="791" y="621"/>
                        <a:pt x="508" y="719"/>
                      </a:cubicBezTo>
                      <a:cubicBezTo>
                        <a:pt x="425" y="747"/>
                        <a:pt x="350" y="760"/>
                        <a:pt x="280" y="760"/>
                      </a:cubicBezTo>
                      <a:cubicBezTo>
                        <a:pt x="128" y="993"/>
                        <a:pt x="39" y="1272"/>
                        <a:pt x="15" y="1551"/>
                      </a:cubicBezTo>
                      <a:cubicBezTo>
                        <a:pt x="1" y="1689"/>
                        <a:pt x="3" y="1830"/>
                        <a:pt x="17" y="1963"/>
                      </a:cubicBezTo>
                      <a:cubicBezTo>
                        <a:pt x="48" y="2237"/>
                        <a:pt x="133" y="2485"/>
                        <a:pt x="261" y="2645"/>
                      </a:cubicBezTo>
                      <a:cubicBezTo>
                        <a:pt x="378" y="2793"/>
                        <a:pt x="472" y="2863"/>
                        <a:pt x="554" y="2863"/>
                      </a:cubicBezTo>
                      <a:cubicBezTo>
                        <a:pt x="708" y="2863"/>
                        <a:pt x="815" y="2614"/>
                        <a:pt x="933" y="2176"/>
                      </a:cubicBezTo>
                      <a:cubicBezTo>
                        <a:pt x="948" y="2115"/>
                        <a:pt x="967" y="2054"/>
                        <a:pt x="990" y="1991"/>
                      </a:cubicBezTo>
                      <a:cubicBezTo>
                        <a:pt x="1201" y="1354"/>
                        <a:pt x="1644" y="636"/>
                        <a:pt x="1829" y="462"/>
                      </a:cubicBezTo>
                      <a:cubicBezTo>
                        <a:pt x="1882" y="412"/>
                        <a:pt x="1947" y="389"/>
                        <a:pt x="2033" y="389"/>
                      </a:cubicBezTo>
                      <a:cubicBezTo>
                        <a:pt x="2277" y="389"/>
                        <a:pt x="2687" y="572"/>
                        <a:pt x="3465" y="853"/>
                      </a:cubicBezTo>
                      <a:cubicBezTo>
                        <a:pt x="4062" y="1069"/>
                        <a:pt x="4926" y="1191"/>
                        <a:pt x="5622" y="1191"/>
                      </a:cubicBezTo>
                      <a:cubicBezTo>
                        <a:pt x="6043" y="1191"/>
                        <a:pt x="6403" y="1147"/>
                        <a:pt x="6606" y="1051"/>
                      </a:cubicBezTo>
                      <a:cubicBezTo>
                        <a:pt x="6659" y="1026"/>
                        <a:pt x="6703" y="996"/>
                        <a:pt x="6733" y="964"/>
                      </a:cubicBezTo>
                      <a:cubicBezTo>
                        <a:pt x="6922" y="763"/>
                        <a:pt x="6864" y="458"/>
                        <a:pt x="6632" y="197"/>
                      </a:cubicBezTo>
                      <a:cubicBezTo>
                        <a:pt x="6574" y="208"/>
                        <a:pt x="6509" y="213"/>
                        <a:pt x="6435" y="213"/>
                      </a:cubicBezTo>
                      <a:cubicBezTo>
                        <a:pt x="5973" y="213"/>
                        <a:pt x="5156" y="21"/>
                        <a:pt x="3553" y="1"/>
                      </a:cubicBezTo>
                      <a:cubicBezTo>
                        <a:pt x="3514" y="0"/>
                        <a:pt x="3475" y="0"/>
                        <a:pt x="3436" y="0"/>
                      </a:cubicBezTo>
                      <a:close/>
                    </a:path>
                  </a:pathLst>
                </a:custGeom>
                <a:solidFill>
                  <a:srgbClr val="EB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33"/>
                <p:cNvSpPr/>
                <p:nvPr/>
              </p:nvSpPr>
              <p:spPr>
                <a:xfrm>
                  <a:off x="6685142" y="1722069"/>
                  <a:ext cx="1592558" cy="1159154"/>
                </a:xfrm>
                <a:custGeom>
                  <a:avLst/>
                  <a:gdLst/>
                  <a:ahLst/>
                  <a:cxnLst/>
                  <a:rect l="l" t="t" r="r" b="b"/>
                  <a:pathLst>
                    <a:path w="27243" h="19829" extrusionOk="0">
                      <a:moveTo>
                        <a:pt x="1748" y="6857"/>
                      </a:moveTo>
                      <a:cubicBezTo>
                        <a:pt x="2932" y="7500"/>
                        <a:pt x="4896" y="7209"/>
                        <a:pt x="5513" y="7096"/>
                      </a:cubicBezTo>
                      <a:cubicBezTo>
                        <a:pt x="5635" y="7074"/>
                        <a:pt x="5705" y="7057"/>
                        <a:pt x="5705" y="7057"/>
                      </a:cubicBezTo>
                      <a:cubicBezTo>
                        <a:pt x="5705" y="7057"/>
                        <a:pt x="5617" y="7296"/>
                        <a:pt x="5519" y="7716"/>
                      </a:cubicBezTo>
                      <a:cubicBezTo>
                        <a:pt x="5316" y="8573"/>
                        <a:pt x="5065" y="10181"/>
                        <a:pt x="5408" y="12046"/>
                      </a:cubicBezTo>
                      <a:cubicBezTo>
                        <a:pt x="5687" y="13578"/>
                        <a:pt x="7752" y="19021"/>
                        <a:pt x="8245" y="19446"/>
                      </a:cubicBezTo>
                      <a:cubicBezTo>
                        <a:pt x="8386" y="19570"/>
                        <a:pt x="8541" y="19648"/>
                        <a:pt x="8689" y="19701"/>
                      </a:cubicBezTo>
                      <a:cubicBezTo>
                        <a:pt x="9058" y="19829"/>
                        <a:pt x="9388" y="19784"/>
                        <a:pt x="9388" y="19784"/>
                      </a:cubicBezTo>
                      <a:cubicBezTo>
                        <a:pt x="9388" y="19784"/>
                        <a:pt x="9724" y="16489"/>
                        <a:pt x="10016" y="13824"/>
                      </a:cubicBezTo>
                      <a:cubicBezTo>
                        <a:pt x="10307" y="11159"/>
                        <a:pt x="11067" y="6790"/>
                        <a:pt x="11067" y="6790"/>
                      </a:cubicBezTo>
                      <a:lnTo>
                        <a:pt x="20722" y="6790"/>
                      </a:lnTo>
                      <a:cubicBezTo>
                        <a:pt x="19557" y="7686"/>
                        <a:pt x="18841" y="9904"/>
                        <a:pt x="18820" y="12008"/>
                      </a:cubicBezTo>
                      <a:cubicBezTo>
                        <a:pt x="18797" y="14117"/>
                        <a:pt x="19198" y="17880"/>
                        <a:pt x="19198" y="17880"/>
                      </a:cubicBezTo>
                      <a:cubicBezTo>
                        <a:pt x="19251" y="17926"/>
                        <a:pt x="19372" y="18000"/>
                        <a:pt x="19515" y="18083"/>
                      </a:cubicBezTo>
                      <a:cubicBezTo>
                        <a:pt x="19860" y="18281"/>
                        <a:pt x="20342" y="18529"/>
                        <a:pt x="20342" y="18529"/>
                      </a:cubicBezTo>
                      <a:cubicBezTo>
                        <a:pt x="20342" y="18529"/>
                        <a:pt x="22783" y="13800"/>
                        <a:pt x="23972" y="11652"/>
                      </a:cubicBezTo>
                      <a:cubicBezTo>
                        <a:pt x="25160" y="9502"/>
                        <a:pt x="27153" y="5556"/>
                        <a:pt x="27198" y="4102"/>
                      </a:cubicBezTo>
                      <a:cubicBezTo>
                        <a:pt x="27243" y="2646"/>
                        <a:pt x="27085" y="1660"/>
                        <a:pt x="23321" y="1098"/>
                      </a:cubicBezTo>
                      <a:cubicBezTo>
                        <a:pt x="21439" y="817"/>
                        <a:pt x="18988" y="562"/>
                        <a:pt x="16869" y="369"/>
                      </a:cubicBezTo>
                      <a:cubicBezTo>
                        <a:pt x="14750" y="177"/>
                        <a:pt x="12966" y="46"/>
                        <a:pt x="12421" y="25"/>
                      </a:cubicBezTo>
                      <a:cubicBezTo>
                        <a:pt x="12414" y="249"/>
                        <a:pt x="12413" y="359"/>
                        <a:pt x="12413" y="359"/>
                      </a:cubicBezTo>
                      <a:cubicBezTo>
                        <a:pt x="12413" y="359"/>
                        <a:pt x="9252" y="943"/>
                        <a:pt x="6789" y="875"/>
                      </a:cubicBezTo>
                      <a:cubicBezTo>
                        <a:pt x="5448" y="837"/>
                        <a:pt x="4474" y="762"/>
                        <a:pt x="3679" y="602"/>
                      </a:cubicBezTo>
                      <a:cubicBezTo>
                        <a:pt x="3011" y="470"/>
                        <a:pt x="2471" y="276"/>
                        <a:pt x="1950" y="0"/>
                      </a:cubicBezTo>
                      <a:cubicBezTo>
                        <a:pt x="1950" y="0"/>
                        <a:pt x="538" y="2443"/>
                        <a:pt x="269" y="3675"/>
                      </a:cubicBezTo>
                      <a:cubicBezTo>
                        <a:pt x="1" y="4907"/>
                        <a:pt x="268" y="6054"/>
                        <a:pt x="1748" y="68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3"/>
                <p:cNvSpPr/>
                <p:nvPr/>
              </p:nvSpPr>
              <p:spPr>
                <a:xfrm>
                  <a:off x="6685142" y="1722069"/>
                  <a:ext cx="507937" cy="1151730"/>
                </a:xfrm>
                <a:custGeom>
                  <a:avLst/>
                  <a:gdLst/>
                  <a:ahLst/>
                  <a:cxnLst/>
                  <a:rect l="l" t="t" r="r" b="b"/>
                  <a:pathLst>
                    <a:path w="8689" h="19702" extrusionOk="0">
                      <a:moveTo>
                        <a:pt x="1748" y="6857"/>
                      </a:moveTo>
                      <a:cubicBezTo>
                        <a:pt x="2932" y="7500"/>
                        <a:pt x="4896" y="7209"/>
                        <a:pt x="5513" y="7096"/>
                      </a:cubicBezTo>
                      <a:cubicBezTo>
                        <a:pt x="5635" y="7074"/>
                        <a:pt x="5705" y="7057"/>
                        <a:pt x="5705" y="7057"/>
                      </a:cubicBezTo>
                      <a:cubicBezTo>
                        <a:pt x="5705" y="7057"/>
                        <a:pt x="5617" y="7296"/>
                        <a:pt x="5519" y="7716"/>
                      </a:cubicBezTo>
                      <a:cubicBezTo>
                        <a:pt x="5316" y="8573"/>
                        <a:pt x="5065" y="10181"/>
                        <a:pt x="5408" y="12046"/>
                      </a:cubicBezTo>
                      <a:cubicBezTo>
                        <a:pt x="5687" y="13578"/>
                        <a:pt x="7752" y="19021"/>
                        <a:pt x="8245" y="19446"/>
                      </a:cubicBezTo>
                      <a:cubicBezTo>
                        <a:pt x="8386" y="19570"/>
                        <a:pt x="8541" y="19648"/>
                        <a:pt x="8689" y="19701"/>
                      </a:cubicBezTo>
                      <a:cubicBezTo>
                        <a:pt x="7831" y="18061"/>
                        <a:pt x="6408" y="10298"/>
                        <a:pt x="6393" y="8717"/>
                      </a:cubicBezTo>
                      <a:cubicBezTo>
                        <a:pt x="6377" y="7103"/>
                        <a:pt x="7886" y="5400"/>
                        <a:pt x="7886" y="5400"/>
                      </a:cubicBezTo>
                      <a:lnTo>
                        <a:pt x="6237" y="5772"/>
                      </a:lnTo>
                      <a:cubicBezTo>
                        <a:pt x="6237" y="5772"/>
                        <a:pt x="2195" y="5132"/>
                        <a:pt x="2108" y="3952"/>
                      </a:cubicBezTo>
                      <a:cubicBezTo>
                        <a:pt x="2044" y="3118"/>
                        <a:pt x="3072" y="1486"/>
                        <a:pt x="3679" y="603"/>
                      </a:cubicBezTo>
                      <a:cubicBezTo>
                        <a:pt x="3011" y="470"/>
                        <a:pt x="2471" y="276"/>
                        <a:pt x="1950" y="0"/>
                      </a:cubicBezTo>
                      <a:cubicBezTo>
                        <a:pt x="1950" y="0"/>
                        <a:pt x="538" y="2443"/>
                        <a:pt x="269" y="3675"/>
                      </a:cubicBezTo>
                      <a:cubicBezTo>
                        <a:pt x="1" y="4907"/>
                        <a:pt x="268" y="6054"/>
                        <a:pt x="1748" y="6857"/>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3"/>
                <p:cNvSpPr/>
                <p:nvPr/>
              </p:nvSpPr>
              <p:spPr>
                <a:xfrm>
                  <a:off x="6548879" y="814645"/>
                  <a:ext cx="1122501" cy="962561"/>
                </a:xfrm>
                <a:custGeom>
                  <a:avLst/>
                  <a:gdLst/>
                  <a:ahLst/>
                  <a:cxnLst/>
                  <a:rect l="l" t="t" r="r" b="b"/>
                  <a:pathLst>
                    <a:path w="19202" h="16466" extrusionOk="0">
                      <a:moveTo>
                        <a:pt x="1077" y="10170"/>
                      </a:moveTo>
                      <a:cubicBezTo>
                        <a:pt x="2083" y="12545"/>
                        <a:pt x="4439" y="15054"/>
                        <a:pt x="4439" y="15054"/>
                      </a:cubicBezTo>
                      <a:lnTo>
                        <a:pt x="4321" y="15402"/>
                      </a:lnTo>
                      <a:lnTo>
                        <a:pt x="4281" y="15523"/>
                      </a:lnTo>
                      <a:cubicBezTo>
                        <a:pt x="5423" y="16129"/>
                        <a:pt x="6654" y="16330"/>
                        <a:pt x="9120" y="16398"/>
                      </a:cubicBezTo>
                      <a:cubicBezTo>
                        <a:pt x="11582" y="16466"/>
                        <a:pt x="14744" y="15882"/>
                        <a:pt x="14744" y="15882"/>
                      </a:cubicBezTo>
                      <a:cubicBezTo>
                        <a:pt x="14744" y="15882"/>
                        <a:pt x="14745" y="15772"/>
                        <a:pt x="14751" y="15548"/>
                      </a:cubicBezTo>
                      <a:cubicBezTo>
                        <a:pt x="14760" y="15265"/>
                        <a:pt x="14776" y="14801"/>
                        <a:pt x="14802" y="14147"/>
                      </a:cubicBezTo>
                      <a:cubicBezTo>
                        <a:pt x="14820" y="13681"/>
                        <a:pt x="14845" y="13118"/>
                        <a:pt x="14877" y="12455"/>
                      </a:cubicBezTo>
                      <a:cubicBezTo>
                        <a:pt x="14888" y="12220"/>
                        <a:pt x="14902" y="11971"/>
                        <a:pt x="14920" y="11711"/>
                      </a:cubicBezTo>
                      <a:cubicBezTo>
                        <a:pt x="15070" y="9401"/>
                        <a:pt x="15415" y="6340"/>
                        <a:pt x="15415" y="6340"/>
                      </a:cubicBezTo>
                      <a:cubicBezTo>
                        <a:pt x="15415" y="6340"/>
                        <a:pt x="15436" y="7257"/>
                        <a:pt x="15930" y="8491"/>
                      </a:cubicBezTo>
                      <a:cubicBezTo>
                        <a:pt x="16338" y="9510"/>
                        <a:pt x="16946" y="10576"/>
                        <a:pt x="17142" y="10912"/>
                      </a:cubicBezTo>
                      <a:cubicBezTo>
                        <a:pt x="17128" y="10348"/>
                        <a:pt x="17244" y="9729"/>
                        <a:pt x="17521" y="9094"/>
                      </a:cubicBezTo>
                      <a:cubicBezTo>
                        <a:pt x="17569" y="8982"/>
                        <a:pt x="17621" y="8869"/>
                        <a:pt x="17678" y="8754"/>
                      </a:cubicBezTo>
                      <a:cubicBezTo>
                        <a:pt x="18096" y="7874"/>
                        <a:pt x="18676" y="6926"/>
                        <a:pt x="19200" y="6131"/>
                      </a:cubicBezTo>
                      <a:lnTo>
                        <a:pt x="19201" y="6131"/>
                      </a:lnTo>
                      <a:cubicBezTo>
                        <a:pt x="18843" y="4266"/>
                        <a:pt x="17744" y="1925"/>
                        <a:pt x="16714" y="1142"/>
                      </a:cubicBezTo>
                      <a:cubicBezTo>
                        <a:pt x="16056" y="639"/>
                        <a:pt x="14839" y="281"/>
                        <a:pt x="13716" y="119"/>
                      </a:cubicBezTo>
                      <a:cubicBezTo>
                        <a:pt x="13088" y="29"/>
                        <a:pt x="12487" y="1"/>
                        <a:pt x="12031" y="44"/>
                      </a:cubicBezTo>
                      <a:cubicBezTo>
                        <a:pt x="10845" y="156"/>
                        <a:pt x="7282" y="776"/>
                        <a:pt x="7282" y="776"/>
                      </a:cubicBezTo>
                      <a:cubicBezTo>
                        <a:pt x="7282" y="776"/>
                        <a:pt x="6417" y="768"/>
                        <a:pt x="5310" y="949"/>
                      </a:cubicBezTo>
                      <a:cubicBezTo>
                        <a:pt x="4190" y="1131"/>
                        <a:pt x="2819" y="1511"/>
                        <a:pt x="1839" y="2295"/>
                      </a:cubicBezTo>
                      <a:cubicBezTo>
                        <a:pt x="1439" y="2613"/>
                        <a:pt x="1128" y="3035"/>
                        <a:pt x="897" y="3521"/>
                      </a:cubicBezTo>
                      <a:cubicBezTo>
                        <a:pt x="0" y="5404"/>
                        <a:pt x="276" y="8282"/>
                        <a:pt x="1077" y="101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3"/>
                <p:cNvSpPr/>
                <p:nvPr/>
              </p:nvSpPr>
              <p:spPr>
                <a:xfrm>
                  <a:off x="6859284" y="814586"/>
                  <a:ext cx="491394" cy="177068"/>
                </a:xfrm>
                <a:custGeom>
                  <a:avLst/>
                  <a:gdLst/>
                  <a:ahLst/>
                  <a:cxnLst/>
                  <a:rect l="l" t="t" r="r" b="b"/>
                  <a:pathLst>
                    <a:path w="8406" h="3029" extrusionOk="0">
                      <a:moveTo>
                        <a:pt x="0" y="950"/>
                      </a:moveTo>
                      <a:cubicBezTo>
                        <a:pt x="621" y="1523"/>
                        <a:pt x="1694" y="2164"/>
                        <a:pt x="3510" y="2472"/>
                      </a:cubicBezTo>
                      <a:cubicBezTo>
                        <a:pt x="6799" y="3029"/>
                        <a:pt x="8156" y="630"/>
                        <a:pt x="8406" y="120"/>
                      </a:cubicBezTo>
                      <a:cubicBezTo>
                        <a:pt x="7778" y="30"/>
                        <a:pt x="7177" y="1"/>
                        <a:pt x="6721" y="45"/>
                      </a:cubicBezTo>
                      <a:cubicBezTo>
                        <a:pt x="5535" y="157"/>
                        <a:pt x="1972" y="777"/>
                        <a:pt x="1972" y="777"/>
                      </a:cubicBezTo>
                      <a:cubicBezTo>
                        <a:pt x="1972" y="777"/>
                        <a:pt x="1107" y="768"/>
                        <a:pt x="0" y="95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3"/>
                <p:cNvSpPr/>
                <p:nvPr/>
              </p:nvSpPr>
              <p:spPr>
                <a:xfrm>
                  <a:off x="7394570" y="1123589"/>
                  <a:ext cx="187765" cy="375648"/>
                </a:xfrm>
                <a:custGeom>
                  <a:avLst/>
                  <a:gdLst/>
                  <a:ahLst/>
                  <a:cxnLst/>
                  <a:rect l="l" t="t" r="r" b="b"/>
                  <a:pathLst>
                    <a:path w="3212" h="6426" extrusionOk="0">
                      <a:moveTo>
                        <a:pt x="410" y="6185"/>
                      </a:moveTo>
                      <a:cubicBezTo>
                        <a:pt x="423" y="6265"/>
                        <a:pt x="436" y="6345"/>
                        <a:pt x="453" y="6426"/>
                      </a:cubicBezTo>
                      <a:cubicBezTo>
                        <a:pt x="603" y="4116"/>
                        <a:pt x="948" y="1055"/>
                        <a:pt x="948" y="1055"/>
                      </a:cubicBezTo>
                      <a:cubicBezTo>
                        <a:pt x="948" y="1055"/>
                        <a:pt x="969" y="1972"/>
                        <a:pt x="1463" y="3206"/>
                      </a:cubicBezTo>
                      <a:cubicBezTo>
                        <a:pt x="1871" y="4225"/>
                        <a:pt x="2479" y="5291"/>
                        <a:pt x="2675" y="5627"/>
                      </a:cubicBezTo>
                      <a:cubicBezTo>
                        <a:pt x="2661" y="5063"/>
                        <a:pt x="2777" y="4444"/>
                        <a:pt x="3054" y="3809"/>
                      </a:cubicBezTo>
                      <a:cubicBezTo>
                        <a:pt x="3102" y="3697"/>
                        <a:pt x="3154" y="3584"/>
                        <a:pt x="3211" y="3469"/>
                      </a:cubicBezTo>
                      <a:cubicBezTo>
                        <a:pt x="2500" y="2593"/>
                        <a:pt x="1315" y="1028"/>
                        <a:pt x="1007" y="1"/>
                      </a:cubicBezTo>
                      <a:cubicBezTo>
                        <a:pt x="1007" y="1"/>
                        <a:pt x="0" y="3685"/>
                        <a:pt x="410" y="6185"/>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3"/>
                <p:cNvSpPr/>
                <p:nvPr/>
              </p:nvSpPr>
              <p:spPr>
                <a:xfrm>
                  <a:off x="6548879" y="1020471"/>
                  <a:ext cx="865346" cy="756732"/>
                </a:xfrm>
                <a:custGeom>
                  <a:avLst/>
                  <a:gdLst/>
                  <a:ahLst/>
                  <a:cxnLst/>
                  <a:rect l="l" t="t" r="r" b="b"/>
                  <a:pathLst>
                    <a:path w="14803" h="12945" extrusionOk="0">
                      <a:moveTo>
                        <a:pt x="1077" y="6649"/>
                      </a:moveTo>
                      <a:cubicBezTo>
                        <a:pt x="2083" y="9024"/>
                        <a:pt x="4439" y="11533"/>
                        <a:pt x="4439" y="11533"/>
                      </a:cubicBezTo>
                      <a:lnTo>
                        <a:pt x="4321" y="11881"/>
                      </a:lnTo>
                      <a:lnTo>
                        <a:pt x="4281" y="12002"/>
                      </a:lnTo>
                      <a:cubicBezTo>
                        <a:pt x="5423" y="12608"/>
                        <a:pt x="6654" y="12809"/>
                        <a:pt x="9120" y="12877"/>
                      </a:cubicBezTo>
                      <a:cubicBezTo>
                        <a:pt x="11582" y="12945"/>
                        <a:pt x="14744" y="12361"/>
                        <a:pt x="14744" y="12361"/>
                      </a:cubicBezTo>
                      <a:cubicBezTo>
                        <a:pt x="14744" y="12361"/>
                        <a:pt x="14745" y="12251"/>
                        <a:pt x="14751" y="12027"/>
                      </a:cubicBezTo>
                      <a:cubicBezTo>
                        <a:pt x="14760" y="11744"/>
                        <a:pt x="14776" y="11280"/>
                        <a:pt x="14802" y="10626"/>
                      </a:cubicBezTo>
                      <a:cubicBezTo>
                        <a:pt x="13354" y="11473"/>
                        <a:pt x="11888" y="11883"/>
                        <a:pt x="9769" y="11802"/>
                      </a:cubicBezTo>
                      <a:cubicBezTo>
                        <a:pt x="7469" y="11712"/>
                        <a:pt x="6668" y="10992"/>
                        <a:pt x="6668" y="10992"/>
                      </a:cubicBezTo>
                      <a:cubicBezTo>
                        <a:pt x="6668" y="10992"/>
                        <a:pt x="4750" y="10040"/>
                        <a:pt x="3348" y="7917"/>
                      </a:cubicBezTo>
                      <a:cubicBezTo>
                        <a:pt x="1941" y="5798"/>
                        <a:pt x="479" y="2725"/>
                        <a:pt x="808" y="588"/>
                      </a:cubicBezTo>
                      <a:cubicBezTo>
                        <a:pt x="840" y="374"/>
                        <a:pt x="870" y="179"/>
                        <a:pt x="897" y="0"/>
                      </a:cubicBezTo>
                      <a:cubicBezTo>
                        <a:pt x="0" y="1883"/>
                        <a:pt x="276" y="4761"/>
                        <a:pt x="1077" y="6649"/>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3"/>
                <p:cNvSpPr/>
                <p:nvPr/>
              </p:nvSpPr>
              <p:spPr>
                <a:xfrm>
                  <a:off x="7550123" y="1065950"/>
                  <a:ext cx="260136" cy="539329"/>
                </a:xfrm>
                <a:custGeom>
                  <a:avLst/>
                  <a:gdLst/>
                  <a:ahLst/>
                  <a:cxnLst/>
                  <a:rect l="l" t="t" r="r" b="b"/>
                  <a:pathLst>
                    <a:path w="4450" h="9226" extrusionOk="0">
                      <a:moveTo>
                        <a:pt x="14" y="6613"/>
                      </a:moveTo>
                      <a:cubicBezTo>
                        <a:pt x="45" y="7921"/>
                        <a:pt x="771" y="8925"/>
                        <a:pt x="1803" y="9097"/>
                      </a:cubicBezTo>
                      <a:cubicBezTo>
                        <a:pt x="1837" y="9102"/>
                        <a:pt x="1872" y="9106"/>
                        <a:pt x="1903" y="9110"/>
                      </a:cubicBezTo>
                      <a:cubicBezTo>
                        <a:pt x="3329" y="9226"/>
                        <a:pt x="4280" y="6736"/>
                        <a:pt x="4345" y="5467"/>
                      </a:cubicBezTo>
                      <a:cubicBezTo>
                        <a:pt x="4413" y="4169"/>
                        <a:pt x="4449" y="1300"/>
                        <a:pt x="4305" y="673"/>
                      </a:cubicBezTo>
                      <a:lnTo>
                        <a:pt x="3545" y="130"/>
                      </a:lnTo>
                      <a:lnTo>
                        <a:pt x="3363" y="1"/>
                      </a:lnTo>
                      <a:cubicBezTo>
                        <a:pt x="3363" y="1"/>
                        <a:pt x="2766" y="782"/>
                        <a:pt x="2072" y="1832"/>
                      </a:cubicBezTo>
                      <a:cubicBezTo>
                        <a:pt x="1480" y="2730"/>
                        <a:pt x="815" y="3824"/>
                        <a:pt x="393" y="4795"/>
                      </a:cubicBezTo>
                      <a:cubicBezTo>
                        <a:pt x="116" y="5430"/>
                        <a:pt x="0" y="6049"/>
                        <a:pt x="14" y="6613"/>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3"/>
                <p:cNvSpPr/>
                <p:nvPr/>
              </p:nvSpPr>
              <p:spPr>
                <a:xfrm>
                  <a:off x="7550123" y="1065950"/>
                  <a:ext cx="207232" cy="532548"/>
                </a:xfrm>
                <a:custGeom>
                  <a:avLst/>
                  <a:gdLst/>
                  <a:ahLst/>
                  <a:cxnLst/>
                  <a:rect l="l" t="t" r="r" b="b"/>
                  <a:pathLst>
                    <a:path w="3545" h="9110" extrusionOk="0">
                      <a:moveTo>
                        <a:pt x="14" y="6613"/>
                      </a:moveTo>
                      <a:cubicBezTo>
                        <a:pt x="45" y="7921"/>
                        <a:pt x="771" y="8925"/>
                        <a:pt x="1803" y="9097"/>
                      </a:cubicBezTo>
                      <a:cubicBezTo>
                        <a:pt x="1837" y="9102"/>
                        <a:pt x="1872" y="9106"/>
                        <a:pt x="1903" y="9110"/>
                      </a:cubicBezTo>
                      <a:cubicBezTo>
                        <a:pt x="1697" y="8174"/>
                        <a:pt x="1406" y="6500"/>
                        <a:pt x="1633" y="5140"/>
                      </a:cubicBezTo>
                      <a:cubicBezTo>
                        <a:pt x="1912" y="3458"/>
                        <a:pt x="2692" y="1560"/>
                        <a:pt x="3545" y="130"/>
                      </a:cubicBezTo>
                      <a:lnTo>
                        <a:pt x="3363" y="1"/>
                      </a:lnTo>
                      <a:cubicBezTo>
                        <a:pt x="3363" y="1"/>
                        <a:pt x="2766" y="782"/>
                        <a:pt x="2072" y="1832"/>
                      </a:cubicBezTo>
                      <a:cubicBezTo>
                        <a:pt x="1480" y="2730"/>
                        <a:pt x="815" y="3824"/>
                        <a:pt x="394" y="4795"/>
                      </a:cubicBezTo>
                      <a:cubicBezTo>
                        <a:pt x="116" y="5430"/>
                        <a:pt x="0" y="6049"/>
                        <a:pt x="14" y="6613"/>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3"/>
                <p:cNvSpPr/>
                <p:nvPr/>
              </p:nvSpPr>
              <p:spPr>
                <a:xfrm>
                  <a:off x="6908738" y="440170"/>
                  <a:ext cx="448837" cy="422414"/>
                </a:xfrm>
                <a:custGeom>
                  <a:avLst/>
                  <a:gdLst/>
                  <a:ahLst/>
                  <a:cxnLst/>
                  <a:rect l="l" t="t" r="r" b="b"/>
                  <a:pathLst>
                    <a:path w="7678" h="7226" extrusionOk="0">
                      <a:moveTo>
                        <a:pt x="139" y="2641"/>
                      </a:moveTo>
                      <a:cubicBezTo>
                        <a:pt x="213" y="2847"/>
                        <a:pt x="378" y="3015"/>
                        <a:pt x="556" y="3144"/>
                      </a:cubicBezTo>
                      <a:cubicBezTo>
                        <a:pt x="855" y="3362"/>
                        <a:pt x="1194" y="3469"/>
                        <a:pt x="1194" y="3469"/>
                      </a:cubicBezTo>
                      <a:cubicBezTo>
                        <a:pt x="1093" y="4216"/>
                        <a:pt x="1307" y="4916"/>
                        <a:pt x="1690" y="5500"/>
                      </a:cubicBezTo>
                      <a:cubicBezTo>
                        <a:pt x="1998" y="5968"/>
                        <a:pt x="2417" y="6363"/>
                        <a:pt x="2875" y="6652"/>
                      </a:cubicBezTo>
                      <a:cubicBezTo>
                        <a:pt x="3124" y="6810"/>
                        <a:pt x="3353" y="6929"/>
                        <a:pt x="3567" y="7012"/>
                      </a:cubicBezTo>
                      <a:cubicBezTo>
                        <a:pt x="3753" y="7087"/>
                        <a:pt x="3927" y="7135"/>
                        <a:pt x="4100" y="7160"/>
                      </a:cubicBezTo>
                      <a:cubicBezTo>
                        <a:pt x="4544" y="7225"/>
                        <a:pt x="4961" y="7137"/>
                        <a:pt x="5450" y="6942"/>
                      </a:cubicBezTo>
                      <a:cubicBezTo>
                        <a:pt x="6347" y="6584"/>
                        <a:pt x="7199" y="5620"/>
                        <a:pt x="7446" y="4455"/>
                      </a:cubicBezTo>
                      <a:cubicBezTo>
                        <a:pt x="7474" y="4315"/>
                        <a:pt x="7502" y="4161"/>
                        <a:pt x="7526" y="3996"/>
                      </a:cubicBezTo>
                      <a:cubicBezTo>
                        <a:pt x="7601" y="3496"/>
                        <a:pt x="7652" y="2900"/>
                        <a:pt x="7662" y="2332"/>
                      </a:cubicBezTo>
                      <a:cubicBezTo>
                        <a:pt x="7678" y="1693"/>
                        <a:pt x="7643" y="1087"/>
                        <a:pt x="7539" y="688"/>
                      </a:cubicBezTo>
                      <a:cubicBezTo>
                        <a:pt x="6999" y="941"/>
                        <a:pt x="5355" y="836"/>
                        <a:pt x="4398" y="490"/>
                      </a:cubicBezTo>
                      <a:cubicBezTo>
                        <a:pt x="3893" y="307"/>
                        <a:pt x="3542" y="165"/>
                        <a:pt x="3293" y="91"/>
                      </a:cubicBezTo>
                      <a:cubicBezTo>
                        <a:pt x="3021" y="8"/>
                        <a:pt x="2867" y="1"/>
                        <a:pt x="2762" y="99"/>
                      </a:cubicBezTo>
                      <a:cubicBezTo>
                        <a:pt x="2577" y="273"/>
                        <a:pt x="2134" y="991"/>
                        <a:pt x="1923" y="1628"/>
                      </a:cubicBezTo>
                      <a:cubicBezTo>
                        <a:pt x="1900" y="1691"/>
                        <a:pt x="1881" y="1752"/>
                        <a:pt x="1866" y="1813"/>
                      </a:cubicBezTo>
                      <a:cubicBezTo>
                        <a:pt x="1686" y="2483"/>
                        <a:pt x="1531" y="2709"/>
                        <a:pt x="1194" y="2282"/>
                      </a:cubicBezTo>
                      <a:cubicBezTo>
                        <a:pt x="1066" y="2122"/>
                        <a:pt x="981" y="1874"/>
                        <a:pt x="950" y="1600"/>
                      </a:cubicBezTo>
                      <a:cubicBezTo>
                        <a:pt x="843" y="1410"/>
                        <a:pt x="665" y="1198"/>
                        <a:pt x="409" y="1186"/>
                      </a:cubicBezTo>
                      <a:cubicBezTo>
                        <a:pt x="381" y="1183"/>
                        <a:pt x="356" y="1186"/>
                        <a:pt x="333" y="1193"/>
                      </a:cubicBezTo>
                      <a:cubicBezTo>
                        <a:pt x="126" y="1230"/>
                        <a:pt x="31" y="1485"/>
                        <a:pt x="16" y="1793"/>
                      </a:cubicBezTo>
                      <a:cubicBezTo>
                        <a:pt x="1" y="2069"/>
                        <a:pt x="50" y="2392"/>
                        <a:pt x="139" y="264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3"/>
                <p:cNvSpPr/>
                <p:nvPr/>
              </p:nvSpPr>
              <p:spPr>
                <a:xfrm>
                  <a:off x="6928204" y="440170"/>
                  <a:ext cx="189052" cy="409962"/>
                </a:xfrm>
                <a:custGeom>
                  <a:avLst/>
                  <a:gdLst/>
                  <a:ahLst/>
                  <a:cxnLst/>
                  <a:rect l="l" t="t" r="r" b="b"/>
                  <a:pathLst>
                    <a:path w="3234" h="7013" extrusionOk="0">
                      <a:moveTo>
                        <a:pt x="223" y="3144"/>
                      </a:moveTo>
                      <a:cubicBezTo>
                        <a:pt x="522" y="3362"/>
                        <a:pt x="861" y="3469"/>
                        <a:pt x="861" y="3469"/>
                      </a:cubicBezTo>
                      <a:cubicBezTo>
                        <a:pt x="760" y="4216"/>
                        <a:pt x="974" y="4916"/>
                        <a:pt x="1357" y="5500"/>
                      </a:cubicBezTo>
                      <a:cubicBezTo>
                        <a:pt x="1665" y="5968"/>
                        <a:pt x="2084" y="6363"/>
                        <a:pt x="2542" y="6652"/>
                      </a:cubicBezTo>
                      <a:cubicBezTo>
                        <a:pt x="2791" y="6810"/>
                        <a:pt x="3020" y="6928"/>
                        <a:pt x="3234" y="7012"/>
                      </a:cubicBezTo>
                      <a:cubicBezTo>
                        <a:pt x="2201" y="6125"/>
                        <a:pt x="1708" y="4833"/>
                        <a:pt x="1737" y="3377"/>
                      </a:cubicBezTo>
                      <a:cubicBezTo>
                        <a:pt x="1766" y="1967"/>
                        <a:pt x="2516" y="713"/>
                        <a:pt x="2960" y="91"/>
                      </a:cubicBezTo>
                      <a:cubicBezTo>
                        <a:pt x="2688" y="8"/>
                        <a:pt x="2534" y="1"/>
                        <a:pt x="2429" y="99"/>
                      </a:cubicBezTo>
                      <a:cubicBezTo>
                        <a:pt x="2244" y="273"/>
                        <a:pt x="1801" y="991"/>
                        <a:pt x="1590" y="1628"/>
                      </a:cubicBezTo>
                      <a:cubicBezTo>
                        <a:pt x="1567" y="1691"/>
                        <a:pt x="1548" y="1752"/>
                        <a:pt x="1533" y="1813"/>
                      </a:cubicBezTo>
                      <a:cubicBezTo>
                        <a:pt x="1353" y="2483"/>
                        <a:pt x="1198" y="2709"/>
                        <a:pt x="861" y="2282"/>
                      </a:cubicBezTo>
                      <a:cubicBezTo>
                        <a:pt x="733" y="2122"/>
                        <a:pt x="648" y="1874"/>
                        <a:pt x="617" y="1600"/>
                      </a:cubicBezTo>
                      <a:cubicBezTo>
                        <a:pt x="510" y="1410"/>
                        <a:pt x="332" y="1198"/>
                        <a:pt x="76" y="1186"/>
                      </a:cubicBezTo>
                      <a:cubicBezTo>
                        <a:pt x="48" y="1183"/>
                        <a:pt x="23" y="1186"/>
                        <a:pt x="0" y="1193"/>
                      </a:cubicBezTo>
                      <a:cubicBezTo>
                        <a:pt x="149" y="1856"/>
                        <a:pt x="203" y="2714"/>
                        <a:pt x="223" y="3144"/>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3"/>
                <p:cNvSpPr/>
                <p:nvPr/>
              </p:nvSpPr>
              <p:spPr>
                <a:xfrm>
                  <a:off x="6909673" y="509442"/>
                  <a:ext cx="446966" cy="184726"/>
                </a:xfrm>
                <a:custGeom>
                  <a:avLst/>
                  <a:gdLst/>
                  <a:ahLst/>
                  <a:cxnLst/>
                  <a:rect l="l" t="t" r="r" b="b"/>
                  <a:pathLst>
                    <a:path w="7646" h="3160" extrusionOk="0">
                      <a:moveTo>
                        <a:pt x="376" y="0"/>
                      </a:moveTo>
                      <a:cubicBezTo>
                        <a:pt x="128" y="0"/>
                        <a:pt x="17" y="271"/>
                        <a:pt x="0" y="608"/>
                      </a:cubicBezTo>
                      <a:cubicBezTo>
                        <a:pt x="134" y="835"/>
                        <a:pt x="454" y="1220"/>
                        <a:pt x="1210" y="1705"/>
                      </a:cubicBezTo>
                      <a:lnTo>
                        <a:pt x="1230" y="1717"/>
                      </a:lnTo>
                      <a:cubicBezTo>
                        <a:pt x="1477" y="1875"/>
                        <a:pt x="1771" y="2045"/>
                        <a:pt x="2118" y="2225"/>
                      </a:cubicBezTo>
                      <a:cubicBezTo>
                        <a:pt x="3364" y="2864"/>
                        <a:pt x="4378" y="3159"/>
                        <a:pt x="5419" y="3159"/>
                      </a:cubicBezTo>
                      <a:cubicBezTo>
                        <a:pt x="6082" y="3159"/>
                        <a:pt x="6757" y="3039"/>
                        <a:pt x="7509" y="2811"/>
                      </a:cubicBezTo>
                      <a:cubicBezTo>
                        <a:pt x="7585" y="2311"/>
                        <a:pt x="7636" y="1715"/>
                        <a:pt x="7646" y="1147"/>
                      </a:cubicBezTo>
                      <a:lnTo>
                        <a:pt x="7646" y="1147"/>
                      </a:lnTo>
                      <a:cubicBezTo>
                        <a:pt x="7131" y="1259"/>
                        <a:pt x="6713" y="1324"/>
                        <a:pt x="6208" y="1324"/>
                      </a:cubicBezTo>
                      <a:cubicBezTo>
                        <a:pt x="5691" y="1324"/>
                        <a:pt x="5082" y="1256"/>
                        <a:pt x="4181" y="1097"/>
                      </a:cubicBezTo>
                      <a:cubicBezTo>
                        <a:pt x="3286" y="938"/>
                        <a:pt x="2493" y="676"/>
                        <a:pt x="1907" y="443"/>
                      </a:cubicBezTo>
                      <a:cubicBezTo>
                        <a:pt x="1685" y="355"/>
                        <a:pt x="1494" y="271"/>
                        <a:pt x="1335" y="200"/>
                      </a:cubicBezTo>
                      <a:cubicBezTo>
                        <a:pt x="1152" y="115"/>
                        <a:pt x="1015" y="45"/>
                        <a:pt x="932" y="2"/>
                      </a:cubicBezTo>
                      <a:cubicBezTo>
                        <a:pt x="927" y="45"/>
                        <a:pt x="925" y="88"/>
                        <a:pt x="923" y="131"/>
                      </a:cubicBezTo>
                      <a:cubicBezTo>
                        <a:pt x="920" y="228"/>
                        <a:pt x="923" y="323"/>
                        <a:pt x="934" y="415"/>
                      </a:cubicBezTo>
                      <a:cubicBezTo>
                        <a:pt x="827" y="224"/>
                        <a:pt x="649" y="13"/>
                        <a:pt x="393" y="1"/>
                      </a:cubicBezTo>
                      <a:cubicBezTo>
                        <a:pt x="387" y="0"/>
                        <a:pt x="381"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3"/>
                <p:cNvSpPr/>
                <p:nvPr/>
              </p:nvSpPr>
              <p:spPr>
                <a:xfrm>
                  <a:off x="6958835" y="176705"/>
                  <a:ext cx="356415" cy="199457"/>
                </a:xfrm>
                <a:custGeom>
                  <a:avLst/>
                  <a:gdLst/>
                  <a:ahLst/>
                  <a:cxnLst/>
                  <a:rect l="l" t="t" r="r" b="b"/>
                  <a:pathLst>
                    <a:path w="6097" h="3412" extrusionOk="0">
                      <a:moveTo>
                        <a:pt x="0" y="3411"/>
                      </a:moveTo>
                      <a:cubicBezTo>
                        <a:pt x="301" y="3079"/>
                        <a:pt x="820" y="2719"/>
                        <a:pt x="1512" y="2519"/>
                      </a:cubicBezTo>
                      <a:cubicBezTo>
                        <a:pt x="1612" y="2490"/>
                        <a:pt x="1711" y="2465"/>
                        <a:pt x="1816" y="2444"/>
                      </a:cubicBezTo>
                      <a:cubicBezTo>
                        <a:pt x="3115" y="2174"/>
                        <a:pt x="4796" y="1972"/>
                        <a:pt x="5848" y="2599"/>
                      </a:cubicBezTo>
                      <a:cubicBezTo>
                        <a:pt x="5937" y="2652"/>
                        <a:pt x="6018" y="2711"/>
                        <a:pt x="6093" y="2769"/>
                      </a:cubicBezTo>
                      <a:lnTo>
                        <a:pt x="6096" y="2769"/>
                      </a:lnTo>
                      <a:cubicBezTo>
                        <a:pt x="6003" y="2444"/>
                        <a:pt x="4928" y="1547"/>
                        <a:pt x="4079" y="965"/>
                      </a:cubicBezTo>
                      <a:cubicBezTo>
                        <a:pt x="3392" y="497"/>
                        <a:pt x="2479" y="0"/>
                        <a:pt x="1796" y="253"/>
                      </a:cubicBezTo>
                      <a:cubicBezTo>
                        <a:pt x="1629" y="315"/>
                        <a:pt x="1477" y="421"/>
                        <a:pt x="1345" y="585"/>
                      </a:cubicBezTo>
                      <a:cubicBezTo>
                        <a:pt x="674" y="1412"/>
                        <a:pt x="0" y="2944"/>
                        <a:pt x="0" y="34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87" name="Google Shape;687;p33"/>
                <p:cNvGrpSpPr/>
                <p:nvPr/>
              </p:nvGrpSpPr>
              <p:grpSpPr>
                <a:xfrm>
                  <a:off x="6984732" y="1787132"/>
                  <a:ext cx="371497" cy="382543"/>
                  <a:chOff x="6984732" y="1787132"/>
                  <a:chExt cx="371497" cy="382543"/>
                </a:xfrm>
              </p:grpSpPr>
              <p:sp>
                <p:nvSpPr>
                  <p:cNvPr id="688" name="Google Shape;688;p33"/>
                  <p:cNvSpPr/>
                  <p:nvPr/>
                </p:nvSpPr>
                <p:spPr>
                  <a:xfrm>
                    <a:off x="6984732" y="1787132"/>
                    <a:ext cx="371497" cy="331922"/>
                  </a:xfrm>
                  <a:custGeom>
                    <a:avLst/>
                    <a:gdLst/>
                    <a:ahLst/>
                    <a:cxnLst/>
                    <a:rect l="l" t="t" r="r" b="b"/>
                    <a:pathLst>
                      <a:path w="6355" h="5678" extrusionOk="0">
                        <a:moveTo>
                          <a:pt x="103" y="1"/>
                        </a:moveTo>
                        <a:cubicBezTo>
                          <a:pt x="66" y="1"/>
                          <a:pt x="32" y="23"/>
                          <a:pt x="19" y="59"/>
                        </a:cubicBezTo>
                        <a:cubicBezTo>
                          <a:pt x="1" y="105"/>
                          <a:pt x="26" y="158"/>
                          <a:pt x="73" y="173"/>
                        </a:cubicBezTo>
                        <a:cubicBezTo>
                          <a:pt x="3538" y="1445"/>
                          <a:pt x="6034" y="2796"/>
                          <a:pt x="6107" y="3212"/>
                        </a:cubicBezTo>
                        <a:cubicBezTo>
                          <a:pt x="6173" y="3582"/>
                          <a:pt x="6036" y="4994"/>
                          <a:pt x="5962" y="5677"/>
                        </a:cubicBezTo>
                        <a:lnTo>
                          <a:pt x="6141" y="5677"/>
                        </a:lnTo>
                        <a:cubicBezTo>
                          <a:pt x="6217" y="4981"/>
                          <a:pt x="6355" y="3572"/>
                          <a:pt x="6285" y="3182"/>
                        </a:cubicBezTo>
                        <a:cubicBezTo>
                          <a:pt x="6176" y="2566"/>
                          <a:pt x="3071" y="1085"/>
                          <a:pt x="133" y="6"/>
                        </a:cubicBezTo>
                        <a:cubicBezTo>
                          <a:pt x="123" y="2"/>
                          <a:pt x="113" y="1"/>
                          <a:pt x="1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3"/>
                  <p:cNvSpPr/>
                  <p:nvPr/>
                </p:nvSpPr>
                <p:spPr>
                  <a:xfrm>
                    <a:off x="7007413" y="2057728"/>
                    <a:ext cx="52027" cy="111946"/>
                  </a:xfrm>
                  <a:custGeom>
                    <a:avLst/>
                    <a:gdLst/>
                    <a:ahLst/>
                    <a:cxnLst/>
                    <a:rect l="l" t="t" r="r" b="b"/>
                    <a:pathLst>
                      <a:path w="890" h="1915" extrusionOk="0">
                        <a:moveTo>
                          <a:pt x="789" y="0"/>
                        </a:moveTo>
                        <a:cubicBezTo>
                          <a:pt x="765" y="0"/>
                          <a:pt x="742" y="10"/>
                          <a:pt x="724" y="30"/>
                        </a:cubicBezTo>
                        <a:cubicBezTo>
                          <a:pt x="704" y="55"/>
                          <a:pt x="257" y="549"/>
                          <a:pt x="0" y="1354"/>
                        </a:cubicBezTo>
                        <a:cubicBezTo>
                          <a:pt x="122" y="1333"/>
                          <a:pt x="192" y="1315"/>
                          <a:pt x="192" y="1315"/>
                        </a:cubicBezTo>
                        <a:lnTo>
                          <a:pt x="192" y="1315"/>
                        </a:lnTo>
                        <a:cubicBezTo>
                          <a:pt x="192" y="1315"/>
                          <a:pt x="180" y="1366"/>
                          <a:pt x="163" y="1438"/>
                        </a:cubicBezTo>
                        <a:lnTo>
                          <a:pt x="163" y="1438"/>
                        </a:lnTo>
                        <a:cubicBezTo>
                          <a:pt x="407" y="649"/>
                          <a:pt x="851" y="157"/>
                          <a:pt x="857" y="152"/>
                        </a:cubicBezTo>
                        <a:cubicBezTo>
                          <a:pt x="889" y="114"/>
                          <a:pt x="887" y="58"/>
                          <a:pt x="850" y="24"/>
                        </a:cubicBezTo>
                        <a:cubicBezTo>
                          <a:pt x="832" y="8"/>
                          <a:pt x="811" y="0"/>
                          <a:pt x="789" y="0"/>
                        </a:cubicBezTo>
                        <a:close/>
                        <a:moveTo>
                          <a:pt x="163" y="1438"/>
                        </a:moveTo>
                        <a:lnTo>
                          <a:pt x="163" y="1438"/>
                        </a:lnTo>
                        <a:cubicBezTo>
                          <a:pt x="117" y="1586"/>
                          <a:pt x="79" y="1745"/>
                          <a:pt x="51" y="1913"/>
                        </a:cubicBezTo>
                        <a:cubicBezTo>
                          <a:pt x="51" y="1914"/>
                          <a:pt x="51" y="1914"/>
                          <a:pt x="51" y="1914"/>
                        </a:cubicBezTo>
                        <a:cubicBezTo>
                          <a:pt x="51" y="1914"/>
                          <a:pt x="122" y="1613"/>
                          <a:pt x="163" y="14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0" name="Google Shape;690;p33"/>
                <p:cNvSpPr/>
                <p:nvPr/>
              </p:nvSpPr>
              <p:spPr>
                <a:xfrm>
                  <a:off x="6750847" y="1116632"/>
                  <a:ext cx="295210" cy="402538"/>
                </a:xfrm>
                <a:custGeom>
                  <a:avLst/>
                  <a:gdLst/>
                  <a:ahLst/>
                  <a:cxnLst/>
                  <a:rect l="l" t="t" r="r" b="b"/>
                  <a:pathLst>
                    <a:path w="5050" h="6886" extrusionOk="0">
                      <a:moveTo>
                        <a:pt x="100" y="1"/>
                      </a:moveTo>
                      <a:cubicBezTo>
                        <a:pt x="75" y="1"/>
                        <a:pt x="50" y="11"/>
                        <a:pt x="32" y="32"/>
                      </a:cubicBezTo>
                      <a:cubicBezTo>
                        <a:pt x="1" y="70"/>
                        <a:pt x="5" y="127"/>
                        <a:pt x="44" y="159"/>
                      </a:cubicBezTo>
                      <a:cubicBezTo>
                        <a:pt x="2098" y="1861"/>
                        <a:pt x="4841" y="6790"/>
                        <a:pt x="4869" y="6840"/>
                      </a:cubicBezTo>
                      <a:cubicBezTo>
                        <a:pt x="4886" y="6869"/>
                        <a:pt x="4916" y="6886"/>
                        <a:pt x="4947" y="6886"/>
                      </a:cubicBezTo>
                      <a:cubicBezTo>
                        <a:pt x="4962" y="6886"/>
                        <a:pt x="4978" y="6882"/>
                        <a:pt x="4990" y="6875"/>
                      </a:cubicBezTo>
                      <a:cubicBezTo>
                        <a:pt x="5034" y="6851"/>
                        <a:pt x="5050" y="6795"/>
                        <a:pt x="5026" y="6753"/>
                      </a:cubicBezTo>
                      <a:cubicBezTo>
                        <a:pt x="4999" y="6702"/>
                        <a:pt x="2238" y="1745"/>
                        <a:pt x="158" y="22"/>
                      </a:cubicBezTo>
                      <a:cubicBezTo>
                        <a:pt x="141" y="8"/>
                        <a:pt x="121" y="1"/>
                        <a:pt x="100" y="1"/>
                      </a:cubicBezTo>
                      <a:close/>
                    </a:path>
                  </a:pathLst>
                </a:custGeom>
                <a:solidFill>
                  <a:srgbClr val="EF3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3"/>
                <p:cNvSpPr/>
                <p:nvPr/>
              </p:nvSpPr>
              <p:spPr>
                <a:xfrm>
                  <a:off x="6940655" y="298062"/>
                  <a:ext cx="423525" cy="165435"/>
                </a:xfrm>
                <a:custGeom>
                  <a:avLst/>
                  <a:gdLst/>
                  <a:ahLst/>
                  <a:cxnLst/>
                  <a:rect l="l" t="t" r="r" b="b"/>
                  <a:pathLst>
                    <a:path w="7245" h="2830" extrusionOk="0">
                      <a:moveTo>
                        <a:pt x="667" y="2828"/>
                      </a:moveTo>
                      <a:cubicBezTo>
                        <a:pt x="704" y="2828"/>
                        <a:pt x="741" y="2824"/>
                        <a:pt x="780" y="2816"/>
                      </a:cubicBezTo>
                      <a:cubicBezTo>
                        <a:pt x="815" y="2810"/>
                        <a:pt x="855" y="2801"/>
                        <a:pt x="896" y="2787"/>
                      </a:cubicBezTo>
                      <a:cubicBezTo>
                        <a:pt x="901" y="2785"/>
                        <a:pt x="906" y="2784"/>
                        <a:pt x="911" y="2780"/>
                      </a:cubicBezTo>
                      <a:lnTo>
                        <a:pt x="912" y="2780"/>
                      </a:lnTo>
                      <a:cubicBezTo>
                        <a:pt x="1035" y="2737"/>
                        <a:pt x="1155" y="2683"/>
                        <a:pt x="1280" y="2624"/>
                      </a:cubicBezTo>
                      <a:cubicBezTo>
                        <a:pt x="1320" y="2605"/>
                        <a:pt x="1361" y="2585"/>
                        <a:pt x="1402" y="2567"/>
                      </a:cubicBezTo>
                      <a:cubicBezTo>
                        <a:pt x="1524" y="2510"/>
                        <a:pt x="1656" y="2452"/>
                        <a:pt x="1803" y="2394"/>
                      </a:cubicBezTo>
                      <a:cubicBezTo>
                        <a:pt x="1901" y="2357"/>
                        <a:pt x="2006" y="2319"/>
                        <a:pt x="2120" y="2285"/>
                      </a:cubicBezTo>
                      <a:cubicBezTo>
                        <a:pt x="2164" y="2272"/>
                        <a:pt x="2209" y="2258"/>
                        <a:pt x="2255" y="2247"/>
                      </a:cubicBezTo>
                      <a:cubicBezTo>
                        <a:pt x="2308" y="2233"/>
                        <a:pt x="2363" y="2219"/>
                        <a:pt x="2421" y="2207"/>
                      </a:cubicBezTo>
                      <a:cubicBezTo>
                        <a:pt x="2498" y="2188"/>
                        <a:pt x="2577" y="2172"/>
                        <a:pt x="2663" y="2159"/>
                      </a:cubicBezTo>
                      <a:cubicBezTo>
                        <a:pt x="2790" y="2137"/>
                        <a:pt x="2925" y="2118"/>
                        <a:pt x="3071" y="2104"/>
                      </a:cubicBezTo>
                      <a:cubicBezTo>
                        <a:pt x="3116" y="2098"/>
                        <a:pt x="3162" y="2095"/>
                        <a:pt x="3209" y="2092"/>
                      </a:cubicBezTo>
                      <a:cubicBezTo>
                        <a:pt x="3427" y="2074"/>
                        <a:pt x="3670" y="2065"/>
                        <a:pt x="3942" y="2069"/>
                      </a:cubicBezTo>
                      <a:cubicBezTo>
                        <a:pt x="5383" y="2088"/>
                        <a:pt x="6189" y="2245"/>
                        <a:pt x="6672" y="2276"/>
                      </a:cubicBezTo>
                      <a:cubicBezTo>
                        <a:pt x="6724" y="2280"/>
                        <a:pt x="6768" y="2282"/>
                        <a:pt x="6811" y="2282"/>
                      </a:cubicBezTo>
                      <a:cubicBezTo>
                        <a:pt x="6891" y="2282"/>
                        <a:pt x="6958" y="2279"/>
                        <a:pt x="7019" y="2265"/>
                      </a:cubicBezTo>
                      <a:cubicBezTo>
                        <a:pt x="7244" y="2220"/>
                        <a:pt x="7219" y="1396"/>
                        <a:pt x="6497" y="768"/>
                      </a:cubicBezTo>
                      <a:cubicBezTo>
                        <a:pt x="6467" y="743"/>
                        <a:pt x="6435" y="718"/>
                        <a:pt x="6404" y="693"/>
                      </a:cubicBezTo>
                      <a:cubicBezTo>
                        <a:pt x="6361" y="659"/>
                        <a:pt x="6319" y="627"/>
                        <a:pt x="6272" y="596"/>
                      </a:cubicBezTo>
                      <a:cubicBezTo>
                        <a:pt x="6235" y="572"/>
                        <a:pt x="6199" y="546"/>
                        <a:pt x="6159" y="523"/>
                      </a:cubicBezTo>
                      <a:cubicBezTo>
                        <a:pt x="5280" y="0"/>
                        <a:pt x="3963" y="53"/>
                        <a:pt x="2796" y="243"/>
                      </a:cubicBezTo>
                      <a:cubicBezTo>
                        <a:pt x="2751" y="251"/>
                        <a:pt x="2708" y="258"/>
                        <a:pt x="2664" y="265"/>
                      </a:cubicBezTo>
                      <a:cubicBezTo>
                        <a:pt x="2480" y="298"/>
                        <a:pt x="2301" y="331"/>
                        <a:pt x="2126" y="368"/>
                      </a:cubicBezTo>
                      <a:cubicBezTo>
                        <a:pt x="2075" y="378"/>
                        <a:pt x="2027" y="389"/>
                        <a:pt x="1981" y="401"/>
                      </a:cubicBezTo>
                      <a:cubicBezTo>
                        <a:pt x="1954" y="406"/>
                        <a:pt x="1927" y="414"/>
                        <a:pt x="1901" y="423"/>
                      </a:cubicBezTo>
                      <a:cubicBezTo>
                        <a:pt x="1879" y="426"/>
                        <a:pt x="1859" y="433"/>
                        <a:pt x="1839" y="439"/>
                      </a:cubicBezTo>
                      <a:cubicBezTo>
                        <a:pt x="1676" y="483"/>
                        <a:pt x="1524" y="539"/>
                        <a:pt x="1382" y="600"/>
                      </a:cubicBezTo>
                      <a:cubicBezTo>
                        <a:pt x="1332" y="621"/>
                        <a:pt x="1286" y="643"/>
                        <a:pt x="1238" y="664"/>
                      </a:cubicBezTo>
                      <a:cubicBezTo>
                        <a:pt x="999" y="781"/>
                        <a:pt x="792" y="912"/>
                        <a:pt x="618" y="1050"/>
                      </a:cubicBezTo>
                      <a:cubicBezTo>
                        <a:pt x="570" y="1090"/>
                        <a:pt x="522" y="1128"/>
                        <a:pt x="479" y="1168"/>
                      </a:cubicBezTo>
                      <a:cubicBezTo>
                        <a:pt x="416" y="1223"/>
                        <a:pt x="360" y="1280"/>
                        <a:pt x="311" y="1335"/>
                      </a:cubicBezTo>
                      <a:cubicBezTo>
                        <a:pt x="129" y="1535"/>
                        <a:pt x="27" y="1728"/>
                        <a:pt x="20" y="1867"/>
                      </a:cubicBezTo>
                      <a:cubicBezTo>
                        <a:pt x="0" y="2220"/>
                        <a:pt x="186" y="2830"/>
                        <a:pt x="667" y="28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3"/>
                <p:cNvSpPr/>
                <p:nvPr/>
              </p:nvSpPr>
              <p:spPr>
                <a:xfrm>
                  <a:off x="7096325" y="312267"/>
                  <a:ext cx="31918" cy="108789"/>
                </a:xfrm>
                <a:custGeom>
                  <a:avLst/>
                  <a:gdLst/>
                  <a:ahLst/>
                  <a:cxnLst/>
                  <a:rect l="l" t="t" r="r" b="b"/>
                  <a:pathLst>
                    <a:path w="546" h="1861" extrusionOk="0">
                      <a:moveTo>
                        <a:pt x="134" y="0"/>
                      </a:moveTo>
                      <a:cubicBezTo>
                        <a:pt x="88" y="8"/>
                        <a:pt x="46" y="15"/>
                        <a:pt x="1" y="22"/>
                      </a:cubicBezTo>
                      <a:cubicBezTo>
                        <a:pt x="79" y="503"/>
                        <a:pt x="216" y="1228"/>
                        <a:pt x="408" y="1860"/>
                      </a:cubicBezTo>
                      <a:cubicBezTo>
                        <a:pt x="453" y="1855"/>
                        <a:pt x="499" y="1852"/>
                        <a:pt x="546" y="1848"/>
                      </a:cubicBezTo>
                      <a:cubicBezTo>
                        <a:pt x="355" y="1219"/>
                        <a:pt x="214" y="484"/>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3"/>
                <p:cNvSpPr/>
                <p:nvPr/>
              </p:nvSpPr>
              <p:spPr>
                <a:xfrm>
                  <a:off x="7046052" y="321503"/>
                  <a:ext cx="26423" cy="110134"/>
                </a:xfrm>
                <a:custGeom>
                  <a:avLst/>
                  <a:gdLst/>
                  <a:ahLst/>
                  <a:cxnLst/>
                  <a:rect l="l" t="t" r="r" b="b"/>
                  <a:pathLst>
                    <a:path w="452" h="1884" extrusionOk="0">
                      <a:moveTo>
                        <a:pt x="178" y="0"/>
                      </a:moveTo>
                      <a:cubicBezTo>
                        <a:pt x="130" y="10"/>
                        <a:pt x="83" y="23"/>
                        <a:pt x="36" y="38"/>
                      </a:cubicBezTo>
                      <a:cubicBezTo>
                        <a:pt x="1" y="522"/>
                        <a:pt x="22" y="1235"/>
                        <a:pt x="317" y="1884"/>
                      </a:cubicBezTo>
                      <a:cubicBezTo>
                        <a:pt x="361" y="1871"/>
                        <a:pt x="406" y="1857"/>
                        <a:pt x="452" y="1846"/>
                      </a:cubicBezTo>
                      <a:cubicBezTo>
                        <a:pt x="154" y="1201"/>
                        <a:pt x="143" y="476"/>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3"/>
                <p:cNvSpPr/>
                <p:nvPr/>
              </p:nvSpPr>
              <p:spPr>
                <a:xfrm>
                  <a:off x="7006185" y="333136"/>
                  <a:ext cx="16427" cy="118376"/>
                </a:xfrm>
                <a:custGeom>
                  <a:avLst/>
                  <a:gdLst/>
                  <a:ahLst/>
                  <a:cxnLst/>
                  <a:rect l="l" t="t" r="r" b="b"/>
                  <a:pathLst>
                    <a:path w="281" h="2025" extrusionOk="0">
                      <a:moveTo>
                        <a:pt x="261" y="0"/>
                      </a:moveTo>
                      <a:lnTo>
                        <a:pt x="261" y="0"/>
                      </a:lnTo>
                      <a:cubicBezTo>
                        <a:pt x="211" y="21"/>
                        <a:pt x="165" y="43"/>
                        <a:pt x="118" y="65"/>
                      </a:cubicBezTo>
                      <a:cubicBezTo>
                        <a:pt x="59" y="552"/>
                        <a:pt x="0" y="1375"/>
                        <a:pt x="159" y="2024"/>
                      </a:cubicBezTo>
                      <a:cubicBezTo>
                        <a:pt x="199" y="2005"/>
                        <a:pt x="240" y="1985"/>
                        <a:pt x="281" y="1967"/>
                      </a:cubicBezTo>
                      <a:cubicBezTo>
                        <a:pt x="131" y="1310"/>
                        <a:pt x="205" y="457"/>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3"/>
                <p:cNvSpPr/>
                <p:nvPr/>
              </p:nvSpPr>
              <p:spPr>
                <a:xfrm>
                  <a:off x="6967487" y="359441"/>
                  <a:ext cx="26481" cy="103294"/>
                </a:xfrm>
                <a:custGeom>
                  <a:avLst/>
                  <a:gdLst/>
                  <a:ahLst/>
                  <a:cxnLst/>
                  <a:rect l="l" t="t" r="r" b="b"/>
                  <a:pathLst>
                    <a:path w="453" h="1767" extrusionOk="0">
                      <a:moveTo>
                        <a:pt x="160" y="0"/>
                      </a:moveTo>
                      <a:lnTo>
                        <a:pt x="160" y="0"/>
                      </a:lnTo>
                      <a:cubicBezTo>
                        <a:pt x="112" y="40"/>
                        <a:pt x="63" y="78"/>
                        <a:pt x="20" y="118"/>
                      </a:cubicBezTo>
                      <a:cubicBezTo>
                        <a:pt x="1" y="572"/>
                        <a:pt x="78" y="1205"/>
                        <a:pt x="321" y="1766"/>
                      </a:cubicBezTo>
                      <a:cubicBezTo>
                        <a:pt x="356" y="1760"/>
                        <a:pt x="396" y="1751"/>
                        <a:pt x="437" y="1737"/>
                      </a:cubicBezTo>
                      <a:cubicBezTo>
                        <a:pt x="442" y="1735"/>
                        <a:pt x="447" y="1734"/>
                        <a:pt x="452" y="1730"/>
                      </a:cubicBezTo>
                      <a:cubicBezTo>
                        <a:pt x="183" y="1118"/>
                        <a:pt x="126" y="427"/>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3"/>
                <p:cNvSpPr/>
                <p:nvPr/>
              </p:nvSpPr>
              <p:spPr>
                <a:xfrm>
                  <a:off x="7307295" y="332902"/>
                  <a:ext cx="31567" cy="98559"/>
                </a:xfrm>
                <a:custGeom>
                  <a:avLst/>
                  <a:gdLst/>
                  <a:ahLst/>
                  <a:cxnLst/>
                  <a:rect l="l" t="t" r="r" b="b"/>
                  <a:pathLst>
                    <a:path w="540" h="1686" extrusionOk="0">
                      <a:moveTo>
                        <a:pt x="1" y="0"/>
                      </a:moveTo>
                      <a:cubicBezTo>
                        <a:pt x="289" y="579"/>
                        <a:pt x="377" y="1232"/>
                        <a:pt x="401" y="1679"/>
                      </a:cubicBezTo>
                      <a:cubicBezTo>
                        <a:pt x="452" y="1684"/>
                        <a:pt x="496" y="1686"/>
                        <a:pt x="539" y="1686"/>
                      </a:cubicBezTo>
                      <a:cubicBezTo>
                        <a:pt x="519" y="1282"/>
                        <a:pt x="446" y="714"/>
                        <a:pt x="225" y="172"/>
                      </a:cubicBezTo>
                      <a:cubicBezTo>
                        <a:pt x="195" y="147"/>
                        <a:pt x="165" y="122"/>
                        <a:pt x="132" y="97"/>
                      </a:cubicBezTo>
                      <a:cubicBezTo>
                        <a:pt x="89" y="63"/>
                        <a:pt x="47" y="3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3"/>
                <p:cNvSpPr/>
                <p:nvPr/>
              </p:nvSpPr>
              <p:spPr>
                <a:xfrm>
                  <a:off x="6958835" y="191437"/>
                  <a:ext cx="105048" cy="184726"/>
                </a:xfrm>
                <a:custGeom>
                  <a:avLst/>
                  <a:gdLst/>
                  <a:ahLst/>
                  <a:cxnLst/>
                  <a:rect l="l" t="t" r="r" b="b"/>
                  <a:pathLst>
                    <a:path w="1797" h="3160" extrusionOk="0">
                      <a:moveTo>
                        <a:pt x="1796" y="1"/>
                      </a:moveTo>
                      <a:cubicBezTo>
                        <a:pt x="1629" y="63"/>
                        <a:pt x="1477" y="170"/>
                        <a:pt x="1345" y="333"/>
                      </a:cubicBezTo>
                      <a:cubicBezTo>
                        <a:pt x="674" y="1160"/>
                        <a:pt x="0" y="2692"/>
                        <a:pt x="0" y="3159"/>
                      </a:cubicBezTo>
                      <a:cubicBezTo>
                        <a:pt x="301" y="2827"/>
                        <a:pt x="820" y="2467"/>
                        <a:pt x="1512" y="2267"/>
                      </a:cubicBezTo>
                      <a:cubicBezTo>
                        <a:pt x="1313" y="1538"/>
                        <a:pt x="1536" y="641"/>
                        <a:pt x="1796"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3"/>
                <p:cNvSpPr/>
                <p:nvPr/>
              </p:nvSpPr>
              <p:spPr>
                <a:xfrm>
                  <a:off x="6958835" y="761624"/>
                  <a:ext cx="196534" cy="200918"/>
                </a:xfrm>
                <a:custGeom>
                  <a:avLst/>
                  <a:gdLst/>
                  <a:ahLst/>
                  <a:cxnLst/>
                  <a:rect l="l" t="t" r="r" b="b"/>
                  <a:pathLst>
                    <a:path w="3362" h="3437" extrusionOk="0">
                      <a:moveTo>
                        <a:pt x="0" y="1683"/>
                      </a:moveTo>
                      <a:cubicBezTo>
                        <a:pt x="0" y="1683"/>
                        <a:pt x="381" y="2160"/>
                        <a:pt x="1165" y="2630"/>
                      </a:cubicBezTo>
                      <a:cubicBezTo>
                        <a:pt x="1950" y="3101"/>
                        <a:pt x="2979" y="3437"/>
                        <a:pt x="3204" y="3370"/>
                      </a:cubicBezTo>
                      <a:cubicBezTo>
                        <a:pt x="3344" y="3328"/>
                        <a:pt x="3362" y="2839"/>
                        <a:pt x="3322" y="2329"/>
                      </a:cubicBezTo>
                      <a:cubicBezTo>
                        <a:pt x="3307" y="2098"/>
                        <a:pt x="3275" y="1861"/>
                        <a:pt x="3242" y="1661"/>
                      </a:cubicBezTo>
                      <a:cubicBezTo>
                        <a:pt x="2872" y="1606"/>
                        <a:pt x="2484" y="1446"/>
                        <a:pt x="2018" y="1153"/>
                      </a:cubicBezTo>
                      <a:cubicBezTo>
                        <a:pt x="1560" y="864"/>
                        <a:pt x="1141" y="469"/>
                        <a:pt x="832" y="1"/>
                      </a:cubicBezTo>
                      <a:lnTo>
                        <a:pt x="288" y="1102"/>
                      </a:ln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3"/>
                <p:cNvSpPr/>
                <p:nvPr/>
              </p:nvSpPr>
              <p:spPr>
                <a:xfrm>
                  <a:off x="6975671" y="761624"/>
                  <a:ext cx="177419" cy="136206"/>
                </a:xfrm>
                <a:custGeom>
                  <a:avLst/>
                  <a:gdLst/>
                  <a:ahLst/>
                  <a:cxnLst/>
                  <a:rect l="l" t="t" r="r" b="b"/>
                  <a:pathLst>
                    <a:path w="3035" h="2330" extrusionOk="0">
                      <a:moveTo>
                        <a:pt x="0" y="1102"/>
                      </a:moveTo>
                      <a:cubicBezTo>
                        <a:pt x="800" y="1678"/>
                        <a:pt x="2043" y="2230"/>
                        <a:pt x="3034" y="2329"/>
                      </a:cubicBezTo>
                      <a:cubicBezTo>
                        <a:pt x="3019" y="2098"/>
                        <a:pt x="2987" y="1861"/>
                        <a:pt x="2954" y="1661"/>
                      </a:cubicBezTo>
                      <a:cubicBezTo>
                        <a:pt x="2584" y="1606"/>
                        <a:pt x="2196" y="1446"/>
                        <a:pt x="1730" y="1153"/>
                      </a:cubicBezTo>
                      <a:cubicBezTo>
                        <a:pt x="1272" y="864"/>
                        <a:pt x="853" y="469"/>
                        <a:pt x="544" y="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3"/>
                <p:cNvSpPr/>
                <p:nvPr/>
              </p:nvSpPr>
              <p:spPr>
                <a:xfrm>
                  <a:off x="7339037" y="1973083"/>
                  <a:ext cx="667468" cy="806070"/>
                </a:xfrm>
                <a:custGeom>
                  <a:avLst/>
                  <a:gdLst/>
                  <a:ahLst/>
                  <a:cxnLst/>
                  <a:rect l="l" t="t" r="r" b="b"/>
                  <a:pathLst>
                    <a:path w="11418" h="13789" extrusionOk="0">
                      <a:moveTo>
                        <a:pt x="7634" y="7714"/>
                      </a:moveTo>
                      <a:cubicBezTo>
                        <a:pt x="7611" y="9823"/>
                        <a:pt x="8012" y="13586"/>
                        <a:pt x="8012" y="13586"/>
                      </a:cubicBezTo>
                      <a:cubicBezTo>
                        <a:pt x="8065" y="13632"/>
                        <a:pt x="8186" y="13706"/>
                        <a:pt x="8329" y="13789"/>
                      </a:cubicBezTo>
                      <a:cubicBezTo>
                        <a:pt x="8311" y="12540"/>
                        <a:pt x="8319" y="10398"/>
                        <a:pt x="8612" y="8141"/>
                      </a:cubicBezTo>
                      <a:cubicBezTo>
                        <a:pt x="9022" y="4959"/>
                        <a:pt x="11418" y="1644"/>
                        <a:pt x="11418" y="1644"/>
                      </a:cubicBezTo>
                      <a:cubicBezTo>
                        <a:pt x="11418" y="1644"/>
                        <a:pt x="7722" y="1656"/>
                        <a:pt x="6155" y="1448"/>
                      </a:cubicBezTo>
                      <a:cubicBezTo>
                        <a:pt x="4586" y="1241"/>
                        <a:pt x="224" y="1"/>
                        <a:pt x="224" y="1"/>
                      </a:cubicBezTo>
                      <a:cubicBezTo>
                        <a:pt x="224" y="1"/>
                        <a:pt x="36" y="1655"/>
                        <a:pt x="0" y="2496"/>
                      </a:cubicBezTo>
                      <a:lnTo>
                        <a:pt x="9536" y="2496"/>
                      </a:lnTo>
                      <a:cubicBezTo>
                        <a:pt x="8371" y="3392"/>
                        <a:pt x="7655" y="5610"/>
                        <a:pt x="7634" y="7714"/>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3"/>
                <p:cNvSpPr/>
                <p:nvPr/>
              </p:nvSpPr>
              <p:spPr>
                <a:xfrm>
                  <a:off x="6909673" y="509442"/>
                  <a:ext cx="71903" cy="100430"/>
                </a:xfrm>
                <a:custGeom>
                  <a:avLst/>
                  <a:gdLst/>
                  <a:ahLst/>
                  <a:cxnLst/>
                  <a:rect l="l" t="t" r="r" b="b"/>
                  <a:pathLst>
                    <a:path w="1230" h="1718" extrusionOk="0">
                      <a:moveTo>
                        <a:pt x="376" y="0"/>
                      </a:moveTo>
                      <a:cubicBezTo>
                        <a:pt x="128" y="0"/>
                        <a:pt x="17" y="271"/>
                        <a:pt x="0" y="608"/>
                      </a:cubicBezTo>
                      <a:cubicBezTo>
                        <a:pt x="134" y="835"/>
                        <a:pt x="454" y="1220"/>
                        <a:pt x="1210" y="1705"/>
                      </a:cubicBezTo>
                      <a:lnTo>
                        <a:pt x="1230" y="1717"/>
                      </a:lnTo>
                      <a:cubicBezTo>
                        <a:pt x="1117" y="1644"/>
                        <a:pt x="1207" y="680"/>
                        <a:pt x="923" y="131"/>
                      </a:cubicBezTo>
                      <a:lnTo>
                        <a:pt x="923" y="131"/>
                      </a:lnTo>
                      <a:cubicBezTo>
                        <a:pt x="920" y="228"/>
                        <a:pt x="923" y="323"/>
                        <a:pt x="934" y="415"/>
                      </a:cubicBezTo>
                      <a:cubicBezTo>
                        <a:pt x="827" y="224"/>
                        <a:pt x="649" y="13"/>
                        <a:pt x="393" y="1"/>
                      </a:cubicBezTo>
                      <a:cubicBezTo>
                        <a:pt x="387" y="0"/>
                        <a:pt x="381"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3"/>
                <p:cNvSpPr/>
                <p:nvPr/>
              </p:nvSpPr>
              <p:spPr>
                <a:xfrm>
                  <a:off x="7491199" y="-9"/>
                  <a:ext cx="1141149" cy="1458164"/>
                </a:xfrm>
                <a:custGeom>
                  <a:avLst/>
                  <a:gdLst/>
                  <a:ahLst/>
                  <a:cxnLst/>
                  <a:rect l="l" t="t" r="r" b="b"/>
                  <a:pathLst>
                    <a:path w="19521" h="24944" extrusionOk="0">
                      <a:moveTo>
                        <a:pt x="19322" y="0"/>
                      </a:moveTo>
                      <a:cubicBezTo>
                        <a:pt x="19276" y="0"/>
                        <a:pt x="19230" y="18"/>
                        <a:pt x="19195" y="53"/>
                      </a:cubicBezTo>
                      <a:cubicBezTo>
                        <a:pt x="19195" y="53"/>
                        <a:pt x="18857" y="397"/>
                        <a:pt x="18264" y="997"/>
                      </a:cubicBezTo>
                      <a:cubicBezTo>
                        <a:pt x="17971" y="1298"/>
                        <a:pt x="17613" y="1664"/>
                        <a:pt x="17203" y="2084"/>
                      </a:cubicBezTo>
                      <a:cubicBezTo>
                        <a:pt x="16795" y="2506"/>
                        <a:pt x="16334" y="2981"/>
                        <a:pt x="15832" y="3499"/>
                      </a:cubicBezTo>
                      <a:cubicBezTo>
                        <a:pt x="15331" y="4021"/>
                        <a:pt x="14790" y="4586"/>
                        <a:pt x="14218" y="5184"/>
                      </a:cubicBezTo>
                      <a:cubicBezTo>
                        <a:pt x="13650" y="5786"/>
                        <a:pt x="13052" y="6422"/>
                        <a:pt x="12433" y="7080"/>
                      </a:cubicBezTo>
                      <a:cubicBezTo>
                        <a:pt x="11816" y="7740"/>
                        <a:pt x="11190" y="8433"/>
                        <a:pt x="10547" y="9130"/>
                      </a:cubicBezTo>
                      <a:cubicBezTo>
                        <a:pt x="10224" y="9477"/>
                        <a:pt x="9906" y="9836"/>
                        <a:pt x="9589" y="10199"/>
                      </a:cubicBezTo>
                      <a:cubicBezTo>
                        <a:pt x="9269" y="10561"/>
                        <a:pt x="8950" y="10924"/>
                        <a:pt x="8630" y="11287"/>
                      </a:cubicBezTo>
                      <a:lnTo>
                        <a:pt x="8151" y="11833"/>
                      </a:lnTo>
                      <a:cubicBezTo>
                        <a:pt x="7999" y="12018"/>
                        <a:pt x="7845" y="12203"/>
                        <a:pt x="7694" y="12388"/>
                      </a:cubicBezTo>
                      <a:cubicBezTo>
                        <a:pt x="7389" y="12758"/>
                        <a:pt x="7085" y="13126"/>
                        <a:pt x="6783" y="13492"/>
                      </a:cubicBezTo>
                      <a:cubicBezTo>
                        <a:pt x="6707" y="13587"/>
                        <a:pt x="6636" y="13666"/>
                        <a:pt x="6554" y="13774"/>
                      </a:cubicBezTo>
                      <a:lnTo>
                        <a:pt x="6342" y="14061"/>
                      </a:lnTo>
                      <a:cubicBezTo>
                        <a:pt x="6202" y="14251"/>
                        <a:pt x="6062" y="14440"/>
                        <a:pt x="5922" y="14628"/>
                      </a:cubicBezTo>
                      <a:cubicBezTo>
                        <a:pt x="5783" y="14816"/>
                        <a:pt x="5644" y="15004"/>
                        <a:pt x="5507" y="15188"/>
                      </a:cubicBezTo>
                      <a:cubicBezTo>
                        <a:pt x="5369" y="15374"/>
                        <a:pt x="5230" y="15558"/>
                        <a:pt x="5107" y="15749"/>
                      </a:cubicBezTo>
                      <a:cubicBezTo>
                        <a:pt x="4852" y="16124"/>
                        <a:pt x="4603" y="16495"/>
                        <a:pt x="4357" y="16857"/>
                      </a:cubicBezTo>
                      <a:cubicBezTo>
                        <a:pt x="4235" y="17040"/>
                        <a:pt x="4115" y="17219"/>
                        <a:pt x="3996" y="17397"/>
                      </a:cubicBezTo>
                      <a:cubicBezTo>
                        <a:pt x="3883" y="17578"/>
                        <a:pt x="3771" y="17757"/>
                        <a:pt x="3661" y="17933"/>
                      </a:cubicBezTo>
                      <a:cubicBezTo>
                        <a:pt x="3440" y="18286"/>
                        <a:pt x="3225" y="18629"/>
                        <a:pt x="3017" y="18962"/>
                      </a:cubicBezTo>
                      <a:cubicBezTo>
                        <a:pt x="2811" y="19295"/>
                        <a:pt x="2626" y="19625"/>
                        <a:pt x="2440" y="19937"/>
                      </a:cubicBezTo>
                      <a:cubicBezTo>
                        <a:pt x="2258" y="20251"/>
                        <a:pt x="2078" y="20548"/>
                        <a:pt x="1915" y="20837"/>
                      </a:cubicBezTo>
                      <a:cubicBezTo>
                        <a:pt x="1755" y="21127"/>
                        <a:pt x="1602" y="21401"/>
                        <a:pt x="1459" y="21659"/>
                      </a:cubicBezTo>
                      <a:cubicBezTo>
                        <a:pt x="1169" y="22173"/>
                        <a:pt x="933" y="22632"/>
                        <a:pt x="734" y="23006"/>
                      </a:cubicBezTo>
                      <a:cubicBezTo>
                        <a:pt x="534" y="23380"/>
                        <a:pt x="386" y="23684"/>
                        <a:pt x="281" y="23886"/>
                      </a:cubicBezTo>
                      <a:cubicBezTo>
                        <a:pt x="181" y="24089"/>
                        <a:pt x="127" y="24196"/>
                        <a:pt x="127" y="24196"/>
                      </a:cubicBezTo>
                      <a:cubicBezTo>
                        <a:pt x="0" y="24453"/>
                        <a:pt x="105" y="24763"/>
                        <a:pt x="360" y="24890"/>
                      </a:cubicBezTo>
                      <a:cubicBezTo>
                        <a:pt x="434" y="24926"/>
                        <a:pt x="513" y="24944"/>
                        <a:pt x="590" y="24944"/>
                      </a:cubicBezTo>
                      <a:cubicBezTo>
                        <a:pt x="781" y="24944"/>
                        <a:pt x="964" y="24838"/>
                        <a:pt x="1054" y="24656"/>
                      </a:cubicBezTo>
                      <a:cubicBezTo>
                        <a:pt x="1055" y="24653"/>
                        <a:pt x="1056" y="24651"/>
                        <a:pt x="1058" y="24648"/>
                      </a:cubicBezTo>
                      <a:lnTo>
                        <a:pt x="1061" y="24643"/>
                      </a:lnTo>
                      <a:cubicBezTo>
                        <a:pt x="1061" y="24643"/>
                        <a:pt x="1112" y="24534"/>
                        <a:pt x="1208" y="24330"/>
                      </a:cubicBezTo>
                      <a:cubicBezTo>
                        <a:pt x="1306" y="24129"/>
                        <a:pt x="1442" y="23835"/>
                        <a:pt x="1630" y="23462"/>
                      </a:cubicBezTo>
                      <a:cubicBezTo>
                        <a:pt x="1819" y="23089"/>
                        <a:pt x="2040" y="22632"/>
                        <a:pt x="2316" y="22119"/>
                      </a:cubicBezTo>
                      <a:cubicBezTo>
                        <a:pt x="2452" y="21861"/>
                        <a:pt x="2596" y="21587"/>
                        <a:pt x="2748" y="21298"/>
                      </a:cubicBezTo>
                      <a:cubicBezTo>
                        <a:pt x="2903" y="21010"/>
                        <a:pt x="3074" y="20712"/>
                        <a:pt x="3246" y="20398"/>
                      </a:cubicBezTo>
                      <a:cubicBezTo>
                        <a:pt x="3423" y="20085"/>
                        <a:pt x="3600" y="19755"/>
                        <a:pt x="3796" y="19422"/>
                      </a:cubicBezTo>
                      <a:cubicBezTo>
                        <a:pt x="3993" y="19092"/>
                        <a:pt x="4198" y="18747"/>
                        <a:pt x="4408" y="18394"/>
                      </a:cubicBezTo>
                      <a:cubicBezTo>
                        <a:pt x="4512" y="18218"/>
                        <a:pt x="4618" y="18040"/>
                        <a:pt x="4727" y="17858"/>
                      </a:cubicBezTo>
                      <a:cubicBezTo>
                        <a:pt x="4841" y="17681"/>
                        <a:pt x="4955" y="17501"/>
                        <a:pt x="5072" y="17319"/>
                      </a:cubicBezTo>
                      <a:cubicBezTo>
                        <a:pt x="5304" y="16957"/>
                        <a:pt x="5543" y="16587"/>
                        <a:pt x="5785" y="16211"/>
                      </a:cubicBezTo>
                      <a:cubicBezTo>
                        <a:pt x="5903" y="16019"/>
                        <a:pt x="6035" y="15837"/>
                        <a:pt x="6166" y="15652"/>
                      </a:cubicBezTo>
                      <a:cubicBezTo>
                        <a:pt x="6298" y="15467"/>
                        <a:pt x="6430" y="15280"/>
                        <a:pt x="6563" y="15093"/>
                      </a:cubicBezTo>
                      <a:cubicBezTo>
                        <a:pt x="6695" y="14904"/>
                        <a:pt x="6829" y="14715"/>
                        <a:pt x="6963" y="14526"/>
                      </a:cubicBezTo>
                      <a:lnTo>
                        <a:pt x="7166" y="14240"/>
                      </a:lnTo>
                      <a:cubicBezTo>
                        <a:pt x="7222" y="14158"/>
                        <a:pt x="7308" y="14057"/>
                        <a:pt x="7378" y="13966"/>
                      </a:cubicBezTo>
                      <a:cubicBezTo>
                        <a:pt x="7670" y="13595"/>
                        <a:pt x="7966" y="13220"/>
                        <a:pt x="8263" y="12843"/>
                      </a:cubicBezTo>
                      <a:cubicBezTo>
                        <a:pt x="8411" y="12655"/>
                        <a:pt x="8559" y="12466"/>
                        <a:pt x="8708" y="12278"/>
                      </a:cubicBezTo>
                      <a:lnTo>
                        <a:pt x="9169" y="11729"/>
                      </a:lnTo>
                      <a:cubicBezTo>
                        <a:pt x="9478" y="11362"/>
                        <a:pt x="9785" y="10996"/>
                        <a:pt x="10093" y="10633"/>
                      </a:cubicBezTo>
                      <a:cubicBezTo>
                        <a:pt x="10399" y="10266"/>
                        <a:pt x="10706" y="9904"/>
                        <a:pt x="11021" y="9550"/>
                      </a:cubicBezTo>
                      <a:cubicBezTo>
                        <a:pt x="11646" y="8841"/>
                        <a:pt x="12256" y="8137"/>
                        <a:pt x="12856" y="7466"/>
                      </a:cubicBezTo>
                      <a:cubicBezTo>
                        <a:pt x="13460" y="6796"/>
                        <a:pt x="14043" y="6148"/>
                        <a:pt x="14595" y="5534"/>
                      </a:cubicBezTo>
                      <a:cubicBezTo>
                        <a:pt x="15154" y="4925"/>
                        <a:pt x="15682" y="4349"/>
                        <a:pt x="16170" y="3818"/>
                      </a:cubicBezTo>
                      <a:cubicBezTo>
                        <a:pt x="16660" y="3290"/>
                        <a:pt x="17109" y="2804"/>
                        <a:pt x="17509" y="2374"/>
                      </a:cubicBezTo>
                      <a:cubicBezTo>
                        <a:pt x="17908" y="1946"/>
                        <a:pt x="18257" y="1573"/>
                        <a:pt x="18545" y="1266"/>
                      </a:cubicBezTo>
                      <a:cubicBezTo>
                        <a:pt x="19121" y="653"/>
                        <a:pt x="19452" y="304"/>
                        <a:pt x="19452" y="304"/>
                      </a:cubicBezTo>
                      <a:lnTo>
                        <a:pt x="19454" y="303"/>
                      </a:lnTo>
                      <a:cubicBezTo>
                        <a:pt x="19521" y="231"/>
                        <a:pt x="19518" y="117"/>
                        <a:pt x="19446" y="49"/>
                      </a:cubicBezTo>
                      <a:cubicBezTo>
                        <a:pt x="19410" y="16"/>
                        <a:pt x="19366" y="0"/>
                        <a:pt x="19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3"/>
                <p:cNvSpPr/>
                <p:nvPr/>
              </p:nvSpPr>
              <p:spPr>
                <a:xfrm>
                  <a:off x="7659496" y="1262424"/>
                  <a:ext cx="191974" cy="217403"/>
                </a:xfrm>
                <a:custGeom>
                  <a:avLst/>
                  <a:gdLst/>
                  <a:ahLst/>
                  <a:cxnLst/>
                  <a:rect l="l" t="t" r="r" b="b"/>
                  <a:pathLst>
                    <a:path w="3284" h="3719" extrusionOk="0">
                      <a:moveTo>
                        <a:pt x="3084" y="1"/>
                      </a:moveTo>
                      <a:cubicBezTo>
                        <a:pt x="3035" y="1"/>
                        <a:pt x="2985" y="21"/>
                        <a:pt x="2950" y="61"/>
                      </a:cubicBezTo>
                      <a:cubicBezTo>
                        <a:pt x="2860" y="162"/>
                        <a:pt x="753" y="2540"/>
                        <a:pt x="61" y="3430"/>
                      </a:cubicBezTo>
                      <a:cubicBezTo>
                        <a:pt x="1" y="3508"/>
                        <a:pt x="14" y="3622"/>
                        <a:pt x="93" y="3681"/>
                      </a:cubicBezTo>
                      <a:cubicBezTo>
                        <a:pt x="125" y="3707"/>
                        <a:pt x="163" y="3719"/>
                        <a:pt x="203" y="3719"/>
                      </a:cubicBezTo>
                      <a:cubicBezTo>
                        <a:pt x="256" y="3719"/>
                        <a:pt x="310" y="3695"/>
                        <a:pt x="345" y="3650"/>
                      </a:cubicBezTo>
                      <a:cubicBezTo>
                        <a:pt x="1028" y="2769"/>
                        <a:pt x="3196" y="323"/>
                        <a:pt x="3218" y="299"/>
                      </a:cubicBezTo>
                      <a:cubicBezTo>
                        <a:pt x="3284" y="225"/>
                        <a:pt x="3278" y="112"/>
                        <a:pt x="3203" y="45"/>
                      </a:cubicBezTo>
                      <a:cubicBezTo>
                        <a:pt x="3168" y="15"/>
                        <a:pt x="3126" y="1"/>
                        <a:pt x="3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3"/>
                <p:cNvSpPr/>
                <p:nvPr/>
              </p:nvSpPr>
              <p:spPr>
                <a:xfrm>
                  <a:off x="7695212" y="1071971"/>
                  <a:ext cx="135738" cy="129834"/>
                </a:xfrm>
                <a:custGeom>
                  <a:avLst/>
                  <a:gdLst/>
                  <a:ahLst/>
                  <a:cxnLst/>
                  <a:rect l="l" t="t" r="r" b="b"/>
                  <a:pathLst>
                    <a:path w="2322" h="2221" extrusionOk="0">
                      <a:moveTo>
                        <a:pt x="203" y="0"/>
                      </a:moveTo>
                      <a:cubicBezTo>
                        <a:pt x="149" y="0"/>
                        <a:pt x="96" y="24"/>
                        <a:pt x="61" y="70"/>
                      </a:cubicBezTo>
                      <a:cubicBezTo>
                        <a:pt x="0" y="148"/>
                        <a:pt x="15" y="260"/>
                        <a:pt x="93" y="321"/>
                      </a:cubicBezTo>
                      <a:cubicBezTo>
                        <a:pt x="840" y="900"/>
                        <a:pt x="1979" y="2149"/>
                        <a:pt x="1990" y="2161"/>
                      </a:cubicBezTo>
                      <a:cubicBezTo>
                        <a:pt x="2025" y="2201"/>
                        <a:pt x="2074" y="2221"/>
                        <a:pt x="2123" y="2221"/>
                      </a:cubicBezTo>
                      <a:cubicBezTo>
                        <a:pt x="2165" y="2221"/>
                        <a:pt x="2210" y="2205"/>
                        <a:pt x="2243" y="2174"/>
                      </a:cubicBezTo>
                      <a:cubicBezTo>
                        <a:pt x="2317" y="2108"/>
                        <a:pt x="2321" y="1994"/>
                        <a:pt x="2256" y="1920"/>
                      </a:cubicBezTo>
                      <a:cubicBezTo>
                        <a:pt x="2209" y="1869"/>
                        <a:pt x="1085" y="636"/>
                        <a:pt x="312" y="38"/>
                      </a:cubicBezTo>
                      <a:cubicBezTo>
                        <a:pt x="280" y="12"/>
                        <a:pt x="241" y="0"/>
                        <a:pt x="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33"/>
                <p:cNvSpPr/>
                <p:nvPr/>
              </p:nvSpPr>
              <p:spPr>
                <a:xfrm>
                  <a:off x="8248796" y="49"/>
                  <a:ext cx="382838" cy="3241585"/>
                </a:xfrm>
                <a:custGeom>
                  <a:avLst/>
                  <a:gdLst/>
                  <a:ahLst/>
                  <a:cxnLst/>
                  <a:rect l="l" t="t" r="r" b="b"/>
                  <a:pathLst>
                    <a:path w="6549" h="55452" extrusionOk="0">
                      <a:moveTo>
                        <a:pt x="6354" y="1"/>
                      </a:moveTo>
                      <a:cubicBezTo>
                        <a:pt x="6253" y="1"/>
                        <a:pt x="6195" y="73"/>
                        <a:pt x="6187" y="163"/>
                      </a:cubicBezTo>
                      <a:cubicBezTo>
                        <a:pt x="3424" y="32670"/>
                        <a:pt x="3394" y="32945"/>
                        <a:pt x="2609" y="40001"/>
                      </a:cubicBezTo>
                      <a:lnTo>
                        <a:pt x="2587" y="40201"/>
                      </a:lnTo>
                      <a:cubicBezTo>
                        <a:pt x="1763" y="47632"/>
                        <a:pt x="40" y="55160"/>
                        <a:pt x="22" y="55235"/>
                      </a:cubicBezTo>
                      <a:cubicBezTo>
                        <a:pt x="0" y="55330"/>
                        <a:pt x="60" y="55426"/>
                        <a:pt x="156" y="55447"/>
                      </a:cubicBezTo>
                      <a:cubicBezTo>
                        <a:pt x="169" y="55450"/>
                        <a:pt x="182" y="55451"/>
                        <a:pt x="194" y="55451"/>
                      </a:cubicBezTo>
                      <a:cubicBezTo>
                        <a:pt x="276" y="55451"/>
                        <a:pt x="349" y="55396"/>
                        <a:pt x="368" y="55315"/>
                      </a:cubicBezTo>
                      <a:cubicBezTo>
                        <a:pt x="384" y="55240"/>
                        <a:pt x="2112" y="47691"/>
                        <a:pt x="2939" y="40240"/>
                      </a:cubicBezTo>
                      <a:lnTo>
                        <a:pt x="2961" y="40040"/>
                      </a:lnTo>
                      <a:cubicBezTo>
                        <a:pt x="3746" y="32979"/>
                        <a:pt x="3776" y="32705"/>
                        <a:pt x="6541" y="193"/>
                      </a:cubicBezTo>
                      <a:cubicBezTo>
                        <a:pt x="6548" y="96"/>
                        <a:pt x="6476" y="10"/>
                        <a:pt x="6379" y="2"/>
                      </a:cubicBezTo>
                      <a:cubicBezTo>
                        <a:pt x="6371" y="1"/>
                        <a:pt x="6362" y="1"/>
                        <a:pt x="6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3"/>
                <p:cNvSpPr/>
                <p:nvPr/>
              </p:nvSpPr>
              <p:spPr>
                <a:xfrm>
                  <a:off x="7724967" y="938105"/>
                  <a:ext cx="124982" cy="92597"/>
                </a:xfrm>
                <a:custGeom>
                  <a:avLst/>
                  <a:gdLst/>
                  <a:ahLst/>
                  <a:cxnLst/>
                  <a:rect l="l" t="t" r="r" b="b"/>
                  <a:pathLst>
                    <a:path w="2138" h="1584" extrusionOk="0">
                      <a:moveTo>
                        <a:pt x="1882" y="209"/>
                      </a:moveTo>
                      <a:cubicBezTo>
                        <a:pt x="2138" y="473"/>
                        <a:pt x="1792" y="1068"/>
                        <a:pt x="1210" y="1314"/>
                      </a:cubicBezTo>
                      <a:cubicBezTo>
                        <a:pt x="628" y="1560"/>
                        <a:pt x="64" y="1583"/>
                        <a:pt x="33" y="1314"/>
                      </a:cubicBezTo>
                      <a:cubicBezTo>
                        <a:pt x="1" y="1046"/>
                        <a:pt x="1681" y="0"/>
                        <a:pt x="1882" y="209"/>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3"/>
                <p:cNvSpPr/>
                <p:nvPr/>
              </p:nvSpPr>
              <p:spPr>
                <a:xfrm>
                  <a:off x="7723096" y="981773"/>
                  <a:ext cx="123111" cy="82484"/>
                </a:xfrm>
                <a:custGeom>
                  <a:avLst/>
                  <a:gdLst/>
                  <a:ahLst/>
                  <a:cxnLst/>
                  <a:rect l="l" t="t" r="r" b="b"/>
                  <a:pathLst>
                    <a:path w="2106" h="1411" extrusionOk="0">
                      <a:moveTo>
                        <a:pt x="1842" y="99"/>
                      </a:moveTo>
                      <a:cubicBezTo>
                        <a:pt x="2091" y="292"/>
                        <a:pt x="2105" y="507"/>
                        <a:pt x="1842" y="760"/>
                      </a:cubicBezTo>
                      <a:cubicBezTo>
                        <a:pt x="1578" y="1016"/>
                        <a:pt x="807" y="1410"/>
                        <a:pt x="404" y="1181"/>
                      </a:cubicBezTo>
                      <a:cubicBezTo>
                        <a:pt x="0" y="950"/>
                        <a:pt x="413" y="825"/>
                        <a:pt x="772" y="673"/>
                      </a:cubicBezTo>
                      <a:cubicBezTo>
                        <a:pt x="1130" y="522"/>
                        <a:pt x="1717" y="0"/>
                        <a:pt x="1842" y="99"/>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3"/>
                <p:cNvSpPr/>
                <p:nvPr/>
              </p:nvSpPr>
              <p:spPr>
                <a:xfrm>
                  <a:off x="7730169" y="1018776"/>
                  <a:ext cx="121884" cy="68220"/>
                </a:xfrm>
                <a:custGeom>
                  <a:avLst/>
                  <a:gdLst/>
                  <a:ahLst/>
                  <a:cxnLst/>
                  <a:rect l="l" t="t" r="r" b="b"/>
                  <a:pathLst>
                    <a:path w="2085" h="1167" extrusionOk="0">
                      <a:moveTo>
                        <a:pt x="1721" y="127"/>
                      </a:moveTo>
                      <a:cubicBezTo>
                        <a:pt x="1932" y="296"/>
                        <a:pt x="2084" y="629"/>
                        <a:pt x="1592" y="853"/>
                      </a:cubicBezTo>
                      <a:cubicBezTo>
                        <a:pt x="1099" y="1077"/>
                        <a:pt x="564" y="1167"/>
                        <a:pt x="283" y="942"/>
                      </a:cubicBezTo>
                      <a:cubicBezTo>
                        <a:pt x="0" y="718"/>
                        <a:pt x="225" y="472"/>
                        <a:pt x="695" y="428"/>
                      </a:cubicBezTo>
                      <a:cubicBezTo>
                        <a:pt x="1166" y="383"/>
                        <a:pt x="1564" y="1"/>
                        <a:pt x="1721" y="127"/>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3"/>
                <p:cNvSpPr/>
                <p:nvPr/>
              </p:nvSpPr>
              <p:spPr>
                <a:xfrm>
                  <a:off x="7740633" y="1054727"/>
                  <a:ext cx="107503" cy="59744"/>
                </a:xfrm>
                <a:custGeom>
                  <a:avLst/>
                  <a:gdLst/>
                  <a:ahLst/>
                  <a:cxnLst/>
                  <a:rect l="l" t="t" r="r" b="b"/>
                  <a:pathLst>
                    <a:path w="1839" h="1022" extrusionOk="0">
                      <a:moveTo>
                        <a:pt x="1569" y="1"/>
                      </a:moveTo>
                      <a:cubicBezTo>
                        <a:pt x="1839" y="215"/>
                        <a:pt x="1659" y="686"/>
                        <a:pt x="1211" y="821"/>
                      </a:cubicBezTo>
                      <a:cubicBezTo>
                        <a:pt x="764" y="955"/>
                        <a:pt x="206" y="1021"/>
                        <a:pt x="104" y="821"/>
                      </a:cubicBezTo>
                      <a:cubicBezTo>
                        <a:pt x="1" y="619"/>
                        <a:pt x="164" y="417"/>
                        <a:pt x="732" y="327"/>
                      </a:cubicBezTo>
                      <a:cubicBezTo>
                        <a:pt x="1300" y="238"/>
                        <a:pt x="1569" y="1"/>
                        <a:pt x="1569" y="1"/>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3"/>
                <p:cNvSpPr/>
                <p:nvPr/>
              </p:nvSpPr>
              <p:spPr>
                <a:xfrm>
                  <a:off x="7692231" y="942899"/>
                  <a:ext cx="62900" cy="115512"/>
                </a:xfrm>
                <a:custGeom>
                  <a:avLst/>
                  <a:gdLst/>
                  <a:ahLst/>
                  <a:cxnLst/>
                  <a:rect l="l" t="t" r="r" b="b"/>
                  <a:pathLst>
                    <a:path w="1076" h="1976" extrusionOk="0">
                      <a:moveTo>
                        <a:pt x="829" y="1838"/>
                      </a:moveTo>
                      <a:cubicBezTo>
                        <a:pt x="451" y="1975"/>
                        <a:pt x="0" y="269"/>
                        <a:pt x="426" y="134"/>
                      </a:cubicBezTo>
                      <a:cubicBezTo>
                        <a:pt x="852" y="1"/>
                        <a:pt x="1075" y="1748"/>
                        <a:pt x="829" y="1838"/>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3"/>
                <p:cNvSpPr/>
                <p:nvPr/>
              </p:nvSpPr>
              <p:spPr>
                <a:xfrm>
                  <a:off x="6922183" y="1388164"/>
                  <a:ext cx="808058" cy="398154"/>
                </a:xfrm>
                <a:custGeom>
                  <a:avLst/>
                  <a:gdLst/>
                  <a:ahLst/>
                  <a:cxnLst/>
                  <a:rect l="l" t="t" r="r" b="b"/>
                  <a:pathLst>
                    <a:path w="13823" h="6811" extrusionOk="0">
                      <a:moveTo>
                        <a:pt x="0" y="6139"/>
                      </a:moveTo>
                      <a:cubicBezTo>
                        <a:pt x="0" y="6139"/>
                        <a:pt x="985" y="6810"/>
                        <a:pt x="4190" y="6139"/>
                      </a:cubicBezTo>
                      <a:cubicBezTo>
                        <a:pt x="7394" y="5467"/>
                        <a:pt x="9728" y="3717"/>
                        <a:pt x="11070" y="2431"/>
                      </a:cubicBezTo>
                      <a:cubicBezTo>
                        <a:pt x="11070" y="2431"/>
                        <a:pt x="11515" y="3189"/>
                        <a:pt x="11927" y="3364"/>
                      </a:cubicBezTo>
                      <a:cubicBezTo>
                        <a:pt x="12069" y="3423"/>
                        <a:pt x="12133" y="3383"/>
                        <a:pt x="12146" y="3286"/>
                      </a:cubicBezTo>
                      <a:cubicBezTo>
                        <a:pt x="12165" y="3142"/>
                        <a:pt x="12068" y="2880"/>
                        <a:pt x="11942" y="2659"/>
                      </a:cubicBezTo>
                      <a:cubicBezTo>
                        <a:pt x="12120" y="2916"/>
                        <a:pt x="12469" y="3373"/>
                        <a:pt x="12724" y="3405"/>
                      </a:cubicBezTo>
                      <a:cubicBezTo>
                        <a:pt x="12891" y="3428"/>
                        <a:pt x="12850" y="3155"/>
                        <a:pt x="12757" y="2859"/>
                      </a:cubicBezTo>
                      <a:cubicBezTo>
                        <a:pt x="12832" y="2973"/>
                        <a:pt x="12917" y="3055"/>
                        <a:pt x="13014" y="3047"/>
                      </a:cubicBezTo>
                      <a:cubicBezTo>
                        <a:pt x="13318" y="3026"/>
                        <a:pt x="13041" y="1934"/>
                        <a:pt x="13017" y="1842"/>
                      </a:cubicBezTo>
                      <a:cubicBezTo>
                        <a:pt x="13050" y="1902"/>
                        <a:pt x="13386" y="2484"/>
                        <a:pt x="13599" y="2464"/>
                      </a:cubicBezTo>
                      <a:cubicBezTo>
                        <a:pt x="13822" y="2443"/>
                        <a:pt x="13464" y="0"/>
                        <a:pt x="11180" y="89"/>
                      </a:cubicBezTo>
                      <a:cubicBezTo>
                        <a:pt x="9746" y="145"/>
                        <a:pt x="9814" y="404"/>
                        <a:pt x="7932" y="963"/>
                      </a:cubicBezTo>
                      <a:cubicBezTo>
                        <a:pt x="6050" y="1524"/>
                        <a:pt x="3339" y="2084"/>
                        <a:pt x="1995" y="1905"/>
                      </a:cubicBezTo>
                      <a:cubicBezTo>
                        <a:pt x="1995" y="1905"/>
                        <a:pt x="920" y="2754"/>
                        <a:pt x="495" y="4009"/>
                      </a:cubicBezTo>
                      <a:cubicBezTo>
                        <a:pt x="409" y="4256"/>
                        <a:pt x="340" y="4488"/>
                        <a:pt x="282" y="4702"/>
                      </a:cubicBezTo>
                      <a:cubicBezTo>
                        <a:pt x="45" y="5574"/>
                        <a:pt x="0" y="6139"/>
                        <a:pt x="0" y="6139"/>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3"/>
                <p:cNvSpPr/>
                <p:nvPr/>
              </p:nvSpPr>
              <p:spPr>
                <a:xfrm>
                  <a:off x="6922183" y="1492100"/>
                  <a:ext cx="710083" cy="294217"/>
                </a:xfrm>
                <a:custGeom>
                  <a:avLst/>
                  <a:gdLst/>
                  <a:ahLst/>
                  <a:cxnLst/>
                  <a:rect l="l" t="t" r="r" b="b"/>
                  <a:pathLst>
                    <a:path w="12147" h="5033" extrusionOk="0">
                      <a:moveTo>
                        <a:pt x="0" y="4361"/>
                      </a:moveTo>
                      <a:cubicBezTo>
                        <a:pt x="0" y="4361"/>
                        <a:pt x="985" y="5032"/>
                        <a:pt x="4190" y="4361"/>
                      </a:cubicBezTo>
                      <a:cubicBezTo>
                        <a:pt x="7394" y="3689"/>
                        <a:pt x="9728" y="1939"/>
                        <a:pt x="11070" y="653"/>
                      </a:cubicBezTo>
                      <a:cubicBezTo>
                        <a:pt x="11070" y="653"/>
                        <a:pt x="11515" y="1411"/>
                        <a:pt x="11927" y="1586"/>
                      </a:cubicBezTo>
                      <a:cubicBezTo>
                        <a:pt x="12069" y="1645"/>
                        <a:pt x="12133" y="1605"/>
                        <a:pt x="12146" y="1508"/>
                      </a:cubicBezTo>
                      <a:cubicBezTo>
                        <a:pt x="11714" y="1162"/>
                        <a:pt x="11232" y="656"/>
                        <a:pt x="11180" y="1"/>
                      </a:cubicBezTo>
                      <a:cubicBezTo>
                        <a:pt x="11180" y="1"/>
                        <a:pt x="9880" y="1255"/>
                        <a:pt x="8439" y="2000"/>
                      </a:cubicBezTo>
                      <a:cubicBezTo>
                        <a:pt x="6998" y="2748"/>
                        <a:pt x="2570" y="3495"/>
                        <a:pt x="1840" y="3405"/>
                      </a:cubicBezTo>
                      <a:cubicBezTo>
                        <a:pt x="1447" y="3357"/>
                        <a:pt x="796" y="3126"/>
                        <a:pt x="282" y="2924"/>
                      </a:cubicBezTo>
                      <a:cubicBezTo>
                        <a:pt x="45" y="3796"/>
                        <a:pt x="0" y="4361"/>
                        <a:pt x="0" y="4361"/>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3"/>
                <p:cNvSpPr/>
                <p:nvPr/>
              </p:nvSpPr>
              <p:spPr>
                <a:xfrm>
                  <a:off x="7248371" y="533643"/>
                  <a:ext cx="97858" cy="54132"/>
                </a:xfrm>
                <a:custGeom>
                  <a:avLst/>
                  <a:gdLst/>
                  <a:ahLst/>
                  <a:cxnLst/>
                  <a:rect l="l" t="t" r="r" b="b"/>
                  <a:pathLst>
                    <a:path w="1674" h="926" extrusionOk="0">
                      <a:moveTo>
                        <a:pt x="1189" y="1"/>
                      </a:moveTo>
                      <a:cubicBezTo>
                        <a:pt x="1038" y="1"/>
                        <a:pt x="852" y="38"/>
                        <a:pt x="637" y="145"/>
                      </a:cubicBezTo>
                      <a:cubicBezTo>
                        <a:pt x="78" y="426"/>
                        <a:pt x="1" y="808"/>
                        <a:pt x="224" y="908"/>
                      </a:cubicBezTo>
                      <a:cubicBezTo>
                        <a:pt x="251" y="920"/>
                        <a:pt x="279" y="925"/>
                        <a:pt x="309" y="925"/>
                      </a:cubicBezTo>
                      <a:cubicBezTo>
                        <a:pt x="532" y="925"/>
                        <a:pt x="846" y="628"/>
                        <a:pt x="1143" y="444"/>
                      </a:cubicBezTo>
                      <a:cubicBezTo>
                        <a:pt x="1466" y="247"/>
                        <a:pt x="1673" y="212"/>
                        <a:pt x="1623" y="145"/>
                      </a:cubicBezTo>
                      <a:cubicBezTo>
                        <a:pt x="1585" y="96"/>
                        <a:pt x="1432" y="1"/>
                        <a:pt x="1189" y="1"/>
                      </a:cubicBezTo>
                      <a:close/>
                    </a:path>
                  </a:pathLst>
                </a:custGeom>
                <a:solidFill>
                  <a:srgbClr val="EB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3"/>
                <p:cNvSpPr/>
                <p:nvPr/>
              </p:nvSpPr>
              <p:spPr>
                <a:xfrm>
                  <a:off x="7066863" y="525693"/>
                  <a:ext cx="103528" cy="54365"/>
                </a:xfrm>
                <a:custGeom>
                  <a:avLst/>
                  <a:gdLst/>
                  <a:ahLst/>
                  <a:cxnLst/>
                  <a:rect l="l" t="t" r="r" b="b"/>
                  <a:pathLst>
                    <a:path w="1771" h="930" extrusionOk="0">
                      <a:moveTo>
                        <a:pt x="251" y="1"/>
                      </a:moveTo>
                      <a:cubicBezTo>
                        <a:pt x="176" y="1"/>
                        <a:pt x="123" y="13"/>
                        <a:pt x="96" y="36"/>
                      </a:cubicBezTo>
                      <a:cubicBezTo>
                        <a:pt x="1" y="114"/>
                        <a:pt x="373" y="417"/>
                        <a:pt x="652" y="635"/>
                      </a:cubicBezTo>
                      <a:cubicBezTo>
                        <a:pt x="863" y="800"/>
                        <a:pt x="1106" y="930"/>
                        <a:pt x="1333" y="930"/>
                      </a:cubicBezTo>
                      <a:cubicBezTo>
                        <a:pt x="1406" y="930"/>
                        <a:pt x="1478" y="916"/>
                        <a:pt x="1546" y="886"/>
                      </a:cubicBezTo>
                      <a:cubicBezTo>
                        <a:pt x="1771" y="788"/>
                        <a:pt x="1651" y="561"/>
                        <a:pt x="1134" y="281"/>
                      </a:cubicBezTo>
                      <a:cubicBezTo>
                        <a:pt x="763" y="81"/>
                        <a:pt x="439" y="1"/>
                        <a:pt x="251" y="1"/>
                      </a:cubicBezTo>
                      <a:close/>
                    </a:path>
                  </a:pathLst>
                </a:custGeom>
                <a:solidFill>
                  <a:srgbClr val="EB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3"/>
                <p:cNvSpPr/>
                <p:nvPr/>
              </p:nvSpPr>
              <p:spPr>
                <a:xfrm>
                  <a:off x="7239777" y="609753"/>
                  <a:ext cx="99085" cy="55768"/>
                </a:xfrm>
                <a:custGeom>
                  <a:avLst/>
                  <a:gdLst/>
                  <a:ahLst/>
                  <a:cxnLst/>
                  <a:rect l="l" t="t" r="r" b="b"/>
                  <a:pathLst>
                    <a:path w="1695" h="954" extrusionOk="0">
                      <a:moveTo>
                        <a:pt x="991" y="0"/>
                      </a:moveTo>
                      <a:cubicBezTo>
                        <a:pt x="975" y="0"/>
                        <a:pt x="958" y="1"/>
                        <a:pt x="942" y="1"/>
                      </a:cubicBezTo>
                      <a:cubicBezTo>
                        <a:pt x="504" y="19"/>
                        <a:pt x="0" y="705"/>
                        <a:pt x="0" y="705"/>
                      </a:cubicBezTo>
                      <a:cubicBezTo>
                        <a:pt x="0" y="705"/>
                        <a:pt x="369" y="953"/>
                        <a:pt x="890" y="953"/>
                      </a:cubicBezTo>
                      <a:cubicBezTo>
                        <a:pt x="900" y="953"/>
                        <a:pt x="909" y="953"/>
                        <a:pt x="919" y="953"/>
                      </a:cubicBezTo>
                      <a:cubicBezTo>
                        <a:pt x="928" y="954"/>
                        <a:pt x="936" y="954"/>
                        <a:pt x="946" y="954"/>
                      </a:cubicBezTo>
                      <a:cubicBezTo>
                        <a:pt x="969" y="954"/>
                        <a:pt x="994" y="952"/>
                        <a:pt x="1017" y="950"/>
                      </a:cubicBezTo>
                      <a:cubicBezTo>
                        <a:pt x="1325" y="927"/>
                        <a:pt x="1497" y="823"/>
                        <a:pt x="1590" y="728"/>
                      </a:cubicBezTo>
                      <a:cubicBezTo>
                        <a:pt x="1673" y="643"/>
                        <a:pt x="1694" y="568"/>
                        <a:pt x="1694" y="568"/>
                      </a:cubicBezTo>
                      <a:cubicBezTo>
                        <a:pt x="1521" y="213"/>
                        <a:pt x="1387" y="0"/>
                        <a:pt x="9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3"/>
                <p:cNvSpPr/>
                <p:nvPr/>
              </p:nvSpPr>
              <p:spPr>
                <a:xfrm>
                  <a:off x="7059907" y="599933"/>
                  <a:ext cx="109199" cy="58399"/>
                </a:xfrm>
                <a:custGeom>
                  <a:avLst/>
                  <a:gdLst/>
                  <a:ahLst/>
                  <a:cxnLst/>
                  <a:rect l="l" t="t" r="r" b="b"/>
                  <a:pathLst>
                    <a:path w="1868" h="999" extrusionOk="0">
                      <a:moveTo>
                        <a:pt x="903" y="1"/>
                      </a:moveTo>
                      <a:cubicBezTo>
                        <a:pt x="294" y="1"/>
                        <a:pt x="1" y="514"/>
                        <a:pt x="1" y="514"/>
                      </a:cubicBezTo>
                      <a:cubicBezTo>
                        <a:pt x="1" y="514"/>
                        <a:pt x="434" y="904"/>
                        <a:pt x="1003" y="979"/>
                      </a:cubicBezTo>
                      <a:cubicBezTo>
                        <a:pt x="1011" y="981"/>
                        <a:pt x="1018" y="981"/>
                        <a:pt x="1027" y="983"/>
                      </a:cubicBezTo>
                      <a:cubicBezTo>
                        <a:pt x="1120" y="994"/>
                        <a:pt x="1204" y="998"/>
                        <a:pt x="1280" y="998"/>
                      </a:cubicBezTo>
                      <a:cubicBezTo>
                        <a:pt x="1305" y="998"/>
                        <a:pt x="1328" y="998"/>
                        <a:pt x="1351" y="997"/>
                      </a:cubicBezTo>
                      <a:lnTo>
                        <a:pt x="1353" y="997"/>
                      </a:lnTo>
                      <a:cubicBezTo>
                        <a:pt x="1420" y="996"/>
                        <a:pt x="1480" y="989"/>
                        <a:pt x="1531" y="981"/>
                      </a:cubicBezTo>
                      <a:cubicBezTo>
                        <a:pt x="1651" y="961"/>
                        <a:pt x="1735" y="933"/>
                        <a:pt x="1786" y="908"/>
                      </a:cubicBezTo>
                      <a:cubicBezTo>
                        <a:pt x="1834" y="888"/>
                        <a:pt x="1855" y="873"/>
                        <a:pt x="1855" y="873"/>
                      </a:cubicBezTo>
                      <a:cubicBezTo>
                        <a:pt x="1855" y="873"/>
                        <a:pt x="1868" y="789"/>
                        <a:pt x="1851" y="677"/>
                      </a:cubicBezTo>
                      <a:cubicBezTo>
                        <a:pt x="1821" y="483"/>
                        <a:pt x="1703" y="196"/>
                        <a:pt x="1279" y="62"/>
                      </a:cubicBezTo>
                      <a:lnTo>
                        <a:pt x="1278" y="62"/>
                      </a:lnTo>
                      <a:cubicBezTo>
                        <a:pt x="1245" y="49"/>
                        <a:pt x="1207" y="41"/>
                        <a:pt x="1169" y="32"/>
                      </a:cubicBezTo>
                      <a:cubicBezTo>
                        <a:pt x="1074" y="10"/>
                        <a:pt x="986"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3"/>
                <p:cNvSpPr/>
                <p:nvPr/>
              </p:nvSpPr>
              <p:spPr>
                <a:xfrm>
                  <a:off x="7196812" y="594438"/>
                  <a:ext cx="72487" cy="154679"/>
                </a:xfrm>
                <a:custGeom>
                  <a:avLst/>
                  <a:gdLst/>
                  <a:ahLst/>
                  <a:cxnLst/>
                  <a:rect l="l" t="t" r="r" b="b"/>
                  <a:pathLst>
                    <a:path w="1240" h="2646" extrusionOk="0">
                      <a:moveTo>
                        <a:pt x="893" y="1"/>
                      </a:moveTo>
                      <a:cubicBezTo>
                        <a:pt x="879" y="1"/>
                        <a:pt x="865" y="8"/>
                        <a:pt x="855" y="21"/>
                      </a:cubicBezTo>
                      <a:cubicBezTo>
                        <a:pt x="731" y="201"/>
                        <a:pt x="648" y="400"/>
                        <a:pt x="594" y="610"/>
                      </a:cubicBezTo>
                      <a:cubicBezTo>
                        <a:pt x="584" y="663"/>
                        <a:pt x="568" y="714"/>
                        <a:pt x="562" y="768"/>
                      </a:cubicBezTo>
                      <a:cubicBezTo>
                        <a:pt x="556" y="822"/>
                        <a:pt x="546" y="875"/>
                        <a:pt x="543" y="929"/>
                      </a:cubicBezTo>
                      <a:lnTo>
                        <a:pt x="537" y="1092"/>
                      </a:lnTo>
                      <a:lnTo>
                        <a:pt x="548" y="1255"/>
                      </a:lnTo>
                      <a:cubicBezTo>
                        <a:pt x="550" y="1309"/>
                        <a:pt x="564" y="1362"/>
                        <a:pt x="572" y="1416"/>
                      </a:cubicBezTo>
                      <a:cubicBezTo>
                        <a:pt x="580" y="1470"/>
                        <a:pt x="590" y="1523"/>
                        <a:pt x="609" y="1574"/>
                      </a:cubicBezTo>
                      <a:lnTo>
                        <a:pt x="655" y="1732"/>
                      </a:lnTo>
                      <a:lnTo>
                        <a:pt x="718" y="1882"/>
                      </a:lnTo>
                      <a:cubicBezTo>
                        <a:pt x="755" y="1984"/>
                        <a:pt x="818" y="2074"/>
                        <a:pt x="867" y="2170"/>
                      </a:cubicBezTo>
                      <a:cubicBezTo>
                        <a:pt x="894" y="2218"/>
                        <a:pt x="927" y="2260"/>
                        <a:pt x="959" y="2305"/>
                      </a:cubicBezTo>
                      <a:lnTo>
                        <a:pt x="986" y="2344"/>
                      </a:lnTo>
                      <a:cubicBezTo>
                        <a:pt x="935" y="2370"/>
                        <a:pt x="883" y="2397"/>
                        <a:pt x="829" y="2418"/>
                      </a:cubicBezTo>
                      <a:cubicBezTo>
                        <a:pt x="742" y="2455"/>
                        <a:pt x="652" y="2483"/>
                        <a:pt x="562" y="2501"/>
                      </a:cubicBezTo>
                      <a:cubicBezTo>
                        <a:pt x="516" y="2510"/>
                        <a:pt x="471" y="2512"/>
                        <a:pt x="426" y="2516"/>
                      </a:cubicBezTo>
                      <a:lnTo>
                        <a:pt x="360" y="2512"/>
                      </a:lnTo>
                      <a:cubicBezTo>
                        <a:pt x="338" y="2512"/>
                        <a:pt x="317" y="2504"/>
                        <a:pt x="296" y="2500"/>
                      </a:cubicBezTo>
                      <a:cubicBezTo>
                        <a:pt x="274" y="2497"/>
                        <a:pt x="255" y="2487"/>
                        <a:pt x="236" y="2479"/>
                      </a:cubicBezTo>
                      <a:cubicBezTo>
                        <a:pt x="217" y="2471"/>
                        <a:pt x="197" y="2461"/>
                        <a:pt x="181" y="2447"/>
                      </a:cubicBezTo>
                      <a:cubicBezTo>
                        <a:pt x="166" y="2433"/>
                        <a:pt x="145" y="2424"/>
                        <a:pt x="132" y="2405"/>
                      </a:cubicBezTo>
                      <a:lnTo>
                        <a:pt x="90" y="2354"/>
                      </a:lnTo>
                      <a:lnTo>
                        <a:pt x="83" y="2346"/>
                      </a:lnTo>
                      <a:cubicBezTo>
                        <a:pt x="75" y="2335"/>
                        <a:pt x="63" y="2330"/>
                        <a:pt x="50" y="2330"/>
                      </a:cubicBezTo>
                      <a:cubicBezTo>
                        <a:pt x="40" y="2330"/>
                        <a:pt x="30" y="2333"/>
                        <a:pt x="22" y="2340"/>
                      </a:cubicBezTo>
                      <a:cubicBezTo>
                        <a:pt x="4" y="2355"/>
                        <a:pt x="1" y="2381"/>
                        <a:pt x="13" y="2399"/>
                      </a:cubicBezTo>
                      <a:lnTo>
                        <a:pt x="60" y="2466"/>
                      </a:lnTo>
                      <a:cubicBezTo>
                        <a:pt x="74" y="2492"/>
                        <a:pt x="99" y="2506"/>
                        <a:pt x="118" y="2527"/>
                      </a:cubicBezTo>
                      <a:cubicBezTo>
                        <a:pt x="137" y="2547"/>
                        <a:pt x="159" y="2563"/>
                        <a:pt x="185" y="2574"/>
                      </a:cubicBezTo>
                      <a:cubicBezTo>
                        <a:pt x="209" y="2589"/>
                        <a:pt x="234" y="2603"/>
                        <a:pt x="262" y="2609"/>
                      </a:cubicBezTo>
                      <a:cubicBezTo>
                        <a:pt x="288" y="2617"/>
                        <a:pt x="314" y="2629"/>
                        <a:pt x="342" y="2632"/>
                      </a:cubicBezTo>
                      <a:lnTo>
                        <a:pt x="421" y="2644"/>
                      </a:lnTo>
                      <a:cubicBezTo>
                        <a:pt x="445" y="2645"/>
                        <a:pt x="468" y="2646"/>
                        <a:pt x="491" y="2646"/>
                      </a:cubicBezTo>
                      <a:cubicBezTo>
                        <a:pt x="522" y="2646"/>
                        <a:pt x="551" y="2644"/>
                        <a:pt x="581" y="2641"/>
                      </a:cubicBezTo>
                      <a:cubicBezTo>
                        <a:pt x="686" y="2630"/>
                        <a:pt x="788" y="2607"/>
                        <a:pt x="886" y="2576"/>
                      </a:cubicBezTo>
                      <a:cubicBezTo>
                        <a:pt x="986" y="2545"/>
                        <a:pt x="1079" y="2508"/>
                        <a:pt x="1175" y="2460"/>
                      </a:cubicBezTo>
                      <a:cubicBezTo>
                        <a:pt x="1221" y="2438"/>
                        <a:pt x="1239" y="2383"/>
                        <a:pt x="1216" y="2337"/>
                      </a:cubicBezTo>
                      <a:cubicBezTo>
                        <a:pt x="1214" y="2332"/>
                        <a:pt x="1211" y="2327"/>
                        <a:pt x="1207" y="2322"/>
                      </a:cubicBezTo>
                      <a:lnTo>
                        <a:pt x="1203" y="2315"/>
                      </a:lnTo>
                      <a:lnTo>
                        <a:pt x="1111" y="2195"/>
                      </a:lnTo>
                      <a:cubicBezTo>
                        <a:pt x="1081" y="2154"/>
                        <a:pt x="1046" y="2116"/>
                        <a:pt x="1019" y="2073"/>
                      </a:cubicBezTo>
                      <a:cubicBezTo>
                        <a:pt x="971" y="1985"/>
                        <a:pt x="908" y="1904"/>
                        <a:pt x="869" y="1811"/>
                      </a:cubicBezTo>
                      <a:lnTo>
                        <a:pt x="805" y="1674"/>
                      </a:lnTo>
                      <a:lnTo>
                        <a:pt x="757" y="1531"/>
                      </a:lnTo>
                      <a:cubicBezTo>
                        <a:pt x="738" y="1484"/>
                        <a:pt x="726" y="1435"/>
                        <a:pt x="718" y="1386"/>
                      </a:cubicBezTo>
                      <a:cubicBezTo>
                        <a:pt x="708" y="1337"/>
                        <a:pt x="693" y="1288"/>
                        <a:pt x="688" y="1238"/>
                      </a:cubicBezTo>
                      <a:lnTo>
                        <a:pt x="673" y="1088"/>
                      </a:lnTo>
                      <a:lnTo>
                        <a:pt x="673" y="936"/>
                      </a:lnTo>
                      <a:cubicBezTo>
                        <a:pt x="673" y="886"/>
                        <a:pt x="680" y="836"/>
                        <a:pt x="683" y="785"/>
                      </a:cubicBezTo>
                      <a:cubicBezTo>
                        <a:pt x="686" y="735"/>
                        <a:pt x="701" y="686"/>
                        <a:pt x="708" y="636"/>
                      </a:cubicBezTo>
                      <a:cubicBezTo>
                        <a:pt x="748" y="438"/>
                        <a:pt x="822" y="241"/>
                        <a:pt x="928" y="72"/>
                      </a:cubicBezTo>
                      <a:lnTo>
                        <a:pt x="929" y="70"/>
                      </a:lnTo>
                      <a:cubicBezTo>
                        <a:pt x="943" y="48"/>
                        <a:pt x="937" y="21"/>
                        <a:pt x="916" y="8"/>
                      </a:cubicBezTo>
                      <a:cubicBezTo>
                        <a:pt x="909" y="3"/>
                        <a:pt x="901" y="1"/>
                        <a:pt x="893" y="1"/>
                      </a:cubicBezTo>
                      <a:close/>
                    </a:path>
                  </a:pathLst>
                </a:custGeom>
                <a:solidFill>
                  <a:srgbClr val="ED8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3"/>
                <p:cNvSpPr/>
                <p:nvPr/>
              </p:nvSpPr>
              <p:spPr>
                <a:xfrm>
                  <a:off x="7117019" y="754960"/>
                  <a:ext cx="79327" cy="20402"/>
                </a:xfrm>
                <a:custGeom>
                  <a:avLst/>
                  <a:gdLst/>
                  <a:ahLst/>
                  <a:cxnLst/>
                  <a:rect l="l" t="t" r="r" b="b"/>
                  <a:pathLst>
                    <a:path w="1357" h="349" extrusionOk="0">
                      <a:moveTo>
                        <a:pt x="51" y="0"/>
                      </a:moveTo>
                      <a:cubicBezTo>
                        <a:pt x="36" y="0"/>
                        <a:pt x="22" y="8"/>
                        <a:pt x="13" y="21"/>
                      </a:cubicBezTo>
                      <a:cubicBezTo>
                        <a:pt x="1" y="43"/>
                        <a:pt x="7" y="70"/>
                        <a:pt x="28" y="83"/>
                      </a:cubicBezTo>
                      <a:cubicBezTo>
                        <a:pt x="402" y="315"/>
                        <a:pt x="945" y="349"/>
                        <a:pt x="1226" y="349"/>
                      </a:cubicBezTo>
                      <a:cubicBezTo>
                        <a:pt x="1256" y="349"/>
                        <a:pt x="1284" y="348"/>
                        <a:pt x="1307" y="348"/>
                      </a:cubicBezTo>
                      <a:cubicBezTo>
                        <a:pt x="1331" y="348"/>
                        <a:pt x="1356" y="327"/>
                        <a:pt x="1355" y="303"/>
                      </a:cubicBezTo>
                      <a:cubicBezTo>
                        <a:pt x="1355" y="278"/>
                        <a:pt x="1341" y="258"/>
                        <a:pt x="1316" y="258"/>
                      </a:cubicBezTo>
                      <a:lnTo>
                        <a:pt x="1304" y="258"/>
                      </a:lnTo>
                      <a:cubicBezTo>
                        <a:pt x="1283" y="259"/>
                        <a:pt x="1257" y="259"/>
                        <a:pt x="1226" y="259"/>
                      </a:cubicBezTo>
                      <a:cubicBezTo>
                        <a:pt x="979" y="259"/>
                        <a:pt x="435" y="230"/>
                        <a:pt x="75" y="7"/>
                      </a:cubicBezTo>
                      <a:cubicBezTo>
                        <a:pt x="67" y="3"/>
                        <a:pt x="59" y="0"/>
                        <a:pt x="51" y="0"/>
                      </a:cubicBezTo>
                      <a:close/>
                    </a:path>
                  </a:pathLst>
                </a:custGeom>
                <a:solidFill>
                  <a:srgbClr val="ED8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3"/>
                <p:cNvSpPr/>
                <p:nvPr/>
              </p:nvSpPr>
              <p:spPr>
                <a:xfrm>
                  <a:off x="7283795" y="621036"/>
                  <a:ext cx="49806" cy="44486"/>
                </a:xfrm>
                <a:custGeom>
                  <a:avLst/>
                  <a:gdLst/>
                  <a:ahLst/>
                  <a:cxnLst/>
                  <a:rect l="l" t="t" r="r" b="b"/>
                  <a:pathLst>
                    <a:path w="852" h="761" extrusionOk="0">
                      <a:moveTo>
                        <a:pt x="426" y="0"/>
                      </a:moveTo>
                      <a:cubicBezTo>
                        <a:pt x="191" y="0"/>
                        <a:pt x="1" y="190"/>
                        <a:pt x="1" y="425"/>
                      </a:cubicBezTo>
                      <a:cubicBezTo>
                        <a:pt x="1" y="562"/>
                        <a:pt x="66" y="685"/>
                        <a:pt x="166" y="760"/>
                      </a:cubicBezTo>
                      <a:cubicBezTo>
                        <a:pt x="175" y="761"/>
                        <a:pt x="183" y="761"/>
                        <a:pt x="193" y="761"/>
                      </a:cubicBezTo>
                      <a:cubicBezTo>
                        <a:pt x="216" y="761"/>
                        <a:pt x="241" y="759"/>
                        <a:pt x="264" y="757"/>
                      </a:cubicBezTo>
                      <a:cubicBezTo>
                        <a:pt x="572" y="734"/>
                        <a:pt x="744" y="630"/>
                        <a:pt x="837" y="535"/>
                      </a:cubicBezTo>
                      <a:cubicBezTo>
                        <a:pt x="846" y="500"/>
                        <a:pt x="851" y="463"/>
                        <a:pt x="851" y="425"/>
                      </a:cubicBezTo>
                      <a:cubicBezTo>
                        <a:pt x="851" y="190"/>
                        <a:pt x="662" y="0"/>
                        <a:pt x="4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3"/>
                <p:cNvSpPr/>
                <p:nvPr/>
              </p:nvSpPr>
              <p:spPr>
                <a:xfrm>
                  <a:off x="7113804" y="615599"/>
                  <a:ext cx="53021" cy="42732"/>
                </a:xfrm>
                <a:custGeom>
                  <a:avLst/>
                  <a:gdLst/>
                  <a:ahLst/>
                  <a:cxnLst/>
                  <a:rect l="l" t="t" r="r" b="b"/>
                  <a:pathLst>
                    <a:path w="907" h="731" extrusionOk="0">
                      <a:moveTo>
                        <a:pt x="453" y="0"/>
                      </a:moveTo>
                      <a:cubicBezTo>
                        <a:pt x="203" y="0"/>
                        <a:pt x="0" y="203"/>
                        <a:pt x="0" y="453"/>
                      </a:cubicBezTo>
                      <a:cubicBezTo>
                        <a:pt x="0" y="550"/>
                        <a:pt x="30" y="638"/>
                        <a:pt x="80" y="711"/>
                      </a:cubicBezTo>
                      <a:cubicBezTo>
                        <a:pt x="89" y="713"/>
                        <a:pt x="96" y="713"/>
                        <a:pt x="105" y="715"/>
                      </a:cubicBezTo>
                      <a:cubicBezTo>
                        <a:pt x="198" y="726"/>
                        <a:pt x="282" y="730"/>
                        <a:pt x="358" y="730"/>
                      </a:cubicBezTo>
                      <a:cubicBezTo>
                        <a:pt x="383" y="730"/>
                        <a:pt x="406" y="730"/>
                        <a:pt x="429" y="729"/>
                      </a:cubicBezTo>
                      <a:lnTo>
                        <a:pt x="431" y="729"/>
                      </a:lnTo>
                      <a:cubicBezTo>
                        <a:pt x="498" y="728"/>
                        <a:pt x="558" y="721"/>
                        <a:pt x="609" y="713"/>
                      </a:cubicBezTo>
                      <a:cubicBezTo>
                        <a:pt x="729" y="693"/>
                        <a:pt x="813" y="665"/>
                        <a:pt x="864" y="640"/>
                      </a:cubicBezTo>
                      <a:cubicBezTo>
                        <a:pt x="891" y="585"/>
                        <a:pt x="906" y="520"/>
                        <a:pt x="906" y="453"/>
                      </a:cubicBezTo>
                      <a:cubicBezTo>
                        <a:pt x="906" y="203"/>
                        <a:pt x="704" y="0"/>
                        <a:pt x="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3"/>
                <p:cNvSpPr/>
                <p:nvPr/>
              </p:nvSpPr>
              <p:spPr>
                <a:xfrm>
                  <a:off x="7239719" y="599933"/>
                  <a:ext cx="99144" cy="50975"/>
                </a:xfrm>
                <a:custGeom>
                  <a:avLst/>
                  <a:gdLst/>
                  <a:ahLst/>
                  <a:cxnLst/>
                  <a:rect l="l" t="t" r="r" b="b"/>
                  <a:pathLst>
                    <a:path w="1696" h="872" extrusionOk="0">
                      <a:moveTo>
                        <a:pt x="950" y="1"/>
                      </a:moveTo>
                      <a:cubicBezTo>
                        <a:pt x="940" y="1"/>
                        <a:pt x="930" y="1"/>
                        <a:pt x="920" y="1"/>
                      </a:cubicBezTo>
                      <a:cubicBezTo>
                        <a:pt x="314" y="26"/>
                        <a:pt x="0" y="872"/>
                        <a:pt x="0" y="872"/>
                      </a:cubicBezTo>
                      <a:cubicBezTo>
                        <a:pt x="0" y="872"/>
                        <a:pt x="467" y="243"/>
                        <a:pt x="990" y="243"/>
                      </a:cubicBezTo>
                      <a:cubicBezTo>
                        <a:pt x="999" y="243"/>
                        <a:pt x="1008" y="243"/>
                        <a:pt x="1017" y="243"/>
                      </a:cubicBezTo>
                      <a:cubicBezTo>
                        <a:pt x="1551" y="266"/>
                        <a:pt x="1695" y="737"/>
                        <a:pt x="1695" y="737"/>
                      </a:cubicBezTo>
                      <a:cubicBezTo>
                        <a:pt x="1695" y="737"/>
                        <a:pt x="1531" y="1"/>
                        <a:pt x="950" y="1"/>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3"/>
                <p:cNvSpPr/>
                <p:nvPr/>
              </p:nvSpPr>
              <p:spPr>
                <a:xfrm>
                  <a:off x="7059907" y="586897"/>
                  <a:ext cx="127496" cy="64011"/>
                </a:xfrm>
                <a:custGeom>
                  <a:avLst/>
                  <a:gdLst/>
                  <a:ahLst/>
                  <a:cxnLst/>
                  <a:rect l="l" t="t" r="r" b="b"/>
                  <a:pathLst>
                    <a:path w="2181" h="1095" extrusionOk="0">
                      <a:moveTo>
                        <a:pt x="1087" y="0"/>
                      </a:moveTo>
                      <a:cubicBezTo>
                        <a:pt x="285" y="0"/>
                        <a:pt x="1" y="736"/>
                        <a:pt x="1" y="736"/>
                      </a:cubicBezTo>
                      <a:cubicBezTo>
                        <a:pt x="1" y="736"/>
                        <a:pt x="256" y="259"/>
                        <a:pt x="831" y="259"/>
                      </a:cubicBezTo>
                      <a:cubicBezTo>
                        <a:pt x="933" y="259"/>
                        <a:pt x="1046" y="274"/>
                        <a:pt x="1169" y="310"/>
                      </a:cubicBezTo>
                      <a:cubicBezTo>
                        <a:pt x="1983" y="545"/>
                        <a:pt x="1856" y="1095"/>
                        <a:pt x="1856" y="1095"/>
                      </a:cubicBezTo>
                      <a:cubicBezTo>
                        <a:pt x="1856" y="1095"/>
                        <a:pt x="2181" y="120"/>
                        <a:pt x="1253" y="10"/>
                      </a:cubicBezTo>
                      <a:cubicBezTo>
                        <a:pt x="1195" y="3"/>
                        <a:pt x="1140" y="0"/>
                        <a:pt x="1087" y="0"/>
                      </a:cubicBezTo>
                      <a:close/>
                    </a:path>
                  </a:pathLst>
                </a:custGeom>
                <a:solidFill>
                  <a:srgbClr val="EF8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3"/>
                <p:cNvSpPr/>
                <p:nvPr/>
              </p:nvSpPr>
              <p:spPr>
                <a:xfrm>
                  <a:off x="7768225" y="1081441"/>
                  <a:ext cx="238273" cy="222139"/>
                </a:xfrm>
                <a:custGeom>
                  <a:avLst/>
                  <a:gdLst/>
                  <a:ahLst/>
                  <a:cxnLst/>
                  <a:rect l="l" t="t" r="r" b="b"/>
                  <a:pathLst>
                    <a:path w="4076" h="3800" extrusionOk="0">
                      <a:moveTo>
                        <a:pt x="365" y="3432"/>
                      </a:moveTo>
                      <a:cubicBezTo>
                        <a:pt x="508" y="3599"/>
                        <a:pt x="760" y="3698"/>
                        <a:pt x="1033" y="3737"/>
                      </a:cubicBezTo>
                      <a:cubicBezTo>
                        <a:pt x="1450" y="3800"/>
                        <a:pt x="1917" y="3722"/>
                        <a:pt x="2105" y="3544"/>
                      </a:cubicBezTo>
                      <a:cubicBezTo>
                        <a:pt x="2421" y="3253"/>
                        <a:pt x="4076" y="988"/>
                        <a:pt x="4076" y="988"/>
                      </a:cubicBezTo>
                      <a:lnTo>
                        <a:pt x="4075" y="987"/>
                      </a:lnTo>
                      <a:cubicBezTo>
                        <a:pt x="4023" y="1047"/>
                        <a:pt x="3964" y="1102"/>
                        <a:pt x="3897" y="1148"/>
                      </a:cubicBezTo>
                      <a:cubicBezTo>
                        <a:pt x="3251" y="1601"/>
                        <a:pt x="2438" y="1574"/>
                        <a:pt x="1960" y="1193"/>
                      </a:cubicBezTo>
                      <a:cubicBezTo>
                        <a:pt x="1940" y="1181"/>
                        <a:pt x="1922" y="1164"/>
                        <a:pt x="1905" y="1148"/>
                      </a:cubicBezTo>
                      <a:cubicBezTo>
                        <a:pt x="1702" y="963"/>
                        <a:pt x="1666" y="462"/>
                        <a:pt x="1835" y="1"/>
                      </a:cubicBezTo>
                      <a:cubicBezTo>
                        <a:pt x="378" y="1854"/>
                        <a:pt x="0" y="3008"/>
                        <a:pt x="365" y="34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3"/>
                <p:cNvSpPr/>
                <p:nvPr/>
              </p:nvSpPr>
              <p:spPr>
                <a:xfrm>
                  <a:off x="7865613" y="1028772"/>
                  <a:ext cx="168767" cy="139421"/>
                </a:xfrm>
                <a:custGeom>
                  <a:avLst/>
                  <a:gdLst/>
                  <a:ahLst/>
                  <a:cxnLst/>
                  <a:rect l="l" t="t" r="r" b="b"/>
                  <a:pathLst>
                    <a:path w="2887" h="2385" extrusionOk="0">
                      <a:moveTo>
                        <a:pt x="1387" y="0"/>
                      </a:moveTo>
                      <a:cubicBezTo>
                        <a:pt x="735" y="0"/>
                        <a:pt x="344" y="430"/>
                        <a:pt x="170" y="901"/>
                      </a:cubicBezTo>
                      <a:cubicBezTo>
                        <a:pt x="0" y="1363"/>
                        <a:pt x="36" y="1865"/>
                        <a:pt x="239" y="2049"/>
                      </a:cubicBezTo>
                      <a:cubicBezTo>
                        <a:pt x="480" y="2267"/>
                        <a:pt x="820" y="2385"/>
                        <a:pt x="1186" y="2385"/>
                      </a:cubicBezTo>
                      <a:cubicBezTo>
                        <a:pt x="1534" y="2385"/>
                        <a:pt x="1904" y="2278"/>
                        <a:pt x="2231" y="2049"/>
                      </a:cubicBezTo>
                      <a:cubicBezTo>
                        <a:pt x="2297" y="2002"/>
                        <a:pt x="2356" y="1948"/>
                        <a:pt x="2409" y="1888"/>
                      </a:cubicBezTo>
                      <a:cubicBezTo>
                        <a:pt x="2887" y="1355"/>
                        <a:pt x="2781" y="387"/>
                        <a:pt x="2030" y="121"/>
                      </a:cubicBezTo>
                      <a:cubicBezTo>
                        <a:pt x="1792" y="37"/>
                        <a:pt x="1578" y="0"/>
                        <a:pt x="13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3"/>
                <p:cNvSpPr/>
                <p:nvPr/>
              </p:nvSpPr>
              <p:spPr>
                <a:xfrm>
                  <a:off x="7768225" y="1081441"/>
                  <a:ext cx="114635" cy="218514"/>
                </a:xfrm>
                <a:custGeom>
                  <a:avLst/>
                  <a:gdLst/>
                  <a:ahLst/>
                  <a:cxnLst/>
                  <a:rect l="l" t="t" r="r" b="b"/>
                  <a:pathLst>
                    <a:path w="1961" h="3738" extrusionOk="0">
                      <a:moveTo>
                        <a:pt x="365" y="3432"/>
                      </a:moveTo>
                      <a:cubicBezTo>
                        <a:pt x="508" y="3599"/>
                        <a:pt x="760" y="3698"/>
                        <a:pt x="1033" y="3737"/>
                      </a:cubicBezTo>
                      <a:cubicBezTo>
                        <a:pt x="1283" y="2998"/>
                        <a:pt x="1629" y="2062"/>
                        <a:pt x="1960" y="1193"/>
                      </a:cubicBezTo>
                      <a:cubicBezTo>
                        <a:pt x="1940" y="1181"/>
                        <a:pt x="1922" y="1164"/>
                        <a:pt x="1905" y="1148"/>
                      </a:cubicBezTo>
                      <a:cubicBezTo>
                        <a:pt x="1702" y="964"/>
                        <a:pt x="1666" y="462"/>
                        <a:pt x="1835" y="1"/>
                      </a:cubicBezTo>
                      <a:cubicBezTo>
                        <a:pt x="378" y="1854"/>
                        <a:pt x="0" y="3008"/>
                        <a:pt x="365" y="3432"/>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3"/>
                <p:cNvSpPr/>
                <p:nvPr/>
              </p:nvSpPr>
              <p:spPr>
                <a:xfrm>
                  <a:off x="6940655" y="322731"/>
                  <a:ext cx="141526" cy="140649"/>
                </a:xfrm>
                <a:custGeom>
                  <a:avLst/>
                  <a:gdLst/>
                  <a:ahLst/>
                  <a:cxnLst/>
                  <a:rect l="l" t="t" r="r" b="b"/>
                  <a:pathLst>
                    <a:path w="2421" h="2406" extrusionOk="0">
                      <a:moveTo>
                        <a:pt x="1901" y="1"/>
                      </a:moveTo>
                      <a:lnTo>
                        <a:pt x="1901" y="1"/>
                      </a:lnTo>
                      <a:cubicBezTo>
                        <a:pt x="1879" y="4"/>
                        <a:pt x="1859" y="11"/>
                        <a:pt x="1839" y="17"/>
                      </a:cubicBezTo>
                      <a:cubicBezTo>
                        <a:pt x="1676" y="61"/>
                        <a:pt x="1524" y="117"/>
                        <a:pt x="1382" y="178"/>
                      </a:cubicBezTo>
                      <a:cubicBezTo>
                        <a:pt x="1332" y="199"/>
                        <a:pt x="1286" y="221"/>
                        <a:pt x="1239" y="243"/>
                      </a:cubicBezTo>
                      <a:cubicBezTo>
                        <a:pt x="999" y="359"/>
                        <a:pt x="792" y="490"/>
                        <a:pt x="619" y="628"/>
                      </a:cubicBezTo>
                      <a:cubicBezTo>
                        <a:pt x="571" y="668"/>
                        <a:pt x="522" y="706"/>
                        <a:pt x="479" y="746"/>
                      </a:cubicBezTo>
                      <a:cubicBezTo>
                        <a:pt x="417" y="802"/>
                        <a:pt x="360" y="858"/>
                        <a:pt x="311" y="913"/>
                      </a:cubicBezTo>
                      <a:cubicBezTo>
                        <a:pt x="130" y="1113"/>
                        <a:pt x="27" y="1306"/>
                        <a:pt x="20" y="1445"/>
                      </a:cubicBezTo>
                      <a:cubicBezTo>
                        <a:pt x="0" y="1798"/>
                        <a:pt x="185" y="2406"/>
                        <a:pt x="665" y="2406"/>
                      </a:cubicBezTo>
                      <a:cubicBezTo>
                        <a:pt x="666" y="2406"/>
                        <a:pt x="666" y="2406"/>
                        <a:pt x="667" y="2406"/>
                      </a:cubicBezTo>
                      <a:cubicBezTo>
                        <a:pt x="704" y="2406"/>
                        <a:pt x="741" y="2402"/>
                        <a:pt x="780" y="2394"/>
                      </a:cubicBezTo>
                      <a:cubicBezTo>
                        <a:pt x="815" y="2388"/>
                        <a:pt x="855" y="2379"/>
                        <a:pt x="896" y="2365"/>
                      </a:cubicBezTo>
                      <a:cubicBezTo>
                        <a:pt x="901" y="2363"/>
                        <a:pt x="906" y="2362"/>
                        <a:pt x="911" y="2358"/>
                      </a:cubicBezTo>
                      <a:lnTo>
                        <a:pt x="912" y="2358"/>
                      </a:lnTo>
                      <a:cubicBezTo>
                        <a:pt x="1035" y="2315"/>
                        <a:pt x="1155" y="2261"/>
                        <a:pt x="1280" y="2202"/>
                      </a:cubicBezTo>
                      <a:cubicBezTo>
                        <a:pt x="1320" y="2183"/>
                        <a:pt x="1361" y="2163"/>
                        <a:pt x="1402" y="2145"/>
                      </a:cubicBezTo>
                      <a:cubicBezTo>
                        <a:pt x="1524" y="2088"/>
                        <a:pt x="1656" y="2030"/>
                        <a:pt x="1803" y="1972"/>
                      </a:cubicBezTo>
                      <a:cubicBezTo>
                        <a:pt x="1901" y="1935"/>
                        <a:pt x="2006" y="1897"/>
                        <a:pt x="2120" y="1863"/>
                      </a:cubicBezTo>
                      <a:cubicBezTo>
                        <a:pt x="2164" y="1850"/>
                        <a:pt x="2209" y="1836"/>
                        <a:pt x="2255" y="1825"/>
                      </a:cubicBezTo>
                      <a:cubicBezTo>
                        <a:pt x="2308" y="1811"/>
                        <a:pt x="2363" y="1797"/>
                        <a:pt x="2421" y="1785"/>
                      </a:cubicBezTo>
                      <a:cubicBezTo>
                        <a:pt x="1872" y="1235"/>
                        <a:pt x="1834" y="497"/>
                        <a:pt x="1901"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7" name="Google Shape;727;p33"/>
              <p:cNvGrpSpPr/>
              <p:nvPr/>
            </p:nvGrpSpPr>
            <p:grpSpPr>
              <a:xfrm rot="-3319287">
                <a:off x="7665104" y="3341176"/>
                <a:ext cx="793325" cy="503371"/>
                <a:chOff x="9492313" y="2421605"/>
                <a:chExt cx="865707" cy="549249"/>
              </a:xfrm>
            </p:grpSpPr>
            <p:sp>
              <p:nvSpPr>
                <p:cNvPr id="728" name="Google Shape;728;p33"/>
                <p:cNvSpPr/>
                <p:nvPr/>
              </p:nvSpPr>
              <p:spPr>
                <a:xfrm flipH="1">
                  <a:off x="10078106" y="2506727"/>
                  <a:ext cx="134378" cy="133284"/>
                </a:xfrm>
                <a:custGeom>
                  <a:avLst/>
                  <a:gdLst/>
                  <a:ahLst/>
                  <a:cxnLst/>
                  <a:rect l="l" t="t" r="r" b="b"/>
                  <a:pathLst>
                    <a:path w="2578" h="2557" extrusionOk="0">
                      <a:moveTo>
                        <a:pt x="639" y="1"/>
                      </a:moveTo>
                      <a:cubicBezTo>
                        <a:pt x="328" y="1"/>
                        <a:pt x="69" y="249"/>
                        <a:pt x="57" y="563"/>
                      </a:cubicBezTo>
                      <a:lnTo>
                        <a:pt x="11" y="1910"/>
                      </a:lnTo>
                      <a:cubicBezTo>
                        <a:pt x="0" y="2229"/>
                        <a:pt x="252" y="2499"/>
                        <a:pt x="573" y="2510"/>
                      </a:cubicBezTo>
                      <a:lnTo>
                        <a:pt x="1918" y="2556"/>
                      </a:lnTo>
                      <a:cubicBezTo>
                        <a:pt x="1926" y="2556"/>
                        <a:pt x="1933" y="2556"/>
                        <a:pt x="1940" y="2556"/>
                      </a:cubicBezTo>
                      <a:cubicBezTo>
                        <a:pt x="2251" y="2556"/>
                        <a:pt x="2509" y="2309"/>
                        <a:pt x="2521" y="1996"/>
                      </a:cubicBezTo>
                      <a:lnTo>
                        <a:pt x="2566" y="649"/>
                      </a:lnTo>
                      <a:cubicBezTo>
                        <a:pt x="2577" y="331"/>
                        <a:pt x="2330" y="64"/>
                        <a:pt x="2013" y="48"/>
                      </a:cubicBezTo>
                      <a:lnTo>
                        <a:pt x="658" y="1"/>
                      </a:lnTo>
                      <a:cubicBezTo>
                        <a:pt x="651" y="1"/>
                        <a:pt x="645" y="1"/>
                        <a:pt x="639" y="1"/>
                      </a:cubicBezTo>
                      <a:close/>
                    </a:path>
                  </a:pathLst>
                </a:custGeom>
                <a:solidFill>
                  <a:srgbClr val="F7A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3"/>
                <p:cNvSpPr/>
                <p:nvPr/>
              </p:nvSpPr>
              <p:spPr>
                <a:xfrm flipH="1">
                  <a:off x="10078105" y="2509229"/>
                  <a:ext cx="69691" cy="130782"/>
                </a:xfrm>
                <a:custGeom>
                  <a:avLst/>
                  <a:gdLst/>
                  <a:ahLst/>
                  <a:cxnLst/>
                  <a:rect l="l" t="t" r="r" b="b"/>
                  <a:pathLst>
                    <a:path w="1337" h="2509" extrusionOk="0">
                      <a:moveTo>
                        <a:pt x="772" y="0"/>
                      </a:moveTo>
                      <a:cubicBezTo>
                        <a:pt x="586" y="580"/>
                        <a:pt x="239" y="1654"/>
                        <a:pt x="0" y="2485"/>
                      </a:cubicBezTo>
                      <a:lnTo>
                        <a:pt x="677" y="2508"/>
                      </a:lnTo>
                      <a:cubicBezTo>
                        <a:pt x="685" y="2508"/>
                        <a:pt x="692" y="2508"/>
                        <a:pt x="699" y="2508"/>
                      </a:cubicBezTo>
                      <a:cubicBezTo>
                        <a:pt x="1010" y="2508"/>
                        <a:pt x="1268" y="2261"/>
                        <a:pt x="1280" y="1948"/>
                      </a:cubicBezTo>
                      <a:lnTo>
                        <a:pt x="1325" y="601"/>
                      </a:lnTo>
                      <a:cubicBezTo>
                        <a:pt x="1336" y="283"/>
                        <a:pt x="1089" y="16"/>
                        <a:pt x="772" y="0"/>
                      </a:cubicBezTo>
                      <a:close/>
                    </a:path>
                  </a:pathLst>
                </a:custGeom>
                <a:solidFill>
                  <a:srgbClr val="F7A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3"/>
                <p:cNvSpPr/>
                <p:nvPr/>
              </p:nvSpPr>
              <p:spPr>
                <a:xfrm flipH="1">
                  <a:off x="10179802" y="2769286"/>
                  <a:ext cx="26844" cy="42013"/>
                </a:xfrm>
                <a:custGeom>
                  <a:avLst/>
                  <a:gdLst/>
                  <a:ahLst/>
                  <a:cxnLst/>
                  <a:rect l="l" t="t" r="r" b="b"/>
                  <a:pathLst>
                    <a:path w="515" h="806" extrusionOk="0">
                      <a:moveTo>
                        <a:pt x="78" y="1"/>
                      </a:moveTo>
                      <a:cubicBezTo>
                        <a:pt x="52" y="1"/>
                        <a:pt x="28" y="14"/>
                        <a:pt x="26" y="50"/>
                      </a:cubicBezTo>
                      <a:cubicBezTo>
                        <a:pt x="25" y="86"/>
                        <a:pt x="48" y="102"/>
                        <a:pt x="75" y="103"/>
                      </a:cubicBezTo>
                      <a:lnTo>
                        <a:pt x="224" y="107"/>
                      </a:lnTo>
                      <a:lnTo>
                        <a:pt x="204" y="696"/>
                      </a:lnTo>
                      <a:lnTo>
                        <a:pt x="55" y="691"/>
                      </a:lnTo>
                      <a:cubicBezTo>
                        <a:pt x="54" y="691"/>
                        <a:pt x="53" y="691"/>
                        <a:pt x="52" y="691"/>
                      </a:cubicBezTo>
                      <a:cubicBezTo>
                        <a:pt x="27" y="691"/>
                        <a:pt x="4" y="705"/>
                        <a:pt x="2" y="740"/>
                      </a:cubicBezTo>
                      <a:cubicBezTo>
                        <a:pt x="1" y="776"/>
                        <a:pt x="25" y="791"/>
                        <a:pt x="51" y="792"/>
                      </a:cubicBezTo>
                      <a:lnTo>
                        <a:pt x="452" y="805"/>
                      </a:lnTo>
                      <a:cubicBezTo>
                        <a:pt x="453" y="806"/>
                        <a:pt x="454" y="806"/>
                        <a:pt x="455" y="806"/>
                      </a:cubicBezTo>
                      <a:cubicBezTo>
                        <a:pt x="481" y="806"/>
                        <a:pt x="503" y="792"/>
                        <a:pt x="505" y="757"/>
                      </a:cubicBezTo>
                      <a:lnTo>
                        <a:pt x="513" y="501"/>
                      </a:lnTo>
                      <a:cubicBezTo>
                        <a:pt x="514" y="473"/>
                        <a:pt x="503" y="450"/>
                        <a:pt x="465" y="449"/>
                      </a:cubicBezTo>
                      <a:cubicBezTo>
                        <a:pt x="464" y="448"/>
                        <a:pt x="462" y="448"/>
                        <a:pt x="460" y="448"/>
                      </a:cubicBezTo>
                      <a:cubicBezTo>
                        <a:pt x="426" y="448"/>
                        <a:pt x="413" y="469"/>
                        <a:pt x="412" y="497"/>
                      </a:cubicBezTo>
                      <a:lnTo>
                        <a:pt x="405" y="703"/>
                      </a:lnTo>
                      <a:lnTo>
                        <a:pt x="307" y="700"/>
                      </a:lnTo>
                      <a:lnTo>
                        <a:pt x="331" y="9"/>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3"/>
                <p:cNvSpPr/>
                <p:nvPr/>
              </p:nvSpPr>
              <p:spPr>
                <a:xfrm flipH="1">
                  <a:off x="10141646" y="2770589"/>
                  <a:ext cx="26844" cy="42013"/>
                </a:xfrm>
                <a:custGeom>
                  <a:avLst/>
                  <a:gdLst/>
                  <a:ahLst/>
                  <a:cxnLst/>
                  <a:rect l="l" t="t" r="r" b="b"/>
                  <a:pathLst>
                    <a:path w="515" h="806" extrusionOk="0">
                      <a:moveTo>
                        <a:pt x="79" y="1"/>
                      </a:moveTo>
                      <a:cubicBezTo>
                        <a:pt x="53" y="1"/>
                        <a:pt x="27" y="14"/>
                        <a:pt x="26" y="51"/>
                      </a:cubicBezTo>
                      <a:cubicBezTo>
                        <a:pt x="25" y="88"/>
                        <a:pt x="49" y="102"/>
                        <a:pt x="75" y="103"/>
                      </a:cubicBezTo>
                      <a:lnTo>
                        <a:pt x="225" y="108"/>
                      </a:lnTo>
                      <a:lnTo>
                        <a:pt x="204" y="697"/>
                      </a:lnTo>
                      <a:lnTo>
                        <a:pt x="55" y="691"/>
                      </a:lnTo>
                      <a:cubicBezTo>
                        <a:pt x="54" y="691"/>
                        <a:pt x="53" y="691"/>
                        <a:pt x="52" y="691"/>
                      </a:cubicBezTo>
                      <a:cubicBezTo>
                        <a:pt x="26" y="691"/>
                        <a:pt x="3" y="705"/>
                        <a:pt x="2" y="740"/>
                      </a:cubicBezTo>
                      <a:cubicBezTo>
                        <a:pt x="1" y="776"/>
                        <a:pt x="26" y="791"/>
                        <a:pt x="52" y="793"/>
                      </a:cubicBezTo>
                      <a:lnTo>
                        <a:pt x="452" y="806"/>
                      </a:lnTo>
                      <a:cubicBezTo>
                        <a:pt x="454" y="806"/>
                        <a:pt x="456" y="806"/>
                        <a:pt x="457" y="806"/>
                      </a:cubicBezTo>
                      <a:cubicBezTo>
                        <a:pt x="481" y="806"/>
                        <a:pt x="503" y="791"/>
                        <a:pt x="504" y="756"/>
                      </a:cubicBezTo>
                      <a:lnTo>
                        <a:pt x="514" y="501"/>
                      </a:lnTo>
                      <a:cubicBezTo>
                        <a:pt x="514" y="472"/>
                        <a:pt x="502" y="450"/>
                        <a:pt x="464" y="449"/>
                      </a:cubicBezTo>
                      <a:cubicBezTo>
                        <a:pt x="463" y="449"/>
                        <a:pt x="462" y="449"/>
                        <a:pt x="461" y="449"/>
                      </a:cubicBezTo>
                      <a:cubicBezTo>
                        <a:pt x="426" y="449"/>
                        <a:pt x="413" y="469"/>
                        <a:pt x="412" y="498"/>
                      </a:cubicBezTo>
                      <a:lnTo>
                        <a:pt x="404" y="703"/>
                      </a:lnTo>
                      <a:lnTo>
                        <a:pt x="305" y="699"/>
                      </a:lnTo>
                      <a:lnTo>
                        <a:pt x="329" y="9"/>
                      </a:lnTo>
                      <a:lnTo>
                        <a:pt x="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3"/>
                <p:cNvSpPr/>
                <p:nvPr/>
              </p:nvSpPr>
              <p:spPr>
                <a:xfrm flipH="1">
                  <a:off x="10102864" y="2771892"/>
                  <a:ext cx="27470" cy="42065"/>
                </a:xfrm>
                <a:custGeom>
                  <a:avLst/>
                  <a:gdLst/>
                  <a:ahLst/>
                  <a:cxnLst/>
                  <a:rect l="l" t="t" r="r" b="b"/>
                  <a:pathLst>
                    <a:path w="527" h="807" extrusionOk="0">
                      <a:moveTo>
                        <a:pt x="76" y="1"/>
                      </a:moveTo>
                      <a:cubicBezTo>
                        <a:pt x="50" y="1"/>
                        <a:pt x="26" y="16"/>
                        <a:pt x="26" y="50"/>
                      </a:cubicBezTo>
                      <a:cubicBezTo>
                        <a:pt x="24" y="88"/>
                        <a:pt x="48" y="102"/>
                        <a:pt x="74" y="103"/>
                      </a:cubicBezTo>
                      <a:lnTo>
                        <a:pt x="424" y="115"/>
                      </a:lnTo>
                      <a:lnTo>
                        <a:pt x="417" y="358"/>
                      </a:lnTo>
                      <a:lnTo>
                        <a:pt x="130" y="348"/>
                      </a:lnTo>
                      <a:cubicBezTo>
                        <a:pt x="127" y="348"/>
                        <a:pt x="124" y="348"/>
                        <a:pt x="121" y="348"/>
                      </a:cubicBezTo>
                      <a:cubicBezTo>
                        <a:pt x="50" y="348"/>
                        <a:pt x="14" y="385"/>
                        <a:pt x="12" y="460"/>
                      </a:cubicBezTo>
                      <a:lnTo>
                        <a:pt x="0" y="791"/>
                      </a:lnTo>
                      <a:lnTo>
                        <a:pt x="451" y="807"/>
                      </a:lnTo>
                      <a:cubicBezTo>
                        <a:pt x="478" y="807"/>
                        <a:pt x="503" y="794"/>
                        <a:pt x="504" y="758"/>
                      </a:cubicBezTo>
                      <a:cubicBezTo>
                        <a:pt x="506" y="721"/>
                        <a:pt x="481" y="706"/>
                        <a:pt x="455" y="704"/>
                      </a:cubicBezTo>
                      <a:lnTo>
                        <a:pt x="106" y="693"/>
                      </a:lnTo>
                      <a:lnTo>
                        <a:pt x="114" y="450"/>
                      </a:lnTo>
                      <a:lnTo>
                        <a:pt x="401" y="460"/>
                      </a:lnTo>
                      <a:cubicBezTo>
                        <a:pt x="434" y="460"/>
                        <a:pt x="458" y="456"/>
                        <a:pt x="483" y="434"/>
                      </a:cubicBezTo>
                      <a:cubicBezTo>
                        <a:pt x="513" y="408"/>
                        <a:pt x="518" y="381"/>
                        <a:pt x="519" y="343"/>
                      </a:cubicBezTo>
                      <a:lnTo>
                        <a:pt x="526" y="136"/>
                      </a:lnTo>
                      <a:cubicBezTo>
                        <a:pt x="526" y="99"/>
                        <a:pt x="525" y="72"/>
                        <a:pt x="497" y="44"/>
                      </a:cubicBezTo>
                      <a:cubicBezTo>
                        <a:pt x="473" y="20"/>
                        <a:pt x="450" y="14"/>
                        <a:pt x="417" y="13"/>
                      </a:cubicBezTo>
                      <a:lnTo>
                        <a:pt x="78" y="1"/>
                      </a:lnTo>
                      <a:cubicBezTo>
                        <a:pt x="78" y="1"/>
                        <a:pt x="77" y="1"/>
                        <a:pt x="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3"/>
                <p:cNvSpPr/>
                <p:nvPr/>
              </p:nvSpPr>
              <p:spPr>
                <a:xfrm flipH="1">
                  <a:off x="10064656" y="2773195"/>
                  <a:ext cx="27522" cy="41961"/>
                </a:xfrm>
                <a:custGeom>
                  <a:avLst/>
                  <a:gdLst/>
                  <a:ahLst/>
                  <a:cxnLst/>
                  <a:rect l="l" t="t" r="r" b="b"/>
                  <a:pathLst>
                    <a:path w="528" h="805" extrusionOk="0">
                      <a:moveTo>
                        <a:pt x="78" y="1"/>
                      </a:moveTo>
                      <a:cubicBezTo>
                        <a:pt x="53" y="1"/>
                        <a:pt x="27" y="13"/>
                        <a:pt x="26" y="51"/>
                      </a:cubicBezTo>
                      <a:cubicBezTo>
                        <a:pt x="24" y="88"/>
                        <a:pt x="48" y="102"/>
                        <a:pt x="75" y="103"/>
                      </a:cubicBezTo>
                      <a:lnTo>
                        <a:pt x="425" y="115"/>
                      </a:lnTo>
                      <a:lnTo>
                        <a:pt x="418" y="284"/>
                      </a:lnTo>
                      <a:cubicBezTo>
                        <a:pt x="417" y="340"/>
                        <a:pt x="395" y="357"/>
                        <a:pt x="368" y="357"/>
                      </a:cubicBezTo>
                      <a:cubicBezTo>
                        <a:pt x="368" y="357"/>
                        <a:pt x="367" y="357"/>
                        <a:pt x="366" y="357"/>
                      </a:cubicBezTo>
                      <a:lnTo>
                        <a:pt x="167" y="350"/>
                      </a:lnTo>
                      <a:cubicBezTo>
                        <a:pt x="140" y="350"/>
                        <a:pt x="115" y="362"/>
                        <a:pt x="114" y="399"/>
                      </a:cubicBezTo>
                      <a:cubicBezTo>
                        <a:pt x="112" y="435"/>
                        <a:pt x="135" y="451"/>
                        <a:pt x="162" y="451"/>
                      </a:cubicBezTo>
                      <a:lnTo>
                        <a:pt x="362" y="458"/>
                      </a:lnTo>
                      <a:cubicBezTo>
                        <a:pt x="391" y="459"/>
                        <a:pt x="412" y="478"/>
                        <a:pt x="411" y="534"/>
                      </a:cubicBezTo>
                      <a:lnTo>
                        <a:pt x="405" y="703"/>
                      </a:lnTo>
                      <a:lnTo>
                        <a:pt x="55" y="692"/>
                      </a:lnTo>
                      <a:cubicBezTo>
                        <a:pt x="54" y="692"/>
                        <a:pt x="53" y="692"/>
                        <a:pt x="52" y="692"/>
                      </a:cubicBezTo>
                      <a:cubicBezTo>
                        <a:pt x="26" y="692"/>
                        <a:pt x="3" y="706"/>
                        <a:pt x="2" y="740"/>
                      </a:cubicBezTo>
                      <a:cubicBezTo>
                        <a:pt x="1" y="776"/>
                        <a:pt x="25" y="792"/>
                        <a:pt x="52" y="793"/>
                      </a:cubicBezTo>
                      <a:lnTo>
                        <a:pt x="401" y="805"/>
                      </a:lnTo>
                      <a:cubicBezTo>
                        <a:pt x="402" y="805"/>
                        <a:pt x="404" y="805"/>
                        <a:pt x="406" y="805"/>
                      </a:cubicBezTo>
                      <a:cubicBezTo>
                        <a:pt x="462" y="805"/>
                        <a:pt x="505" y="762"/>
                        <a:pt x="507" y="706"/>
                      </a:cubicBezTo>
                      <a:lnTo>
                        <a:pt x="513" y="511"/>
                      </a:lnTo>
                      <a:cubicBezTo>
                        <a:pt x="513" y="471"/>
                        <a:pt x="507" y="441"/>
                        <a:pt x="477" y="411"/>
                      </a:cubicBezTo>
                      <a:cubicBezTo>
                        <a:pt x="509" y="384"/>
                        <a:pt x="518" y="355"/>
                        <a:pt x="519" y="313"/>
                      </a:cubicBezTo>
                      <a:lnTo>
                        <a:pt x="527" y="119"/>
                      </a:lnTo>
                      <a:cubicBezTo>
                        <a:pt x="528" y="60"/>
                        <a:pt x="487" y="16"/>
                        <a:pt x="428" y="13"/>
                      </a:cubicBez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3"/>
                <p:cNvSpPr/>
                <p:nvPr/>
              </p:nvSpPr>
              <p:spPr>
                <a:xfrm flipH="1">
                  <a:off x="9989021" y="2775958"/>
                  <a:ext cx="23769" cy="41804"/>
                </a:xfrm>
                <a:custGeom>
                  <a:avLst/>
                  <a:gdLst/>
                  <a:ahLst/>
                  <a:cxnLst/>
                  <a:rect l="l" t="t" r="r" b="b"/>
                  <a:pathLst>
                    <a:path w="456" h="802" extrusionOk="0">
                      <a:moveTo>
                        <a:pt x="66" y="0"/>
                      </a:moveTo>
                      <a:cubicBezTo>
                        <a:pt x="30" y="0"/>
                        <a:pt x="18" y="25"/>
                        <a:pt x="18" y="50"/>
                      </a:cubicBezTo>
                      <a:lnTo>
                        <a:pt x="0" y="532"/>
                      </a:lnTo>
                      <a:lnTo>
                        <a:pt x="300" y="542"/>
                      </a:lnTo>
                      <a:lnTo>
                        <a:pt x="294" y="750"/>
                      </a:lnTo>
                      <a:cubicBezTo>
                        <a:pt x="293" y="782"/>
                        <a:pt x="305" y="801"/>
                        <a:pt x="342" y="802"/>
                      </a:cubicBezTo>
                      <a:cubicBezTo>
                        <a:pt x="343" y="802"/>
                        <a:pt x="344" y="802"/>
                        <a:pt x="345" y="802"/>
                      </a:cubicBezTo>
                      <a:cubicBezTo>
                        <a:pt x="379" y="802"/>
                        <a:pt x="393" y="785"/>
                        <a:pt x="395" y="754"/>
                      </a:cubicBezTo>
                      <a:lnTo>
                        <a:pt x="401" y="545"/>
                      </a:lnTo>
                      <a:cubicBezTo>
                        <a:pt x="402" y="545"/>
                        <a:pt x="403" y="545"/>
                        <a:pt x="404" y="545"/>
                      </a:cubicBezTo>
                      <a:cubicBezTo>
                        <a:pt x="430" y="545"/>
                        <a:pt x="453" y="531"/>
                        <a:pt x="454" y="497"/>
                      </a:cubicBezTo>
                      <a:cubicBezTo>
                        <a:pt x="456" y="459"/>
                        <a:pt x="432" y="445"/>
                        <a:pt x="404" y="444"/>
                      </a:cubicBezTo>
                      <a:lnTo>
                        <a:pt x="416" y="149"/>
                      </a:lnTo>
                      <a:cubicBezTo>
                        <a:pt x="416" y="124"/>
                        <a:pt x="404" y="98"/>
                        <a:pt x="365" y="97"/>
                      </a:cubicBezTo>
                      <a:cubicBezTo>
                        <a:pt x="363" y="97"/>
                        <a:pt x="362" y="97"/>
                        <a:pt x="360" y="97"/>
                      </a:cubicBezTo>
                      <a:cubicBezTo>
                        <a:pt x="326" y="97"/>
                        <a:pt x="315" y="121"/>
                        <a:pt x="314" y="146"/>
                      </a:cubicBezTo>
                      <a:lnTo>
                        <a:pt x="303" y="440"/>
                      </a:lnTo>
                      <a:lnTo>
                        <a:pt x="106" y="434"/>
                      </a:lnTo>
                      <a:lnTo>
                        <a:pt x="118" y="53"/>
                      </a:lnTo>
                      <a:cubicBezTo>
                        <a:pt x="119" y="27"/>
                        <a:pt x="108" y="2"/>
                        <a:pt x="70" y="0"/>
                      </a:cubicBezTo>
                      <a:cubicBezTo>
                        <a:pt x="69" y="0"/>
                        <a:pt x="67"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3"/>
                <p:cNvSpPr/>
                <p:nvPr/>
              </p:nvSpPr>
              <p:spPr>
                <a:xfrm flipH="1">
                  <a:off x="9950135" y="2777261"/>
                  <a:ext cx="27522" cy="41804"/>
                </a:xfrm>
                <a:custGeom>
                  <a:avLst/>
                  <a:gdLst/>
                  <a:ahLst/>
                  <a:cxnLst/>
                  <a:rect l="l" t="t" r="r" b="b"/>
                  <a:pathLst>
                    <a:path w="528" h="802" extrusionOk="0">
                      <a:moveTo>
                        <a:pt x="127" y="0"/>
                      </a:moveTo>
                      <a:lnTo>
                        <a:pt x="111" y="447"/>
                      </a:lnTo>
                      <a:lnTo>
                        <a:pt x="411" y="457"/>
                      </a:lnTo>
                      <a:lnTo>
                        <a:pt x="404" y="700"/>
                      </a:lnTo>
                      <a:lnTo>
                        <a:pt x="168" y="692"/>
                      </a:lnTo>
                      <a:cubicBezTo>
                        <a:pt x="153" y="691"/>
                        <a:pt x="129" y="675"/>
                        <a:pt x="114" y="669"/>
                      </a:cubicBezTo>
                      <a:lnTo>
                        <a:pt x="85" y="656"/>
                      </a:lnTo>
                      <a:cubicBezTo>
                        <a:pt x="75" y="650"/>
                        <a:pt x="65" y="646"/>
                        <a:pt x="53" y="646"/>
                      </a:cubicBezTo>
                      <a:cubicBezTo>
                        <a:pt x="52" y="646"/>
                        <a:pt x="52" y="646"/>
                        <a:pt x="51" y="646"/>
                      </a:cubicBezTo>
                      <a:cubicBezTo>
                        <a:pt x="26" y="646"/>
                        <a:pt x="4" y="670"/>
                        <a:pt x="3" y="695"/>
                      </a:cubicBezTo>
                      <a:cubicBezTo>
                        <a:pt x="1" y="731"/>
                        <a:pt x="31" y="742"/>
                        <a:pt x="58" y="755"/>
                      </a:cubicBezTo>
                      <a:lnTo>
                        <a:pt x="97" y="774"/>
                      </a:lnTo>
                      <a:cubicBezTo>
                        <a:pt x="122" y="785"/>
                        <a:pt x="136" y="793"/>
                        <a:pt x="162" y="793"/>
                      </a:cubicBezTo>
                      <a:lnTo>
                        <a:pt x="389" y="801"/>
                      </a:lnTo>
                      <a:cubicBezTo>
                        <a:pt x="394" y="801"/>
                        <a:pt x="399" y="801"/>
                        <a:pt x="405" y="801"/>
                      </a:cubicBezTo>
                      <a:cubicBezTo>
                        <a:pt x="433" y="801"/>
                        <a:pt x="456" y="795"/>
                        <a:pt x="479" y="769"/>
                      </a:cubicBezTo>
                      <a:cubicBezTo>
                        <a:pt x="501" y="745"/>
                        <a:pt x="505" y="722"/>
                        <a:pt x="505" y="691"/>
                      </a:cubicBezTo>
                      <a:lnTo>
                        <a:pt x="512" y="474"/>
                      </a:lnTo>
                      <a:cubicBezTo>
                        <a:pt x="514" y="439"/>
                        <a:pt x="512" y="415"/>
                        <a:pt x="485" y="386"/>
                      </a:cubicBezTo>
                      <a:cubicBezTo>
                        <a:pt x="460" y="362"/>
                        <a:pt x="437" y="357"/>
                        <a:pt x="404" y="355"/>
                      </a:cubicBezTo>
                      <a:lnTo>
                        <a:pt x="217" y="349"/>
                      </a:lnTo>
                      <a:lnTo>
                        <a:pt x="225" y="106"/>
                      </a:lnTo>
                      <a:lnTo>
                        <a:pt x="476" y="115"/>
                      </a:lnTo>
                      <a:cubicBezTo>
                        <a:pt x="501" y="115"/>
                        <a:pt x="526" y="101"/>
                        <a:pt x="527" y="65"/>
                      </a:cubicBezTo>
                      <a:cubicBezTo>
                        <a:pt x="528" y="28"/>
                        <a:pt x="505" y="13"/>
                        <a:pt x="478" y="12"/>
                      </a:cubicBez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3"/>
                <p:cNvSpPr/>
                <p:nvPr/>
              </p:nvSpPr>
              <p:spPr>
                <a:xfrm flipH="1">
                  <a:off x="9912761" y="2778460"/>
                  <a:ext cx="26792" cy="41961"/>
                </a:xfrm>
                <a:custGeom>
                  <a:avLst/>
                  <a:gdLst/>
                  <a:ahLst/>
                  <a:cxnLst/>
                  <a:rect l="l" t="t" r="r" b="b"/>
                  <a:pathLst>
                    <a:path w="514" h="805" extrusionOk="0">
                      <a:moveTo>
                        <a:pt x="110" y="536"/>
                      </a:moveTo>
                      <a:lnTo>
                        <a:pt x="409" y="546"/>
                      </a:lnTo>
                      <a:lnTo>
                        <a:pt x="403" y="703"/>
                      </a:lnTo>
                      <a:lnTo>
                        <a:pt x="106" y="692"/>
                      </a:lnTo>
                      <a:lnTo>
                        <a:pt x="110" y="536"/>
                      </a:lnTo>
                      <a:close/>
                      <a:moveTo>
                        <a:pt x="67" y="0"/>
                      </a:moveTo>
                      <a:cubicBezTo>
                        <a:pt x="34" y="0"/>
                        <a:pt x="25" y="27"/>
                        <a:pt x="24" y="49"/>
                      </a:cubicBezTo>
                      <a:lnTo>
                        <a:pt x="2" y="726"/>
                      </a:lnTo>
                      <a:cubicBezTo>
                        <a:pt x="0" y="772"/>
                        <a:pt x="18" y="791"/>
                        <a:pt x="66" y="792"/>
                      </a:cubicBezTo>
                      <a:lnTo>
                        <a:pt x="436" y="805"/>
                      </a:lnTo>
                      <a:cubicBezTo>
                        <a:pt x="439" y="805"/>
                        <a:pt x="442" y="805"/>
                        <a:pt x="444" y="805"/>
                      </a:cubicBezTo>
                      <a:cubicBezTo>
                        <a:pt x="484" y="805"/>
                        <a:pt x="503" y="788"/>
                        <a:pt x="504" y="743"/>
                      </a:cubicBezTo>
                      <a:lnTo>
                        <a:pt x="513" y="516"/>
                      </a:lnTo>
                      <a:cubicBezTo>
                        <a:pt x="514" y="469"/>
                        <a:pt x="505" y="448"/>
                        <a:pt x="454" y="445"/>
                      </a:cubicBezTo>
                      <a:lnTo>
                        <a:pt x="114" y="434"/>
                      </a:lnTo>
                      <a:lnTo>
                        <a:pt x="125" y="103"/>
                      </a:lnTo>
                      <a:cubicBezTo>
                        <a:pt x="127" y="104"/>
                        <a:pt x="128" y="104"/>
                        <a:pt x="129" y="104"/>
                      </a:cubicBezTo>
                      <a:cubicBezTo>
                        <a:pt x="157" y="104"/>
                        <a:pt x="177" y="83"/>
                        <a:pt x="178" y="54"/>
                      </a:cubicBezTo>
                      <a:cubicBezTo>
                        <a:pt x="179" y="28"/>
                        <a:pt x="158" y="3"/>
                        <a:pt x="132" y="2"/>
                      </a:cubicBezTo>
                      <a:lnTo>
                        <a:pt x="70" y="0"/>
                      </a:lnTo>
                      <a:cubicBezTo>
                        <a:pt x="69" y="0"/>
                        <a:pt x="68" y="0"/>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3"/>
                <p:cNvSpPr/>
                <p:nvPr/>
              </p:nvSpPr>
              <p:spPr>
                <a:xfrm flipH="1">
                  <a:off x="9873718" y="2779815"/>
                  <a:ext cx="26532" cy="41596"/>
                </a:xfrm>
                <a:custGeom>
                  <a:avLst/>
                  <a:gdLst/>
                  <a:ahLst/>
                  <a:cxnLst/>
                  <a:rect l="l" t="t" r="r" b="b"/>
                  <a:pathLst>
                    <a:path w="509" h="798" extrusionOk="0">
                      <a:moveTo>
                        <a:pt x="54" y="0"/>
                      </a:moveTo>
                      <a:cubicBezTo>
                        <a:pt x="22" y="0"/>
                        <a:pt x="3" y="27"/>
                        <a:pt x="2" y="49"/>
                      </a:cubicBezTo>
                      <a:lnTo>
                        <a:pt x="1" y="100"/>
                      </a:lnTo>
                      <a:cubicBezTo>
                        <a:pt x="1" y="123"/>
                        <a:pt x="17" y="152"/>
                        <a:pt x="50" y="153"/>
                      </a:cubicBezTo>
                      <a:cubicBezTo>
                        <a:pt x="50" y="153"/>
                        <a:pt x="51" y="153"/>
                        <a:pt x="52" y="153"/>
                      </a:cubicBezTo>
                      <a:cubicBezTo>
                        <a:pt x="84" y="153"/>
                        <a:pt x="102" y="125"/>
                        <a:pt x="103" y="104"/>
                      </a:cubicBezTo>
                      <a:lnTo>
                        <a:pt x="402" y="114"/>
                      </a:lnTo>
                      <a:lnTo>
                        <a:pt x="397" y="254"/>
                      </a:lnTo>
                      <a:cubicBezTo>
                        <a:pt x="395" y="299"/>
                        <a:pt x="397" y="297"/>
                        <a:pt x="363" y="327"/>
                      </a:cubicBezTo>
                      <a:lnTo>
                        <a:pt x="219" y="443"/>
                      </a:lnTo>
                      <a:cubicBezTo>
                        <a:pt x="192" y="465"/>
                        <a:pt x="192" y="467"/>
                        <a:pt x="190" y="501"/>
                      </a:cubicBezTo>
                      <a:lnTo>
                        <a:pt x="181" y="746"/>
                      </a:lnTo>
                      <a:cubicBezTo>
                        <a:pt x="180" y="779"/>
                        <a:pt x="194" y="798"/>
                        <a:pt x="231" y="798"/>
                      </a:cubicBezTo>
                      <a:cubicBezTo>
                        <a:pt x="233" y="798"/>
                        <a:pt x="235" y="798"/>
                        <a:pt x="237" y="798"/>
                      </a:cubicBezTo>
                      <a:cubicBezTo>
                        <a:pt x="269" y="798"/>
                        <a:pt x="283" y="780"/>
                        <a:pt x="284" y="750"/>
                      </a:cubicBezTo>
                      <a:lnTo>
                        <a:pt x="291" y="552"/>
                      </a:lnTo>
                      <a:cubicBezTo>
                        <a:pt x="291" y="516"/>
                        <a:pt x="293" y="515"/>
                        <a:pt x="321" y="492"/>
                      </a:cubicBezTo>
                      <a:lnTo>
                        <a:pt x="467" y="374"/>
                      </a:lnTo>
                      <a:cubicBezTo>
                        <a:pt x="497" y="350"/>
                        <a:pt x="497" y="347"/>
                        <a:pt x="497" y="310"/>
                      </a:cubicBezTo>
                      <a:lnTo>
                        <a:pt x="508" y="15"/>
                      </a:lnTo>
                      <a:lnTo>
                        <a:pt x="56" y="0"/>
                      </a:lnTo>
                      <a:cubicBezTo>
                        <a:pt x="55" y="0"/>
                        <a:pt x="55"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3"/>
                <p:cNvSpPr/>
                <p:nvPr/>
              </p:nvSpPr>
              <p:spPr>
                <a:xfrm flipH="1">
                  <a:off x="9797458" y="2782474"/>
                  <a:ext cx="27574" cy="41804"/>
                </a:xfrm>
                <a:custGeom>
                  <a:avLst/>
                  <a:gdLst/>
                  <a:ahLst/>
                  <a:cxnLst/>
                  <a:rect l="l" t="t" r="r" b="b"/>
                  <a:pathLst>
                    <a:path w="529" h="802" extrusionOk="0">
                      <a:moveTo>
                        <a:pt x="125" y="0"/>
                      </a:moveTo>
                      <a:lnTo>
                        <a:pt x="112" y="448"/>
                      </a:lnTo>
                      <a:lnTo>
                        <a:pt x="410" y="458"/>
                      </a:lnTo>
                      <a:lnTo>
                        <a:pt x="402" y="700"/>
                      </a:lnTo>
                      <a:lnTo>
                        <a:pt x="168" y="691"/>
                      </a:lnTo>
                      <a:cubicBezTo>
                        <a:pt x="151" y="691"/>
                        <a:pt x="128" y="677"/>
                        <a:pt x="115" y="670"/>
                      </a:cubicBezTo>
                      <a:lnTo>
                        <a:pt x="85" y="656"/>
                      </a:lnTo>
                      <a:cubicBezTo>
                        <a:pt x="74" y="651"/>
                        <a:pt x="65" y="646"/>
                        <a:pt x="52" y="646"/>
                      </a:cubicBezTo>
                      <a:cubicBezTo>
                        <a:pt x="26" y="646"/>
                        <a:pt x="3" y="669"/>
                        <a:pt x="2" y="697"/>
                      </a:cubicBezTo>
                      <a:cubicBezTo>
                        <a:pt x="0" y="731"/>
                        <a:pt x="30" y="742"/>
                        <a:pt x="58" y="755"/>
                      </a:cubicBezTo>
                      <a:lnTo>
                        <a:pt x="95" y="774"/>
                      </a:lnTo>
                      <a:cubicBezTo>
                        <a:pt x="121" y="785"/>
                        <a:pt x="136" y="793"/>
                        <a:pt x="163" y="795"/>
                      </a:cubicBezTo>
                      <a:lnTo>
                        <a:pt x="388" y="801"/>
                      </a:lnTo>
                      <a:cubicBezTo>
                        <a:pt x="394" y="801"/>
                        <a:pt x="399" y="801"/>
                        <a:pt x="404" y="801"/>
                      </a:cubicBezTo>
                      <a:cubicBezTo>
                        <a:pt x="433" y="801"/>
                        <a:pt x="456" y="795"/>
                        <a:pt x="478" y="770"/>
                      </a:cubicBezTo>
                      <a:cubicBezTo>
                        <a:pt x="500" y="746"/>
                        <a:pt x="504" y="724"/>
                        <a:pt x="505" y="691"/>
                      </a:cubicBezTo>
                      <a:lnTo>
                        <a:pt x="513" y="473"/>
                      </a:lnTo>
                      <a:cubicBezTo>
                        <a:pt x="514" y="439"/>
                        <a:pt x="512" y="414"/>
                        <a:pt x="484" y="386"/>
                      </a:cubicBezTo>
                      <a:cubicBezTo>
                        <a:pt x="460" y="363"/>
                        <a:pt x="436" y="356"/>
                        <a:pt x="403" y="355"/>
                      </a:cubicBezTo>
                      <a:lnTo>
                        <a:pt x="216" y="349"/>
                      </a:lnTo>
                      <a:lnTo>
                        <a:pt x="225" y="106"/>
                      </a:lnTo>
                      <a:lnTo>
                        <a:pt x="474" y="114"/>
                      </a:lnTo>
                      <a:cubicBezTo>
                        <a:pt x="475" y="114"/>
                        <a:pt x="476" y="114"/>
                        <a:pt x="477" y="114"/>
                      </a:cubicBezTo>
                      <a:cubicBezTo>
                        <a:pt x="502" y="114"/>
                        <a:pt x="525" y="99"/>
                        <a:pt x="526" y="65"/>
                      </a:cubicBezTo>
                      <a:cubicBezTo>
                        <a:pt x="528" y="29"/>
                        <a:pt x="503" y="13"/>
                        <a:pt x="478" y="13"/>
                      </a:cubicBezTo>
                      <a:lnTo>
                        <a:pt x="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33"/>
                <p:cNvSpPr/>
                <p:nvPr/>
              </p:nvSpPr>
              <p:spPr>
                <a:xfrm flipH="1">
                  <a:off x="9760136" y="2783673"/>
                  <a:ext cx="26844" cy="42065"/>
                </a:xfrm>
                <a:custGeom>
                  <a:avLst/>
                  <a:gdLst/>
                  <a:ahLst/>
                  <a:cxnLst/>
                  <a:rect l="l" t="t" r="r" b="b"/>
                  <a:pathLst>
                    <a:path w="515" h="807" extrusionOk="0">
                      <a:moveTo>
                        <a:pt x="111" y="536"/>
                      </a:moveTo>
                      <a:lnTo>
                        <a:pt x="410" y="546"/>
                      </a:lnTo>
                      <a:lnTo>
                        <a:pt x="405" y="703"/>
                      </a:lnTo>
                      <a:lnTo>
                        <a:pt x="106" y="692"/>
                      </a:lnTo>
                      <a:lnTo>
                        <a:pt x="111" y="536"/>
                      </a:lnTo>
                      <a:close/>
                      <a:moveTo>
                        <a:pt x="69" y="0"/>
                      </a:moveTo>
                      <a:cubicBezTo>
                        <a:pt x="36" y="0"/>
                        <a:pt x="27" y="28"/>
                        <a:pt x="26" y="50"/>
                      </a:cubicBezTo>
                      <a:lnTo>
                        <a:pt x="3" y="727"/>
                      </a:lnTo>
                      <a:cubicBezTo>
                        <a:pt x="1" y="773"/>
                        <a:pt x="18" y="791"/>
                        <a:pt x="66" y="792"/>
                      </a:cubicBezTo>
                      <a:lnTo>
                        <a:pt x="436" y="806"/>
                      </a:lnTo>
                      <a:cubicBezTo>
                        <a:pt x="437" y="806"/>
                        <a:pt x="439" y="806"/>
                        <a:pt x="440" y="806"/>
                      </a:cubicBezTo>
                      <a:cubicBezTo>
                        <a:pt x="484" y="806"/>
                        <a:pt x="504" y="790"/>
                        <a:pt x="506" y="743"/>
                      </a:cubicBezTo>
                      <a:lnTo>
                        <a:pt x="512" y="516"/>
                      </a:lnTo>
                      <a:cubicBezTo>
                        <a:pt x="514" y="469"/>
                        <a:pt x="506" y="447"/>
                        <a:pt x="454" y="446"/>
                      </a:cubicBezTo>
                      <a:lnTo>
                        <a:pt x="114" y="433"/>
                      </a:lnTo>
                      <a:lnTo>
                        <a:pt x="126" y="104"/>
                      </a:lnTo>
                      <a:cubicBezTo>
                        <a:pt x="127" y="104"/>
                        <a:pt x="127" y="104"/>
                        <a:pt x="128" y="104"/>
                      </a:cubicBezTo>
                      <a:cubicBezTo>
                        <a:pt x="156" y="104"/>
                        <a:pt x="177" y="85"/>
                        <a:pt x="178" y="56"/>
                      </a:cubicBezTo>
                      <a:cubicBezTo>
                        <a:pt x="179" y="29"/>
                        <a:pt x="159" y="3"/>
                        <a:pt x="132" y="2"/>
                      </a:cubicBezTo>
                      <a:lnTo>
                        <a:pt x="71" y="0"/>
                      </a:lnTo>
                      <a:cubicBezTo>
                        <a:pt x="70" y="0"/>
                        <a:pt x="69" y="0"/>
                        <a:pt x="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33"/>
                <p:cNvSpPr/>
                <p:nvPr/>
              </p:nvSpPr>
              <p:spPr>
                <a:xfrm flipH="1">
                  <a:off x="9721146" y="2785028"/>
                  <a:ext cx="26479" cy="41648"/>
                </a:xfrm>
                <a:custGeom>
                  <a:avLst/>
                  <a:gdLst/>
                  <a:ahLst/>
                  <a:cxnLst/>
                  <a:rect l="l" t="t" r="r" b="b"/>
                  <a:pathLst>
                    <a:path w="508" h="799" extrusionOk="0">
                      <a:moveTo>
                        <a:pt x="54" y="0"/>
                      </a:moveTo>
                      <a:cubicBezTo>
                        <a:pt x="22" y="0"/>
                        <a:pt x="3" y="27"/>
                        <a:pt x="2" y="48"/>
                      </a:cubicBezTo>
                      <a:lnTo>
                        <a:pt x="0" y="100"/>
                      </a:lnTo>
                      <a:cubicBezTo>
                        <a:pt x="0" y="123"/>
                        <a:pt x="18" y="152"/>
                        <a:pt x="50" y="153"/>
                      </a:cubicBezTo>
                      <a:cubicBezTo>
                        <a:pt x="51" y="153"/>
                        <a:pt x="52" y="153"/>
                        <a:pt x="52" y="153"/>
                      </a:cubicBezTo>
                      <a:cubicBezTo>
                        <a:pt x="83" y="153"/>
                        <a:pt x="101" y="126"/>
                        <a:pt x="103" y="104"/>
                      </a:cubicBezTo>
                      <a:lnTo>
                        <a:pt x="402" y="114"/>
                      </a:lnTo>
                      <a:lnTo>
                        <a:pt x="397" y="254"/>
                      </a:lnTo>
                      <a:cubicBezTo>
                        <a:pt x="396" y="299"/>
                        <a:pt x="397" y="298"/>
                        <a:pt x="362" y="326"/>
                      </a:cubicBezTo>
                      <a:lnTo>
                        <a:pt x="218" y="443"/>
                      </a:lnTo>
                      <a:cubicBezTo>
                        <a:pt x="192" y="465"/>
                        <a:pt x="191" y="467"/>
                        <a:pt x="190" y="500"/>
                      </a:cubicBezTo>
                      <a:lnTo>
                        <a:pt x="182" y="746"/>
                      </a:lnTo>
                      <a:cubicBezTo>
                        <a:pt x="181" y="779"/>
                        <a:pt x="193" y="798"/>
                        <a:pt x="231" y="799"/>
                      </a:cubicBezTo>
                      <a:cubicBezTo>
                        <a:pt x="232" y="799"/>
                        <a:pt x="233" y="799"/>
                        <a:pt x="234" y="799"/>
                      </a:cubicBezTo>
                      <a:cubicBezTo>
                        <a:pt x="268" y="799"/>
                        <a:pt x="282" y="781"/>
                        <a:pt x="284" y="749"/>
                      </a:cubicBezTo>
                      <a:lnTo>
                        <a:pt x="289" y="553"/>
                      </a:lnTo>
                      <a:cubicBezTo>
                        <a:pt x="291" y="517"/>
                        <a:pt x="293" y="515"/>
                        <a:pt x="321" y="491"/>
                      </a:cubicBezTo>
                      <a:lnTo>
                        <a:pt x="468" y="374"/>
                      </a:lnTo>
                      <a:cubicBezTo>
                        <a:pt x="496" y="351"/>
                        <a:pt x="495" y="347"/>
                        <a:pt x="497" y="310"/>
                      </a:cubicBezTo>
                      <a:lnTo>
                        <a:pt x="507" y="16"/>
                      </a:lnTo>
                      <a:lnTo>
                        <a:pt x="56" y="0"/>
                      </a:lnTo>
                      <a:cubicBezTo>
                        <a:pt x="55" y="0"/>
                        <a:pt x="54"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3"/>
                <p:cNvSpPr/>
                <p:nvPr/>
              </p:nvSpPr>
              <p:spPr>
                <a:xfrm flipH="1">
                  <a:off x="9683772" y="2786487"/>
                  <a:ext cx="26844" cy="41804"/>
                </a:xfrm>
                <a:custGeom>
                  <a:avLst/>
                  <a:gdLst/>
                  <a:ahLst/>
                  <a:cxnLst/>
                  <a:rect l="l" t="t" r="r" b="b"/>
                  <a:pathLst>
                    <a:path w="515" h="802" extrusionOk="0">
                      <a:moveTo>
                        <a:pt x="226" y="104"/>
                      </a:moveTo>
                      <a:lnTo>
                        <a:pt x="321" y="107"/>
                      </a:lnTo>
                      <a:lnTo>
                        <a:pt x="313" y="350"/>
                      </a:lnTo>
                      <a:lnTo>
                        <a:pt x="218" y="346"/>
                      </a:lnTo>
                      <a:lnTo>
                        <a:pt x="226" y="104"/>
                      </a:lnTo>
                      <a:close/>
                      <a:moveTo>
                        <a:pt x="113" y="445"/>
                      </a:moveTo>
                      <a:lnTo>
                        <a:pt x="412" y="456"/>
                      </a:lnTo>
                      <a:lnTo>
                        <a:pt x="404" y="698"/>
                      </a:lnTo>
                      <a:lnTo>
                        <a:pt x="105" y="688"/>
                      </a:lnTo>
                      <a:lnTo>
                        <a:pt x="113" y="445"/>
                      </a:lnTo>
                      <a:close/>
                      <a:moveTo>
                        <a:pt x="175" y="1"/>
                      </a:moveTo>
                      <a:cubicBezTo>
                        <a:pt x="144" y="1"/>
                        <a:pt x="127" y="25"/>
                        <a:pt x="127" y="50"/>
                      </a:cubicBezTo>
                      <a:lnTo>
                        <a:pt x="117" y="344"/>
                      </a:lnTo>
                      <a:cubicBezTo>
                        <a:pt x="115" y="344"/>
                        <a:pt x="114" y="344"/>
                        <a:pt x="112" y="344"/>
                      </a:cubicBezTo>
                      <a:cubicBezTo>
                        <a:pt x="82" y="344"/>
                        <a:pt x="58" y="353"/>
                        <a:pt x="41" y="370"/>
                      </a:cubicBezTo>
                      <a:cubicBezTo>
                        <a:pt x="22" y="387"/>
                        <a:pt x="12" y="411"/>
                        <a:pt x="10" y="443"/>
                      </a:cubicBezTo>
                      <a:lnTo>
                        <a:pt x="3" y="684"/>
                      </a:lnTo>
                      <a:cubicBezTo>
                        <a:pt x="1" y="747"/>
                        <a:pt x="37" y="789"/>
                        <a:pt x="101" y="791"/>
                      </a:cubicBezTo>
                      <a:lnTo>
                        <a:pt x="401" y="801"/>
                      </a:lnTo>
                      <a:cubicBezTo>
                        <a:pt x="402" y="801"/>
                        <a:pt x="402" y="801"/>
                        <a:pt x="403" y="801"/>
                      </a:cubicBezTo>
                      <a:cubicBezTo>
                        <a:pt x="464" y="801"/>
                        <a:pt x="503" y="764"/>
                        <a:pt x="505" y="702"/>
                      </a:cubicBezTo>
                      <a:lnTo>
                        <a:pt x="513" y="460"/>
                      </a:lnTo>
                      <a:cubicBezTo>
                        <a:pt x="514" y="430"/>
                        <a:pt x="506" y="403"/>
                        <a:pt x="488" y="385"/>
                      </a:cubicBezTo>
                      <a:cubicBezTo>
                        <a:pt x="472" y="366"/>
                        <a:pt x="447" y="354"/>
                        <a:pt x="415" y="353"/>
                      </a:cubicBezTo>
                      <a:lnTo>
                        <a:pt x="426" y="60"/>
                      </a:lnTo>
                      <a:cubicBezTo>
                        <a:pt x="427" y="33"/>
                        <a:pt x="411" y="9"/>
                        <a:pt x="376" y="7"/>
                      </a:cubicBezTo>
                      <a:lnTo>
                        <a:pt x="179" y="1"/>
                      </a:lnTo>
                      <a:cubicBezTo>
                        <a:pt x="178"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3"/>
                <p:cNvSpPr/>
                <p:nvPr/>
              </p:nvSpPr>
              <p:spPr>
                <a:xfrm flipH="1">
                  <a:off x="9607459" y="2789042"/>
                  <a:ext cx="26844" cy="41804"/>
                </a:xfrm>
                <a:custGeom>
                  <a:avLst/>
                  <a:gdLst/>
                  <a:ahLst/>
                  <a:cxnLst/>
                  <a:rect l="l" t="t" r="r" b="b"/>
                  <a:pathLst>
                    <a:path w="515" h="802" extrusionOk="0">
                      <a:moveTo>
                        <a:pt x="227" y="105"/>
                      </a:moveTo>
                      <a:lnTo>
                        <a:pt x="322" y="108"/>
                      </a:lnTo>
                      <a:lnTo>
                        <a:pt x="313" y="351"/>
                      </a:lnTo>
                      <a:lnTo>
                        <a:pt x="217" y="347"/>
                      </a:lnTo>
                      <a:lnTo>
                        <a:pt x="227" y="105"/>
                      </a:lnTo>
                      <a:close/>
                      <a:moveTo>
                        <a:pt x="112" y="447"/>
                      </a:moveTo>
                      <a:lnTo>
                        <a:pt x="411" y="457"/>
                      </a:lnTo>
                      <a:lnTo>
                        <a:pt x="403" y="700"/>
                      </a:lnTo>
                      <a:lnTo>
                        <a:pt x="105" y="689"/>
                      </a:lnTo>
                      <a:lnTo>
                        <a:pt x="112" y="447"/>
                      </a:lnTo>
                      <a:close/>
                      <a:moveTo>
                        <a:pt x="179" y="1"/>
                      </a:moveTo>
                      <a:cubicBezTo>
                        <a:pt x="144" y="1"/>
                        <a:pt x="126" y="24"/>
                        <a:pt x="125" y="51"/>
                      </a:cubicBezTo>
                      <a:lnTo>
                        <a:pt x="117" y="345"/>
                      </a:lnTo>
                      <a:cubicBezTo>
                        <a:pt x="114" y="345"/>
                        <a:pt x="112" y="345"/>
                        <a:pt x="109" y="345"/>
                      </a:cubicBezTo>
                      <a:cubicBezTo>
                        <a:pt x="80" y="345"/>
                        <a:pt x="58" y="355"/>
                        <a:pt x="41" y="371"/>
                      </a:cubicBezTo>
                      <a:cubicBezTo>
                        <a:pt x="22" y="388"/>
                        <a:pt x="12" y="412"/>
                        <a:pt x="11" y="443"/>
                      </a:cubicBezTo>
                      <a:lnTo>
                        <a:pt x="2" y="686"/>
                      </a:lnTo>
                      <a:cubicBezTo>
                        <a:pt x="0" y="748"/>
                        <a:pt x="38" y="789"/>
                        <a:pt x="100" y="791"/>
                      </a:cubicBezTo>
                      <a:lnTo>
                        <a:pt x="400" y="801"/>
                      </a:lnTo>
                      <a:cubicBezTo>
                        <a:pt x="402" y="801"/>
                        <a:pt x="403" y="801"/>
                        <a:pt x="405" y="801"/>
                      </a:cubicBezTo>
                      <a:cubicBezTo>
                        <a:pt x="466" y="801"/>
                        <a:pt x="503" y="764"/>
                        <a:pt x="504" y="703"/>
                      </a:cubicBezTo>
                      <a:lnTo>
                        <a:pt x="513" y="461"/>
                      </a:lnTo>
                      <a:cubicBezTo>
                        <a:pt x="515" y="429"/>
                        <a:pt x="506" y="404"/>
                        <a:pt x="489" y="386"/>
                      </a:cubicBezTo>
                      <a:cubicBezTo>
                        <a:pt x="471" y="368"/>
                        <a:pt x="446" y="356"/>
                        <a:pt x="414" y="354"/>
                      </a:cubicBezTo>
                      <a:lnTo>
                        <a:pt x="425" y="61"/>
                      </a:lnTo>
                      <a:cubicBezTo>
                        <a:pt x="427" y="35"/>
                        <a:pt x="410" y="9"/>
                        <a:pt x="376" y="9"/>
                      </a:cubicBezTo>
                      <a:lnTo>
                        <a:pt x="1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3"/>
                <p:cNvSpPr/>
                <p:nvPr/>
              </p:nvSpPr>
              <p:spPr>
                <a:xfrm flipH="1">
                  <a:off x="9569355" y="2790188"/>
                  <a:ext cx="26844" cy="42013"/>
                </a:xfrm>
                <a:custGeom>
                  <a:avLst/>
                  <a:gdLst/>
                  <a:ahLst/>
                  <a:cxnLst/>
                  <a:rect l="l" t="t" r="r" b="b"/>
                  <a:pathLst>
                    <a:path w="515" h="806" extrusionOk="0">
                      <a:moveTo>
                        <a:pt x="111" y="536"/>
                      </a:moveTo>
                      <a:lnTo>
                        <a:pt x="409" y="547"/>
                      </a:lnTo>
                      <a:lnTo>
                        <a:pt x="405" y="703"/>
                      </a:lnTo>
                      <a:lnTo>
                        <a:pt x="105" y="694"/>
                      </a:lnTo>
                      <a:lnTo>
                        <a:pt x="111" y="536"/>
                      </a:lnTo>
                      <a:close/>
                      <a:moveTo>
                        <a:pt x="69" y="1"/>
                      </a:moveTo>
                      <a:cubicBezTo>
                        <a:pt x="36" y="1"/>
                        <a:pt x="26" y="27"/>
                        <a:pt x="25" y="50"/>
                      </a:cubicBezTo>
                      <a:lnTo>
                        <a:pt x="3" y="727"/>
                      </a:lnTo>
                      <a:cubicBezTo>
                        <a:pt x="1" y="774"/>
                        <a:pt x="18" y="791"/>
                        <a:pt x="67" y="793"/>
                      </a:cubicBezTo>
                      <a:lnTo>
                        <a:pt x="436" y="805"/>
                      </a:lnTo>
                      <a:cubicBezTo>
                        <a:pt x="437" y="805"/>
                        <a:pt x="439" y="805"/>
                        <a:pt x="440" y="805"/>
                      </a:cubicBezTo>
                      <a:cubicBezTo>
                        <a:pt x="483" y="805"/>
                        <a:pt x="503" y="790"/>
                        <a:pt x="505" y="743"/>
                      </a:cubicBezTo>
                      <a:lnTo>
                        <a:pt x="512" y="516"/>
                      </a:lnTo>
                      <a:cubicBezTo>
                        <a:pt x="514" y="469"/>
                        <a:pt x="505" y="447"/>
                        <a:pt x="455" y="446"/>
                      </a:cubicBezTo>
                      <a:lnTo>
                        <a:pt x="113" y="435"/>
                      </a:lnTo>
                      <a:lnTo>
                        <a:pt x="126" y="104"/>
                      </a:lnTo>
                      <a:cubicBezTo>
                        <a:pt x="127" y="104"/>
                        <a:pt x="129" y="104"/>
                        <a:pt x="130" y="104"/>
                      </a:cubicBezTo>
                      <a:cubicBezTo>
                        <a:pt x="157" y="104"/>
                        <a:pt x="177" y="85"/>
                        <a:pt x="177" y="55"/>
                      </a:cubicBezTo>
                      <a:cubicBezTo>
                        <a:pt x="178" y="29"/>
                        <a:pt x="158" y="5"/>
                        <a:pt x="131" y="3"/>
                      </a:cubicBezTo>
                      <a:lnTo>
                        <a:pt x="71" y="1"/>
                      </a:lnTo>
                      <a:cubicBezTo>
                        <a:pt x="70" y="1"/>
                        <a:pt x="69"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3"/>
                <p:cNvSpPr/>
                <p:nvPr/>
              </p:nvSpPr>
              <p:spPr>
                <a:xfrm flipH="1">
                  <a:off x="9530417" y="2791491"/>
                  <a:ext cx="26479" cy="41752"/>
                </a:xfrm>
                <a:custGeom>
                  <a:avLst/>
                  <a:gdLst/>
                  <a:ahLst/>
                  <a:cxnLst/>
                  <a:rect l="l" t="t" r="r" b="b"/>
                  <a:pathLst>
                    <a:path w="508" h="801" extrusionOk="0">
                      <a:moveTo>
                        <a:pt x="57" y="1"/>
                      </a:moveTo>
                      <a:cubicBezTo>
                        <a:pt x="23" y="1"/>
                        <a:pt x="4" y="28"/>
                        <a:pt x="3" y="50"/>
                      </a:cubicBezTo>
                      <a:lnTo>
                        <a:pt x="1" y="101"/>
                      </a:lnTo>
                      <a:cubicBezTo>
                        <a:pt x="0" y="125"/>
                        <a:pt x="19" y="153"/>
                        <a:pt x="51" y="154"/>
                      </a:cubicBezTo>
                      <a:cubicBezTo>
                        <a:pt x="52" y="154"/>
                        <a:pt x="53" y="154"/>
                        <a:pt x="53" y="154"/>
                      </a:cubicBezTo>
                      <a:cubicBezTo>
                        <a:pt x="84" y="154"/>
                        <a:pt x="103" y="128"/>
                        <a:pt x="104" y="105"/>
                      </a:cubicBezTo>
                      <a:lnTo>
                        <a:pt x="402" y="114"/>
                      </a:lnTo>
                      <a:lnTo>
                        <a:pt x="397" y="255"/>
                      </a:lnTo>
                      <a:cubicBezTo>
                        <a:pt x="396" y="300"/>
                        <a:pt x="398" y="298"/>
                        <a:pt x="363" y="327"/>
                      </a:cubicBezTo>
                      <a:lnTo>
                        <a:pt x="218" y="444"/>
                      </a:lnTo>
                      <a:cubicBezTo>
                        <a:pt x="192" y="466"/>
                        <a:pt x="192" y="468"/>
                        <a:pt x="191" y="502"/>
                      </a:cubicBezTo>
                      <a:lnTo>
                        <a:pt x="182" y="747"/>
                      </a:lnTo>
                      <a:cubicBezTo>
                        <a:pt x="181" y="779"/>
                        <a:pt x="194" y="798"/>
                        <a:pt x="232" y="800"/>
                      </a:cubicBezTo>
                      <a:cubicBezTo>
                        <a:pt x="233" y="800"/>
                        <a:pt x="234" y="800"/>
                        <a:pt x="235" y="800"/>
                      </a:cubicBezTo>
                      <a:cubicBezTo>
                        <a:pt x="268" y="800"/>
                        <a:pt x="282" y="781"/>
                        <a:pt x="284" y="750"/>
                      </a:cubicBezTo>
                      <a:lnTo>
                        <a:pt x="290" y="553"/>
                      </a:lnTo>
                      <a:cubicBezTo>
                        <a:pt x="291" y="517"/>
                        <a:pt x="295" y="515"/>
                        <a:pt x="322" y="492"/>
                      </a:cubicBezTo>
                      <a:lnTo>
                        <a:pt x="468" y="374"/>
                      </a:lnTo>
                      <a:cubicBezTo>
                        <a:pt x="497" y="351"/>
                        <a:pt x="496" y="348"/>
                        <a:pt x="497" y="312"/>
                      </a:cubicBezTo>
                      <a:lnTo>
                        <a:pt x="507" y="17"/>
                      </a:lnTo>
                      <a:lnTo>
                        <a:pt x="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3"/>
                <p:cNvSpPr/>
                <p:nvPr/>
              </p:nvSpPr>
              <p:spPr>
                <a:xfrm flipH="1">
                  <a:off x="9492313" y="2792899"/>
                  <a:ext cx="27470" cy="41856"/>
                </a:xfrm>
                <a:custGeom>
                  <a:avLst/>
                  <a:gdLst/>
                  <a:ahLst/>
                  <a:cxnLst/>
                  <a:rect l="l" t="t" r="r" b="b"/>
                  <a:pathLst>
                    <a:path w="527" h="803" extrusionOk="0">
                      <a:moveTo>
                        <a:pt x="126" y="1"/>
                      </a:moveTo>
                      <a:lnTo>
                        <a:pt x="110" y="447"/>
                      </a:lnTo>
                      <a:lnTo>
                        <a:pt x="411" y="458"/>
                      </a:lnTo>
                      <a:lnTo>
                        <a:pt x="402" y="701"/>
                      </a:lnTo>
                      <a:lnTo>
                        <a:pt x="167" y="694"/>
                      </a:lnTo>
                      <a:cubicBezTo>
                        <a:pt x="150" y="694"/>
                        <a:pt x="128" y="677"/>
                        <a:pt x="114" y="671"/>
                      </a:cubicBezTo>
                      <a:lnTo>
                        <a:pt x="84" y="656"/>
                      </a:lnTo>
                      <a:cubicBezTo>
                        <a:pt x="73" y="651"/>
                        <a:pt x="64" y="649"/>
                        <a:pt x="51" y="648"/>
                      </a:cubicBezTo>
                      <a:cubicBezTo>
                        <a:pt x="51" y="648"/>
                        <a:pt x="50" y="648"/>
                        <a:pt x="49" y="648"/>
                      </a:cubicBezTo>
                      <a:cubicBezTo>
                        <a:pt x="24" y="648"/>
                        <a:pt x="1" y="670"/>
                        <a:pt x="1" y="697"/>
                      </a:cubicBezTo>
                      <a:cubicBezTo>
                        <a:pt x="0" y="732"/>
                        <a:pt x="30" y="743"/>
                        <a:pt x="57" y="755"/>
                      </a:cubicBezTo>
                      <a:lnTo>
                        <a:pt x="95" y="774"/>
                      </a:lnTo>
                      <a:cubicBezTo>
                        <a:pt x="120" y="786"/>
                        <a:pt x="136" y="793"/>
                        <a:pt x="162" y="795"/>
                      </a:cubicBezTo>
                      <a:lnTo>
                        <a:pt x="387" y="802"/>
                      </a:lnTo>
                      <a:cubicBezTo>
                        <a:pt x="391" y="802"/>
                        <a:pt x="394" y="802"/>
                        <a:pt x="398" y="802"/>
                      </a:cubicBezTo>
                      <a:cubicBezTo>
                        <a:pt x="429" y="802"/>
                        <a:pt x="453" y="797"/>
                        <a:pt x="477" y="771"/>
                      </a:cubicBezTo>
                      <a:cubicBezTo>
                        <a:pt x="499" y="746"/>
                        <a:pt x="503" y="724"/>
                        <a:pt x="504" y="693"/>
                      </a:cubicBezTo>
                      <a:lnTo>
                        <a:pt x="511" y="475"/>
                      </a:lnTo>
                      <a:cubicBezTo>
                        <a:pt x="514" y="439"/>
                        <a:pt x="510" y="415"/>
                        <a:pt x="482" y="387"/>
                      </a:cubicBezTo>
                      <a:cubicBezTo>
                        <a:pt x="459" y="363"/>
                        <a:pt x="435" y="357"/>
                        <a:pt x="403" y="356"/>
                      </a:cubicBezTo>
                      <a:lnTo>
                        <a:pt x="215" y="349"/>
                      </a:lnTo>
                      <a:lnTo>
                        <a:pt x="223" y="106"/>
                      </a:lnTo>
                      <a:lnTo>
                        <a:pt x="473" y="115"/>
                      </a:lnTo>
                      <a:cubicBezTo>
                        <a:pt x="474" y="115"/>
                        <a:pt x="475" y="115"/>
                        <a:pt x="476" y="115"/>
                      </a:cubicBezTo>
                      <a:cubicBezTo>
                        <a:pt x="501" y="115"/>
                        <a:pt x="525" y="102"/>
                        <a:pt x="526" y="65"/>
                      </a:cubicBezTo>
                      <a:cubicBezTo>
                        <a:pt x="526" y="30"/>
                        <a:pt x="503" y="14"/>
                        <a:pt x="476" y="12"/>
                      </a:cubicBezTo>
                      <a:lnTo>
                        <a:pt x="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3"/>
                <p:cNvSpPr/>
                <p:nvPr/>
              </p:nvSpPr>
              <p:spPr>
                <a:xfrm flipH="1">
                  <a:off x="9626224" y="2884797"/>
                  <a:ext cx="22987" cy="35966"/>
                </a:xfrm>
                <a:custGeom>
                  <a:avLst/>
                  <a:gdLst/>
                  <a:ahLst/>
                  <a:cxnLst/>
                  <a:rect l="l" t="t" r="r" b="b"/>
                  <a:pathLst>
                    <a:path w="441" h="690" extrusionOk="0">
                      <a:moveTo>
                        <a:pt x="64" y="0"/>
                      </a:moveTo>
                      <a:cubicBezTo>
                        <a:pt x="43" y="0"/>
                        <a:pt x="23" y="12"/>
                        <a:pt x="21" y="42"/>
                      </a:cubicBezTo>
                      <a:cubicBezTo>
                        <a:pt x="20" y="74"/>
                        <a:pt x="42" y="86"/>
                        <a:pt x="64" y="87"/>
                      </a:cubicBezTo>
                      <a:lnTo>
                        <a:pt x="192" y="91"/>
                      </a:lnTo>
                      <a:lnTo>
                        <a:pt x="174" y="595"/>
                      </a:lnTo>
                      <a:lnTo>
                        <a:pt x="47" y="591"/>
                      </a:lnTo>
                      <a:cubicBezTo>
                        <a:pt x="46" y="591"/>
                        <a:pt x="45" y="591"/>
                        <a:pt x="44" y="591"/>
                      </a:cubicBezTo>
                      <a:cubicBezTo>
                        <a:pt x="22" y="591"/>
                        <a:pt x="2" y="603"/>
                        <a:pt x="1" y="633"/>
                      </a:cubicBezTo>
                      <a:cubicBezTo>
                        <a:pt x="0" y="664"/>
                        <a:pt x="20" y="677"/>
                        <a:pt x="44" y="678"/>
                      </a:cubicBezTo>
                      <a:lnTo>
                        <a:pt x="386" y="689"/>
                      </a:lnTo>
                      <a:cubicBezTo>
                        <a:pt x="387" y="689"/>
                        <a:pt x="388" y="689"/>
                        <a:pt x="389" y="689"/>
                      </a:cubicBezTo>
                      <a:cubicBezTo>
                        <a:pt x="411" y="689"/>
                        <a:pt x="430" y="678"/>
                        <a:pt x="431" y="648"/>
                      </a:cubicBezTo>
                      <a:lnTo>
                        <a:pt x="439" y="428"/>
                      </a:lnTo>
                      <a:cubicBezTo>
                        <a:pt x="441" y="403"/>
                        <a:pt x="430" y="385"/>
                        <a:pt x="397" y="384"/>
                      </a:cubicBezTo>
                      <a:cubicBezTo>
                        <a:pt x="395" y="383"/>
                        <a:pt x="394" y="383"/>
                        <a:pt x="392" y="383"/>
                      </a:cubicBezTo>
                      <a:cubicBezTo>
                        <a:pt x="364" y="383"/>
                        <a:pt x="353" y="402"/>
                        <a:pt x="352" y="425"/>
                      </a:cubicBezTo>
                      <a:lnTo>
                        <a:pt x="346" y="601"/>
                      </a:lnTo>
                      <a:lnTo>
                        <a:pt x="262" y="599"/>
                      </a:lnTo>
                      <a:lnTo>
                        <a:pt x="282" y="7"/>
                      </a:lnTo>
                      <a:lnTo>
                        <a:pt x="67" y="1"/>
                      </a:lnTo>
                      <a:cubicBezTo>
                        <a:pt x="66" y="0"/>
                        <a:pt x="65"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3"/>
                <p:cNvSpPr/>
                <p:nvPr/>
              </p:nvSpPr>
              <p:spPr>
                <a:xfrm flipH="1">
                  <a:off x="9593542" y="2885892"/>
                  <a:ext cx="22935" cy="36018"/>
                </a:xfrm>
                <a:custGeom>
                  <a:avLst/>
                  <a:gdLst/>
                  <a:ahLst/>
                  <a:cxnLst/>
                  <a:rect l="l" t="t" r="r" b="b"/>
                  <a:pathLst>
                    <a:path w="440" h="691" extrusionOk="0">
                      <a:moveTo>
                        <a:pt x="64" y="0"/>
                      </a:moveTo>
                      <a:cubicBezTo>
                        <a:pt x="43" y="0"/>
                        <a:pt x="22" y="12"/>
                        <a:pt x="21" y="42"/>
                      </a:cubicBezTo>
                      <a:cubicBezTo>
                        <a:pt x="19" y="73"/>
                        <a:pt x="41" y="87"/>
                        <a:pt x="63" y="88"/>
                      </a:cubicBezTo>
                      <a:lnTo>
                        <a:pt x="191" y="92"/>
                      </a:lnTo>
                      <a:lnTo>
                        <a:pt x="174" y="596"/>
                      </a:lnTo>
                      <a:lnTo>
                        <a:pt x="45" y="591"/>
                      </a:lnTo>
                      <a:cubicBezTo>
                        <a:pt x="45" y="591"/>
                        <a:pt x="44" y="591"/>
                        <a:pt x="43" y="591"/>
                      </a:cubicBezTo>
                      <a:cubicBezTo>
                        <a:pt x="22" y="591"/>
                        <a:pt x="2" y="604"/>
                        <a:pt x="0" y="633"/>
                      </a:cubicBezTo>
                      <a:cubicBezTo>
                        <a:pt x="0" y="664"/>
                        <a:pt x="19" y="678"/>
                        <a:pt x="43" y="679"/>
                      </a:cubicBezTo>
                      <a:lnTo>
                        <a:pt x="387" y="690"/>
                      </a:lnTo>
                      <a:cubicBezTo>
                        <a:pt x="388" y="690"/>
                        <a:pt x="388" y="690"/>
                        <a:pt x="389" y="690"/>
                      </a:cubicBezTo>
                      <a:cubicBezTo>
                        <a:pt x="410" y="690"/>
                        <a:pt x="429" y="678"/>
                        <a:pt x="430" y="647"/>
                      </a:cubicBezTo>
                      <a:lnTo>
                        <a:pt x="438" y="429"/>
                      </a:lnTo>
                      <a:cubicBezTo>
                        <a:pt x="440" y="404"/>
                        <a:pt x="429" y="384"/>
                        <a:pt x="397" y="383"/>
                      </a:cubicBezTo>
                      <a:cubicBezTo>
                        <a:pt x="396" y="383"/>
                        <a:pt x="395" y="383"/>
                        <a:pt x="395" y="383"/>
                      </a:cubicBezTo>
                      <a:cubicBezTo>
                        <a:pt x="364" y="383"/>
                        <a:pt x="353" y="402"/>
                        <a:pt x="352" y="425"/>
                      </a:cubicBezTo>
                      <a:lnTo>
                        <a:pt x="346" y="602"/>
                      </a:lnTo>
                      <a:lnTo>
                        <a:pt x="261" y="598"/>
                      </a:lnTo>
                      <a:lnTo>
                        <a:pt x="281" y="8"/>
                      </a:lnTo>
                      <a:lnTo>
                        <a:pt x="66" y="0"/>
                      </a:lnTo>
                      <a:cubicBezTo>
                        <a:pt x="65" y="0"/>
                        <a:pt x="64"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3"/>
                <p:cNvSpPr/>
                <p:nvPr/>
              </p:nvSpPr>
              <p:spPr>
                <a:xfrm flipH="1">
                  <a:off x="9560233" y="2887612"/>
                  <a:ext cx="23560" cy="34819"/>
                </a:xfrm>
                <a:custGeom>
                  <a:avLst/>
                  <a:gdLst/>
                  <a:ahLst/>
                  <a:cxnLst/>
                  <a:rect l="l" t="t" r="r" b="b"/>
                  <a:pathLst>
                    <a:path w="452" h="668" extrusionOk="0">
                      <a:moveTo>
                        <a:pt x="411" y="1"/>
                      </a:moveTo>
                      <a:cubicBezTo>
                        <a:pt x="388" y="1"/>
                        <a:pt x="377" y="16"/>
                        <a:pt x="366" y="32"/>
                      </a:cubicBezTo>
                      <a:lnTo>
                        <a:pt x="22" y="580"/>
                      </a:lnTo>
                      <a:cubicBezTo>
                        <a:pt x="12" y="594"/>
                        <a:pt x="2" y="607"/>
                        <a:pt x="1" y="625"/>
                      </a:cubicBezTo>
                      <a:cubicBezTo>
                        <a:pt x="1" y="648"/>
                        <a:pt x="23" y="667"/>
                        <a:pt x="43" y="668"/>
                      </a:cubicBezTo>
                      <a:cubicBezTo>
                        <a:pt x="65" y="668"/>
                        <a:pt x="76" y="656"/>
                        <a:pt x="87" y="638"/>
                      </a:cubicBezTo>
                      <a:lnTo>
                        <a:pt x="441" y="77"/>
                      </a:lnTo>
                      <a:cubicBezTo>
                        <a:pt x="446" y="69"/>
                        <a:pt x="451" y="57"/>
                        <a:pt x="452" y="45"/>
                      </a:cubicBezTo>
                      <a:cubicBezTo>
                        <a:pt x="452" y="21"/>
                        <a:pt x="433" y="2"/>
                        <a:pt x="4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3"/>
                <p:cNvSpPr/>
                <p:nvPr/>
              </p:nvSpPr>
              <p:spPr>
                <a:xfrm flipH="1">
                  <a:off x="9527602" y="2888185"/>
                  <a:ext cx="23560" cy="35966"/>
                </a:xfrm>
                <a:custGeom>
                  <a:avLst/>
                  <a:gdLst/>
                  <a:ahLst/>
                  <a:cxnLst/>
                  <a:rect l="l" t="t" r="r" b="b"/>
                  <a:pathLst>
                    <a:path w="452" h="690" extrusionOk="0">
                      <a:moveTo>
                        <a:pt x="65" y="0"/>
                      </a:moveTo>
                      <a:cubicBezTo>
                        <a:pt x="44" y="0"/>
                        <a:pt x="25" y="12"/>
                        <a:pt x="24" y="42"/>
                      </a:cubicBezTo>
                      <a:cubicBezTo>
                        <a:pt x="22" y="74"/>
                        <a:pt x="43" y="87"/>
                        <a:pt x="65" y="87"/>
                      </a:cubicBezTo>
                      <a:lnTo>
                        <a:pt x="365" y="97"/>
                      </a:lnTo>
                      <a:lnTo>
                        <a:pt x="358" y="305"/>
                      </a:lnTo>
                      <a:lnTo>
                        <a:pt x="113" y="298"/>
                      </a:lnTo>
                      <a:cubicBezTo>
                        <a:pt x="110" y="298"/>
                        <a:pt x="107" y="297"/>
                        <a:pt x="104" y="297"/>
                      </a:cubicBezTo>
                      <a:cubicBezTo>
                        <a:pt x="44" y="297"/>
                        <a:pt x="13" y="330"/>
                        <a:pt x="11" y="393"/>
                      </a:cubicBezTo>
                      <a:lnTo>
                        <a:pt x="1" y="677"/>
                      </a:lnTo>
                      <a:lnTo>
                        <a:pt x="388" y="689"/>
                      </a:lnTo>
                      <a:cubicBezTo>
                        <a:pt x="389" y="689"/>
                        <a:pt x="390" y="689"/>
                        <a:pt x="391" y="689"/>
                      </a:cubicBezTo>
                      <a:cubicBezTo>
                        <a:pt x="412" y="689"/>
                        <a:pt x="432" y="677"/>
                        <a:pt x="433" y="647"/>
                      </a:cubicBezTo>
                      <a:cubicBezTo>
                        <a:pt x="434" y="616"/>
                        <a:pt x="413" y="603"/>
                        <a:pt x="391" y="602"/>
                      </a:cubicBezTo>
                      <a:lnTo>
                        <a:pt x="92" y="591"/>
                      </a:lnTo>
                      <a:lnTo>
                        <a:pt x="99" y="383"/>
                      </a:lnTo>
                      <a:lnTo>
                        <a:pt x="343" y="393"/>
                      </a:lnTo>
                      <a:cubicBezTo>
                        <a:pt x="372" y="393"/>
                        <a:pt x="392" y="389"/>
                        <a:pt x="415" y="370"/>
                      </a:cubicBezTo>
                      <a:cubicBezTo>
                        <a:pt x="441" y="349"/>
                        <a:pt x="443" y="325"/>
                        <a:pt x="444" y="293"/>
                      </a:cubicBezTo>
                      <a:lnTo>
                        <a:pt x="451" y="115"/>
                      </a:lnTo>
                      <a:cubicBezTo>
                        <a:pt x="452" y="84"/>
                        <a:pt x="450" y="61"/>
                        <a:pt x="427" y="37"/>
                      </a:cubicBezTo>
                      <a:cubicBezTo>
                        <a:pt x="406" y="16"/>
                        <a:pt x="387" y="11"/>
                        <a:pt x="357" y="10"/>
                      </a:cubicBezTo>
                      <a:lnTo>
                        <a:pt x="68" y="0"/>
                      </a:lnTo>
                      <a:cubicBezTo>
                        <a:pt x="67" y="0"/>
                        <a:pt x="66" y="0"/>
                        <a:pt x="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3"/>
                <p:cNvSpPr/>
                <p:nvPr/>
              </p:nvSpPr>
              <p:spPr>
                <a:xfrm flipH="1">
                  <a:off x="9494815" y="2889332"/>
                  <a:ext cx="23508" cy="35810"/>
                </a:xfrm>
                <a:custGeom>
                  <a:avLst/>
                  <a:gdLst/>
                  <a:ahLst/>
                  <a:cxnLst/>
                  <a:rect l="l" t="t" r="r" b="b"/>
                  <a:pathLst>
                    <a:path w="451" h="687" extrusionOk="0">
                      <a:moveTo>
                        <a:pt x="106" y="88"/>
                      </a:moveTo>
                      <a:lnTo>
                        <a:pt x="362" y="97"/>
                      </a:lnTo>
                      <a:lnTo>
                        <a:pt x="345" y="600"/>
                      </a:lnTo>
                      <a:lnTo>
                        <a:pt x="88" y="592"/>
                      </a:lnTo>
                      <a:lnTo>
                        <a:pt x="106" y="88"/>
                      </a:lnTo>
                      <a:close/>
                      <a:moveTo>
                        <a:pt x="105" y="0"/>
                      </a:moveTo>
                      <a:cubicBezTo>
                        <a:pt x="59" y="0"/>
                        <a:pt x="21" y="39"/>
                        <a:pt x="19" y="85"/>
                      </a:cubicBezTo>
                      <a:lnTo>
                        <a:pt x="1" y="589"/>
                      </a:lnTo>
                      <a:cubicBezTo>
                        <a:pt x="0" y="637"/>
                        <a:pt x="36" y="677"/>
                        <a:pt x="86" y="677"/>
                      </a:cubicBezTo>
                      <a:lnTo>
                        <a:pt x="341" y="687"/>
                      </a:lnTo>
                      <a:cubicBezTo>
                        <a:pt x="343" y="687"/>
                        <a:pt x="344" y="687"/>
                        <a:pt x="345" y="687"/>
                      </a:cubicBezTo>
                      <a:cubicBezTo>
                        <a:pt x="393" y="687"/>
                        <a:pt x="430" y="651"/>
                        <a:pt x="431" y="602"/>
                      </a:cubicBezTo>
                      <a:lnTo>
                        <a:pt x="449" y="99"/>
                      </a:lnTo>
                      <a:cubicBezTo>
                        <a:pt x="450" y="52"/>
                        <a:pt x="412" y="12"/>
                        <a:pt x="364" y="10"/>
                      </a:cubicBezTo>
                      <a:lnTo>
                        <a:pt x="109" y="0"/>
                      </a:lnTo>
                      <a:cubicBezTo>
                        <a:pt x="108" y="0"/>
                        <a:pt x="106"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3"/>
                <p:cNvSpPr/>
                <p:nvPr/>
              </p:nvSpPr>
              <p:spPr>
                <a:xfrm flipH="1">
                  <a:off x="10196586" y="2879689"/>
                  <a:ext cx="15742" cy="24134"/>
                </a:xfrm>
                <a:custGeom>
                  <a:avLst/>
                  <a:gdLst/>
                  <a:ahLst/>
                  <a:cxnLst/>
                  <a:rect l="l" t="t" r="r" b="b"/>
                  <a:pathLst>
                    <a:path w="302" h="463" extrusionOk="0">
                      <a:moveTo>
                        <a:pt x="14" y="0"/>
                      </a:moveTo>
                      <a:lnTo>
                        <a:pt x="0" y="422"/>
                      </a:lnTo>
                      <a:cubicBezTo>
                        <a:pt x="0" y="441"/>
                        <a:pt x="7" y="452"/>
                        <a:pt x="28" y="452"/>
                      </a:cubicBezTo>
                      <a:cubicBezTo>
                        <a:pt x="29" y="452"/>
                        <a:pt x="30" y="452"/>
                        <a:pt x="31" y="452"/>
                      </a:cubicBezTo>
                      <a:cubicBezTo>
                        <a:pt x="49" y="452"/>
                        <a:pt x="58" y="443"/>
                        <a:pt x="59" y="425"/>
                      </a:cubicBezTo>
                      <a:lnTo>
                        <a:pt x="69" y="105"/>
                      </a:lnTo>
                      <a:lnTo>
                        <a:pt x="70" y="105"/>
                      </a:lnTo>
                      <a:lnTo>
                        <a:pt x="70" y="107"/>
                      </a:lnTo>
                      <a:lnTo>
                        <a:pt x="210" y="460"/>
                      </a:lnTo>
                      <a:lnTo>
                        <a:pt x="286" y="463"/>
                      </a:lnTo>
                      <a:lnTo>
                        <a:pt x="301" y="40"/>
                      </a:lnTo>
                      <a:cubicBezTo>
                        <a:pt x="302" y="21"/>
                        <a:pt x="294" y="10"/>
                        <a:pt x="273" y="10"/>
                      </a:cubicBezTo>
                      <a:cubicBezTo>
                        <a:pt x="272" y="10"/>
                        <a:pt x="271" y="10"/>
                        <a:pt x="270" y="10"/>
                      </a:cubicBezTo>
                      <a:cubicBezTo>
                        <a:pt x="251" y="10"/>
                        <a:pt x="243" y="20"/>
                        <a:pt x="243" y="38"/>
                      </a:cubicBezTo>
                      <a:lnTo>
                        <a:pt x="231" y="360"/>
                      </a:lnTo>
                      <a:lnTo>
                        <a:pt x="230" y="360"/>
                      </a:lnTo>
                      <a:lnTo>
                        <a:pt x="90" y="4"/>
                      </a:lnTo>
                      <a:lnTo>
                        <a:pt x="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3"/>
                <p:cNvSpPr/>
                <p:nvPr/>
              </p:nvSpPr>
              <p:spPr>
                <a:xfrm flipH="1">
                  <a:off x="10175423" y="2880679"/>
                  <a:ext cx="15377" cy="23821"/>
                </a:xfrm>
                <a:custGeom>
                  <a:avLst/>
                  <a:gdLst/>
                  <a:ahLst/>
                  <a:cxnLst/>
                  <a:rect l="l" t="t" r="r" b="b"/>
                  <a:pathLst>
                    <a:path w="295" h="457" extrusionOk="0">
                      <a:moveTo>
                        <a:pt x="160" y="137"/>
                      </a:moveTo>
                      <a:lnTo>
                        <a:pt x="198" y="298"/>
                      </a:lnTo>
                      <a:lnTo>
                        <a:pt x="198" y="298"/>
                      </a:lnTo>
                      <a:lnTo>
                        <a:pt x="108" y="293"/>
                      </a:lnTo>
                      <a:lnTo>
                        <a:pt x="158" y="137"/>
                      </a:lnTo>
                      <a:close/>
                      <a:moveTo>
                        <a:pt x="163" y="0"/>
                      </a:moveTo>
                      <a:cubicBezTo>
                        <a:pt x="145" y="0"/>
                        <a:pt x="138" y="14"/>
                        <a:pt x="133" y="28"/>
                      </a:cubicBezTo>
                      <a:lnTo>
                        <a:pt x="5" y="418"/>
                      </a:lnTo>
                      <a:cubicBezTo>
                        <a:pt x="1" y="431"/>
                        <a:pt x="16" y="447"/>
                        <a:pt x="32" y="448"/>
                      </a:cubicBezTo>
                      <a:cubicBezTo>
                        <a:pt x="33" y="448"/>
                        <a:pt x="33" y="448"/>
                        <a:pt x="34" y="448"/>
                      </a:cubicBezTo>
                      <a:cubicBezTo>
                        <a:pt x="50" y="448"/>
                        <a:pt x="60" y="433"/>
                        <a:pt x="64" y="420"/>
                      </a:cubicBezTo>
                      <a:lnTo>
                        <a:pt x="89" y="351"/>
                      </a:lnTo>
                      <a:lnTo>
                        <a:pt x="213" y="355"/>
                      </a:lnTo>
                      <a:lnTo>
                        <a:pt x="232" y="425"/>
                      </a:lnTo>
                      <a:cubicBezTo>
                        <a:pt x="237" y="440"/>
                        <a:pt x="244" y="455"/>
                        <a:pt x="262" y="456"/>
                      </a:cubicBezTo>
                      <a:cubicBezTo>
                        <a:pt x="278" y="456"/>
                        <a:pt x="295" y="442"/>
                        <a:pt x="291" y="428"/>
                      </a:cubicBezTo>
                      <a:lnTo>
                        <a:pt x="192" y="30"/>
                      </a:lnTo>
                      <a:cubicBezTo>
                        <a:pt x="189" y="16"/>
                        <a:pt x="182" y="1"/>
                        <a:pt x="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3"/>
                <p:cNvSpPr/>
                <p:nvPr/>
              </p:nvSpPr>
              <p:spPr>
                <a:xfrm flipH="1">
                  <a:off x="10153009" y="2881200"/>
                  <a:ext cx="15794" cy="24030"/>
                </a:xfrm>
                <a:custGeom>
                  <a:avLst/>
                  <a:gdLst/>
                  <a:ahLst/>
                  <a:cxnLst/>
                  <a:rect l="l" t="t" r="r" b="b"/>
                  <a:pathLst>
                    <a:path w="303" h="461" extrusionOk="0">
                      <a:moveTo>
                        <a:pt x="16" y="1"/>
                      </a:moveTo>
                      <a:lnTo>
                        <a:pt x="1" y="422"/>
                      </a:lnTo>
                      <a:cubicBezTo>
                        <a:pt x="0" y="441"/>
                        <a:pt x="9" y="453"/>
                        <a:pt x="30" y="453"/>
                      </a:cubicBezTo>
                      <a:cubicBezTo>
                        <a:pt x="31" y="453"/>
                        <a:pt x="31" y="453"/>
                        <a:pt x="32" y="453"/>
                      </a:cubicBezTo>
                      <a:cubicBezTo>
                        <a:pt x="50" y="453"/>
                        <a:pt x="59" y="443"/>
                        <a:pt x="60" y="425"/>
                      </a:cubicBezTo>
                      <a:lnTo>
                        <a:pt x="70" y="82"/>
                      </a:lnTo>
                      <a:lnTo>
                        <a:pt x="72" y="82"/>
                      </a:lnTo>
                      <a:lnTo>
                        <a:pt x="124" y="166"/>
                      </a:lnTo>
                      <a:lnTo>
                        <a:pt x="124" y="176"/>
                      </a:lnTo>
                      <a:cubicBezTo>
                        <a:pt x="123" y="194"/>
                        <a:pt x="131" y="210"/>
                        <a:pt x="153" y="211"/>
                      </a:cubicBezTo>
                      <a:cubicBezTo>
                        <a:pt x="153" y="211"/>
                        <a:pt x="154" y="211"/>
                        <a:pt x="154" y="211"/>
                      </a:cubicBezTo>
                      <a:cubicBezTo>
                        <a:pt x="175" y="211"/>
                        <a:pt x="182" y="194"/>
                        <a:pt x="183" y="177"/>
                      </a:cubicBezTo>
                      <a:lnTo>
                        <a:pt x="183" y="168"/>
                      </a:lnTo>
                      <a:lnTo>
                        <a:pt x="240" y="88"/>
                      </a:lnTo>
                      <a:lnTo>
                        <a:pt x="242" y="88"/>
                      </a:lnTo>
                      <a:lnTo>
                        <a:pt x="231" y="431"/>
                      </a:lnTo>
                      <a:cubicBezTo>
                        <a:pt x="230" y="448"/>
                        <a:pt x="238" y="460"/>
                        <a:pt x="258" y="461"/>
                      </a:cubicBezTo>
                      <a:cubicBezTo>
                        <a:pt x="259" y="461"/>
                        <a:pt x="260" y="461"/>
                        <a:pt x="261" y="461"/>
                      </a:cubicBezTo>
                      <a:cubicBezTo>
                        <a:pt x="280" y="461"/>
                        <a:pt x="288" y="450"/>
                        <a:pt x="289" y="432"/>
                      </a:cubicBezTo>
                      <a:lnTo>
                        <a:pt x="303" y="10"/>
                      </a:lnTo>
                      <a:lnTo>
                        <a:pt x="231" y="7"/>
                      </a:lnTo>
                      <a:lnTo>
                        <a:pt x="156" y="107"/>
                      </a:lnTo>
                      <a:lnTo>
                        <a:pt x="89" y="3"/>
                      </a:ln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3"/>
                <p:cNvSpPr/>
                <p:nvPr/>
              </p:nvSpPr>
              <p:spPr>
                <a:xfrm flipH="1">
                  <a:off x="10131168" y="2881878"/>
                  <a:ext cx="15846" cy="24082"/>
                </a:xfrm>
                <a:custGeom>
                  <a:avLst/>
                  <a:gdLst/>
                  <a:ahLst/>
                  <a:cxnLst/>
                  <a:rect l="l" t="t" r="r" b="b"/>
                  <a:pathLst>
                    <a:path w="304" h="462" extrusionOk="0">
                      <a:moveTo>
                        <a:pt x="16" y="0"/>
                      </a:moveTo>
                      <a:lnTo>
                        <a:pt x="1" y="453"/>
                      </a:lnTo>
                      <a:lnTo>
                        <a:pt x="259" y="461"/>
                      </a:lnTo>
                      <a:cubicBezTo>
                        <a:pt x="274" y="461"/>
                        <a:pt x="288" y="455"/>
                        <a:pt x="288" y="434"/>
                      </a:cubicBezTo>
                      <a:cubicBezTo>
                        <a:pt x="289" y="412"/>
                        <a:pt x="275" y="405"/>
                        <a:pt x="261" y="403"/>
                      </a:cubicBezTo>
                      <a:lnTo>
                        <a:pt x="61" y="397"/>
                      </a:lnTo>
                      <a:lnTo>
                        <a:pt x="67" y="257"/>
                      </a:lnTo>
                      <a:lnTo>
                        <a:pt x="152" y="261"/>
                      </a:lnTo>
                      <a:cubicBezTo>
                        <a:pt x="167" y="261"/>
                        <a:pt x="180" y="253"/>
                        <a:pt x="181" y="233"/>
                      </a:cubicBezTo>
                      <a:cubicBezTo>
                        <a:pt x="181" y="212"/>
                        <a:pt x="168" y="204"/>
                        <a:pt x="154" y="204"/>
                      </a:cubicBezTo>
                      <a:lnTo>
                        <a:pt x="68" y="199"/>
                      </a:lnTo>
                      <a:lnTo>
                        <a:pt x="72" y="62"/>
                      </a:lnTo>
                      <a:lnTo>
                        <a:pt x="272" y="69"/>
                      </a:lnTo>
                      <a:cubicBezTo>
                        <a:pt x="288" y="69"/>
                        <a:pt x="301" y="61"/>
                        <a:pt x="302" y="40"/>
                      </a:cubicBezTo>
                      <a:cubicBezTo>
                        <a:pt x="303" y="19"/>
                        <a:pt x="289" y="11"/>
                        <a:pt x="274" y="10"/>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3"/>
                <p:cNvSpPr/>
                <p:nvPr/>
              </p:nvSpPr>
              <p:spPr>
                <a:xfrm flipH="1">
                  <a:off x="10087695" y="2883546"/>
                  <a:ext cx="15638" cy="23821"/>
                </a:xfrm>
                <a:custGeom>
                  <a:avLst/>
                  <a:gdLst/>
                  <a:ahLst/>
                  <a:cxnLst/>
                  <a:rect l="l" t="t" r="r" b="b"/>
                  <a:pathLst>
                    <a:path w="300" h="457" extrusionOk="0">
                      <a:moveTo>
                        <a:pt x="94" y="1"/>
                      </a:moveTo>
                      <a:cubicBezTo>
                        <a:pt x="75" y="1"/>
                        <a:pt x="61" y="1"/>
                        <a:pt x="46" y="10"/>
                      </a:cubicBezTo>
                      <a:cubicBezTo>
                        <a:pt x="25" y="21"/>
                        <a:pt x="13" y="40"/>
                        <a:pt x="12" y="63"/>
                      </a:cubicBezTo>
                      <a:cubicBezTo>
                        <a:pt x="11" y="84"/>
                        <a:pt x="19" y="95"/>
                        <a:pt x="30" y="112"/>
                      </a:cubicBezTo>
                      <a:lnTo>
                        <a:pt x="220" y="375"/>
                      </a:lnTo>
                      <a:cubicBezTo>
                        <a:pt x="222" y="379"/>
                        <a:pt x="229" y="388"/>
                        <a:pt x="229" y="393"/>
                      </a:cubicBezTo>
                      <a:cubicBezTo>
                        <a:pt x="229" y="398"/>
                        <a:pt x="223" y="399"/>
                        <a:pt x="217" y="399"/>
                      </a:cubicBezTo>
                      <a:cubicBezTo>
                        <a:pt x="215" y="399"/>
                        <a:pt x="212" y="399"/>
                        <a:pt x="211" y="399"/>
                      </a:cubicBezTo>
                      <a:lnTo>
                        <a:pt x="84" y="394"/>
                      </a:lnTo>
                      <a:cubicBezTo>
                        <a:pt x="69" y="394"/>
                        <a:pt x="59" y="392"/>
                        <a:pt x="59" y="373"/>
                      </a:cubicBezTo>
                      <a:cubicBezTo>
                        <a:pt x="60" y="358"/>
                        <a:pt x="50" y="344"/>
                        <a:pt x="33" y="344"/>
                      </a:cubicBezTo>
                      <a:cubicBezTo>
                        <a:pt x="33" y="344"/>
                        <a:pt x="32" y="344"/>
                        <a:pt x="31" y="344"/>
                      </a:cubicBezTo>
                      <a:cubicBezTo>
                        <a:pt x="13" y="344"/>
                        <a:pt x="2" y="359"/>
                        <a:pt x="1" y="377"/>
                      </a:cubicBezTo>
                      <a:cubicBezTo>
                        <a:pt x="1" y="397"/>
                        <a:pt x="12" y="419"/>
                        <a:pt x="28" y="432"/>
                      </a:cubicBezTo>
                      <a:cubicBezTo>
                        <a:pt x="45" y="447"/>
                        <a:pt x="63" y="451"/>
                        <a:pt x="85" y="452"/>
                      </a:cubicBezTo>
                      <a:lnTo>
                        <a:pt x="213" y="457"/>
                      </a:lnTo>
                      <a:cubicBezTo>
                        <a:pt x="215" y="457"/>
                        <a:pt x="216" y="457"/>
                        <a:pt x="218" y="457"/>
                      </a:cubicBezTo>
                      <a:cubicBezTo>
                        <a:pt x="256" y="457"/>
                        <a:pt x="287" y="436"/>
                        <a:pt x="289" y="394"/>
                      </a:cubicBezTo>
                      <a:cubicBezTo>
                        <a:pt x="289" y="373"/>
                        <a:pt x="281" y="360"/>
                        <a:pt x="270" y="345"/>
                      </a:cubicBezTo>
                      <a:lnTo>
                        <a:pt x="78" y="82"/>
                      </a:lnTo>
                      <a:cubicBezTo>
                        <a:pt x="77" y="79"/>
                        <a:pt x="70" y="71"/>
                        <a:pt x="71" y="66"/>
                      </a:cubicBezTo>
                      <a:cubicBezTo>
                        <a:pt x="71" y="60"/>
                        <a:pt x="77" y="58"/>
                        <a:pt x="83" y="58"/>
                      </a:cubicBezTo>
                      <a:cubicBezTo>
                        <a:pt x="86" y="58"/>
                        <a:pt x="89" y="59"/>
                        <a:pt x="91" y="59"/>
                      </a:cubicBezTo>
                      <a:lnTo>
                        <a:pt x="213" y="63"/>
                      </a:lnTo>
                      <a:cubicBezTo>
                        <a:pt x="233" y="64"/>
                        <a:pt x="241" y="67"/>
                        <a:pt x="240" y="86"/>
                      </a:cubicBezTo>
                      <a:cubicBezTo>
                        <a:pt x="240" y="103"/>
                        <a:pt x="250" y="114"/>
                        <a:pt x="268" y="114"/>
                      </a:cubicBezTo>
                      <a:cubicBezTo>
                        <a:pt x="269" y="114"/>
                        <a:pt x="269" y="114"/>
                        <a:pt x="270" y="114"/>
                      </a:cubicBezTo>
                      <a:cubicBezTo>
                        <a:pt x="289" y="114"/>
                        <a:pt x="298" y="100"/>
                        <a:pt x="298" y="82"/>
                      </a:cubicBezTo>
                      <a:cubicBezTo>
                        <a:pt x="299" y="62"/>
                        <a:pt x="289" y="40"/>
                        <a:pt x="273" y="27"/>
                      </a:cubicBezTo>
                      <a:cubicBezTo>
                        <a:pt x="258" y="11"/>
                        <a:pt x="239" y="5"/>
                        <a:pt x="217" y="5"/>
                      </a:cubicBezTo>
                      <a:lnTo>
                        <a:pt x="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3"/>
                <p:cNvSpPr/>
                <p:nvPr/>
              </p:nvSpPr>
              <p:spPr>
                <a:xfrm flipH="1">
                  <a:off x="10065802" y="2884224"/>
                  <a:ext cx="15690" cy="23873"/>
                </a:xfrm>
                <a:custGeom>
                  <a:avLst/>
                  <a:gdLst/>
                  <a:ahLst/>
                  <a:cxnLst/>
                  <a:rect l="l" t="t" r="r" b="b"/>
                  <a:pathLst>
                    <a:path w="301" h="458" extrusionOk="0">
                      <a:moveTo>
                        <a:pt x="43" y="0"/>
                      </a:moveTo>
                      <a:cubicBezTo>
                        <a:pt x="22" y="0"/>
                        <a:pt x="14" y="9"/>
                        <a:pt x="14" y="28"/>
                      </a:cubicBezTo>
                      <a:lnTo>
                        <a:pt x="2" y="353"/>
                      </a:lnTo>
                      <a:cubicBezTo>
                        <a:pt x="0" y="380"/>
                        <a:pt x="3" y="400"/>
                        <a:pt x="21" y="422"/>
                      </a:cubicBezTo>
                      <a:cubicBezTo>
                        <a:pt x="41" y="446"/>
                        <a:pt x="64" y="453"/>
                        <a:pt x="92" y="454"/>
                      </a:cubicBezTo>
                      <a:lnTo>
                        <a:pt x="191" y="457"/>
                      </a:lnTo>
                      <a:cubicBezTo>
                        <a:pt x="194" y="457"/>
                        <a:pt x="196" y="457"/>
                        <a:pt x="198" y="457"/>
                      </a:cubicBezTo>
                      <a:cubicBezTo>
                        <a:pt x="223" y="457"/>
                        <a:pt x="245" y="451"/>
                        <a:pt x="264" y="430"/>
                      </a:cubicBezTo>
                      <a:cubicBezTo>
                        <a:pt x="284" y="410"/>
                        <a:pt x="288" y="389"/>
                        <a:pt x="288" y="362"/>
                      </a:cubicBezTo>
                      <a:lnTo>
                        <a:pt x="301" y="39"/>
                      </a:lnTo>
                      <a:cubicBezTo>
                        <a:pt x="301" y="20"/>
                        <a:pt x="293" y="8"/>
                        <a:pt x="272" y="8"/>
                      </a:cubicBezTo>
                      <a:cubicBezTo>
                        <a:pt x="252" y="8"/>
                        <a:pt x="242" y="18"/>
                        <a:pt x="241" y="37"/>
                      </a:cubicBezTo>
                      <a:lnTo>
                        <a:pt x="231" y="360"/>
                      </a:lnTo>
                      <a:cubicBezTo>
                        <a:pt x="230" y="392"/>
                        <a:pt x="220" y="400"/>
                        <a:pt x="193" y="400"/>
                      </a:cubicBezTo>
                      <a:lnTo>
                        <a:pt x="94" y="397"/>
                      </a:lnTo>
                      <a:cubicBezTo>
                        <a:pt x="68" y="396"/>
                        <a:pt x="60" y="386"/>
                        <a:pt x="60" y="354"/>
                      </a:cubicBezTo>
                      <a:lnTo>
                        <a:pt x="71" y="30"/>
                      </a:lnTo>
                      <a:cubicBezTo>
                        <a:pt x="71" y="12"/>
                        <a:pt x="6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3"/>
                <p:cNvSpPr/>
                <p:nvPr/>
              </p:nvSpPr>
              <p:spPr>
                <a:xfrm flipH="1">
                  <a:off x="10044013" y="2884901"/>
                  <a:ext cx="15742" cy="24030"/>
                </a:xfrm>
                <a:custGeom>
                  <a:avLst/>
                  <a:gdLst/>
                  <a:ahLst/>
                  <a:cxnLst/>
                  <a:rect l="l" t="t" r="r" b="b"/>
                  <a:pathLst>
                    <a:path w="302" h="461" extrusionOk="0">
                      <a:moveTo>
                        <a:pt x="72" y="61"/>
                      </a:moveTo>
                      <a:lnTo>
                        <a:pt x="201" y="64"/>
                      </a:lnTo>
                      <a:cubicBezTo>
                        <a:pt x="219" y="65"/>
                        <a:pt x="242" y="69"/>
                        <a:pt x="241" y="92"/>
                      </a:cubicBezTo>
                      <a:lnTo>
                        <a:pt x="240" y="133"/>
                      </a:lnTo>
                      <a:cubicBezTo>
                        <a:pt x="239" y="152"/>
                        <a:pt x="221" y="155"/>
                        <a:pt x="206" y="155"/>
                      </a:cubicBezTo>
                      <a:cubicBezTo>
                        <a:pt x="203" y="155"/>
                        <a:pt x="200" y="155"/>
                        <a:pt x="197" y="155"/>
                      </a:cubicBezTo>
                      <a:lnTo>
                        <a:pt x="68" y="151"/>
                      </a:lnTo>
                      <a:lnTo>
                        <a:pt x="72" y="61"/>
                      </a:lnTo>
                      <a:close/>
                      <a:moveTo>
                        <a:pt x="14" y="1"/>
                      </a:moveTo>
                      <a:lnTo>
                        <a:pt x="2" y="423"/>
                      </a:lnTo>
                      <a:cubicBezTo>
                        <a:pt x="1" y="441"/>
                        <a:pt x="9" y="452"/>
                        <a:pt x="29" y="454"/>
                      </a:cubicBezTo>
                      <a:cubicBezTo>
                        <a:pt x="30" y="454"/>
                        <a:pt x="31" y="454"/>
                        <a:pt x="32" y="454"/>
                      </a:cubicBezTo>
                      <a:cubicBezTo>
                        <a:pt x="51" y="454"/>
                        <a:pt x="59" y="442"/>
                        <a:pt x="59" y="425"/>
                      </a:cubicBezTo>
                      <a:lnTo>
                        <a:pt x="66" y="209"/>
                      </a:lnTo>
                      <a:lnTo>
                        <a:pt x="79" y="210"/>
                      </a:lnTo>
                      <a:lnTo>
                        <a:pt x="231" y="443"/>
                      </a:lnTo>
                      <a:cubicBezTo>
                        <a:pt x="238" y="454"/>
                        <a:pt x="245" y="461"/>
                        <a:pt x="257" y="461"/>
                      </a:cubicBezTo>
                      <a:cubicBezTo>
                        <a:pt x="273" y="461"/>
                        <a:pt x="287" y="450"/>
                        <a:pt x="288" y="435"/>
                      </a:cubicBezTo>
                      <a:cubicBezTo>
                        <a:pt x="288" y="423"/>
                        <a:pt x="281" y="412"/>
                        <a:pt x="274" y="403"/>
                      </a:cubicBezTo>
                      <a:lnTo>
                        <a:pt x="150" y="211"/>
                      </a:lnTo>
                      <a:lnTo>
                        <a:pt x="203" y="214"/>
                      </a:lnTo>
                      <a:cubicBezTo>
                        <a:pt x="205" y="214"/>
                        <a:pt x="207" y="214"/>
                        <a:pt x="208" y="214"/>
                      </a:cubicBezTo>
                      <a:cubicBezTo>
                        <a:pt x="253" y="214"/>
                        <a:pt x="296" y="187"/>
                        <a:pt x="297" y="134"/>
                      </a:cubicBezTo>
                      <a:lnTo>
                        <a:pt x="299" y="95"/>
                      </a:lnTo>
                      <a:cubicBezTo>
                        <a:pt x="301" y="43"/>
                        <a:pt x="257" y="9"/>
                        <a:pt x="211" y="7"/>
                      </a:cubicBezTo>
                      <a:lnTo>
                        <a:pt x="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3"/>
                <p:cNvSpPr/>
                <p:nvPr/>
              </p:nvSpPr>
              <p:spPr>
                <a:xfrm flipH="1">
                  <a:off x="10022173" y="2885683"/>
                  <a:ext cx="15742" cy="24082"/>
                </a:xfrm>
                <a:custGeom>
                  <a:avLst/>
                  <a:gdLst/>
                  <a:ahLst/>
                  <a:cxnLst/>
                  <a:rect l="l" t="t" r="r" b="b"/>
                  <a:pathLst>
                    <a:path w="302" h="462" extrusionOk="0">
                      <a:moveTo>
                        <a:pt x="15" y="0"/>
                      </a:moveTo>
                      <a:lnTo>
                        <a:pt x="0" y="423"/>
                      </a:lnTo>
                      <a:cubicBezTo>
                        <a:pt x="0" y="442"/>
                        <a:pt x="7" y="452"/>
                        <a:pt x="27" y="452"/>
                      </a:cubicBezTo>
                      <a:cubicBezTo>
                        <a:pt x="29" y="452"/>
                        <a:pt x="30" y="452"/>
                        <a:pt x="31" y="452"/>
                      </a:cubicBezTo>
                      <a:cubicBezTo>
                        <a:pt x="50" y="452"/>
                        <a:pt x="57" y="443"/>
                        <a:pt x="58" y="425"/>
                      </a:cubicBezTo>
                      <a:lnTo>
                        <a:pt x="69" y="106"/>
                      </a:lnTo>
                      <a:lnTo>
                        <a:pt x="70" y="106"/>
                      </a:lnTo>
                      <a:lnTo>
                        <a:pt x="210" y="459"/>
                      </a:lnTo>
                      <a:lnTo>
                        <a:pt x="287" y="462"/>
                      </a:lnTo>
                      <a:lnTo>
                        <a:pt x="302" y="39"/>
                      </a:lnTo>
                      <a:cubicBezTo>
                        <a:pt x="302" y="21"/>
                        <a:pt x="294" y="11"/>
                        <a:pt x="274" y="10"/>
                      </a:cubicBezTo>
                      <a:cubicBezTo>
                        <a:pt x="273" y="10"/>
                        <a:pt x="272" y="10"/>
                        <a:pt x="271" y="10"/>
                      </a:cubicBezTo>
                      <a:cubicBezTo>
                        <a:pt x="251" y="10"/>
                        <a:pt x="243" y="20"/>
                        <a:pt x="243" y="38"/>
                      </a:cubicBezTo>
                      <a:lnTo>
                        <a:pt x="231" y="360"/>
                      </a:lnTo>
                      <a:lnTo>
                        <a:pt x="91" y="2"/>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3"/>
                <p:cNvSpPr/>
                <p:nvPr/>
              </p:nvSpPr>
              <p:spPr>
                <a:xfrm flipH="1">
                  <a:off x="10001010" y="2886622"/>
                  <a:ext cx="15325" cy="23821"/>
                </a:xfrm>
                <a:custGeom>
                  <a:avLst/>
                  <a:gdLst/>
                  <a:ahLst/>
                  <a:cxnLst/>
                  <a:rect l="l" t="t" r="r" b="b"/>
                  <a:pathLst>
                    <a:path w="294" h="457" extrusionOk="0">
                      <a:moveTo>
                        <a:pt x="158" y="139"/>
                      </a:moveTo>
                      <a:lnTo>
                        <a:pt x="197" y="297"/>
                      </a:lnTo>
                      <a:lnTo>
                        <a:pt x="106" y="294"/>
                      </a:lnTo>
                      <a:lnTo>
                        <a:pt x="157" y="139"/>
                      </a:lnTo>
                      <a:close/>
                      <a:moveTo>
                        <a:pt x="159" y="1"/>
                      </a:moveTo>
                      <a:cubicBezTo>
                        <a:pt x="143" y="1"/>
                        <a:pt x="137" y="14"/>
                        <a:pt x="131" y="30"/>
                      </a:cubicBezTo>
                      <a:lnTo>
                        <a:pt x="4" y="418"/>
                      </a:lnTo>
                      <a:cubicBezTo>
                        <a:pt x="1" y="432"/>
                        <a:pt x="15" y="448"/>
                        <a:pt x="31" y="448"/>
                      </a:cubicBezTo>
                      <a:cubicBezTo>
                        <a:pt x="32" y="448"/>
                        <a:pt x="32" y="448"/>
                        <a:pt x="33" y="448"/>
                      </a:cubicBezTo>
                      <a:cubicBezTo>
                        <a:pt x="49" y="448"/>
                        <a:pt x="59" y="434"/>
                        <a:pt x="63" y="421"/>
                      </a:cubicBezTo>
                      <a:lnTo>
                        <a:pt x="88" y="352"/>
                      </a:lnTo>
                      <a:lnTo>
                        <a:pt x="213" y="356"/>
                      </a:lnTo>
                      <a:lnTo>
                        <a:pt x="231" y="426"/>
                      </a:lnTo>
                      <a:cubicBezTo>
                        <a:pt x="234" y="439"/>
                        <a:pt x="243" y="456"/>
                        <a:pt x="261" y="456"/>
                      </a:cubicBezTo>
                      <a:cubicBezTo>
                        <a:pt x="261" y="456"/>
                        <a:pt x="262" y="456"/>
                        <a:pt x="262" y="456"/>
                      </a:cubicBezTo>
                      <a:cubicBezTo>
                        <a:pt x="278" y="456"/>
                        <a:pt x="294" y="442"/>
                        <a:pt x="290" y="428"/>
                      </a:cubicBezTo>
                      <a:lnTo>
                        <a:pt x="192" y="31"/>
                      </a:lnTo>
                      <a:cubicBezTo>
                        <a:pt x="187" y="17"/>
                        <a:pt x="181" y="2"/>
                        <a:pt x="161" y="1"/>
                      </a:cubicBezTo>
                      <a:cubicBezTo>
                        <a:pt x="161" y="1"/>
                        <a:pt x="160" y="1"/>
                        <a:pt x="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3"/>
                <p:cNvSpPr/>
                <p:nvPr/>
              </p:nvSpPr>
              <p:spPr>
                <a:xfrm flipH="1">
                  <a:off x="9978595" y="2887195"/>
                  <a:ext cx="15742" cy="24030"/>
                </a:xfrm>
                <a:custGeom>
                  <a:avLst/>
                  <a:gdLst/>
                  <a:ahLst/>
                  <a:cxnLst/>
                  <a:rect l="l" t="t" r="r" b="b"/>
                  <a:pathLst>
                    <a:path w="302" h="461" extrusionOk="0">
                      <a:moveTo>
                        <a:pt x="16" y="0"/>
                      </a:moveTo>
                      <a:lnTo>
                        <a:pt x="1" y="422"/>
                      </a:lnTo>
                      <a:cubicBezTo>
                        <a:pt x="0" y="441"/>
                        <a:pt x="8" y="451"/>
                        <a:pt x="27" y="452"/>
                      </a:cubicBezTo>
                      <a:cubicBezTo>
                        <a:pt x="49" y="452"/>
                        <a:pt x="58" y="442"/>
                        <a:pt x="59" y="424"/>
                      </a:cubicBezTo>
                      <a:lnTo>
                        <a:pt x="69" y="82"/>
                      </a:lnTo>
                      <a:lnTo>
                        <a:pt x="71" y="82"/>
                      </a:lnTo>
                      <a:lnTo>
                        <a:pt x="123" y="164"/>
                      </a:lnTo>
                      <a:lnTo>
                        <a:pt x="123" y="174"/>
                      </a:lnTo>
                      <a:cubicBezTo>
                        <a:pt x="123" y="191"/>
                        <a:pt x="131" y="210"/>
                        <a:pt x="152" y="211"/>
                      </a:cubicBezTo>
                      <a:cubicBezTo>
                        <a:pt x="174" y="211"/>
                        <a:pt x="181" y="195"/>
                        <a:pt x="182" y="177"/>
                      </a:cubicBezTo>
                      <a:lnTo>
                        <a:pt x="182" y="167"/>
                      </a:lnTo>
                      <a:lnTo>
                        <a:pt x="240" y="87"/>
                      </a:lnTo>
                      <a:lnTo>
                        <a:pt x="241" y="87"/>
                      </a:lnTo>
                      <a:lnTo>
                        <a:pt x="229" y="429"/>
                      </a:lnTo>
                      <a:cubicBezTo>
                        <a:pt x="229" y="449"/>
                        <a:pt x="236" y="459"/>
                        <a:pt x="257" y="461"/>
                      </a:cubicBezTo>
                      <a:cubicBezTo>
                        <a:pt x="278" y="461"/>
                        <a:pt x="287" y="450"/>
                        <a:pt x="287" y="431"/>
                      </a:cubicBezTo>
                      <a:lnTo>
                        <a:pt x="302" y="9"/>
                      </a:lnTo>
                      <a:lnTo>
                        <a:pt x="229" y="8"/>
                      </a:lnTo>
                      <a:lnTo>
                        <a:pt x="155" y="107"/>
                      </a:lnTo>
                      <a:lnTo>
                        <a:pt x="87" y="1"/>
                      </a:ln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3"/>
                <p:cNvSpPr/>
                <p:nvPr/>
              </p:nvSpPr>
              <p:spPr>
                <a:xfrm flipH="1">
                  <a:off x="9956807" y="2887873"/>
                  <a:ext cx="15794" cy="24082"/>
                </a:xfrm>
                <a:custGeom>
                  <a:avLst/>
                  <a:gdLst/>
                  <a:ahLst/>
                  <a:cxnLst/>
                  <a:rect l="l" t="t" r="r" b="b"/>
                  <a:pathLst>
                    <a:path w="303" h="462" extrusionOk="0">
                      <a:moveTo>
                        <a:pt x="15" y="1"/>
                      </a:moveTo>
                      <a:lnTo>
                        <a:pt x="1" y="452"/>
                      </a:lnTo>
                      <a:lnTo>
                        <a:pt x="259" y="461"/>
                      </a:lnTo>
                      <a:cubicBezTo>
                        <a:pt x="273" y="461"/>
                        <a:pt x="288" y="454"/>
                        <a:pt x="288" y="433"/>
                      </a:cubicBezTo>
                      <a:cubicBezTo>
                        <a:pt x="289" y="412"/>
                        <a:pt x="275" y="404"/>
                        <a:pt x="261" y="404"/>
                      </a:cubicBezTo>
                      <a:lnTo>
                        <a:pt x="60" y="397"/>
                      </a:lnTo>
                      <a:lnTo>
                        <a:pt x="65" y="258"/>
                      </a:lnTo>
                      <a:lnTo>
                        <a:pt x="150" y="260"/>
                      </a:lnTo>
                      <a:cubicBezTo>
                        <a:pt x="166" y="260"/>
                        <a:pt x="180" y="254"/>
                        <a:pt x="180" y="233"/>
                      </a:cubicBezTo>
                      <a:cubicBezTo>
                        <a:pt x="181" y="212"/>
                        <a:pt x="169" y="203"/>
                        <a:pt x="153" y="202"/>
                      </a:cubicBezTo>
                      <a:lnTo>
                        <a:pt x="66" y="200"/>
                      </a:lnTo>
                      <a:lnTo>
                        <a:pt x="73" y="62"/>
                      </a:lnTo>
                      <a:lnTo>
                        <a:pt x="272" y="68"/>
                      </a:lnTo>
                      <a:cubicBezTo>
                        <a:pt x="273" y="68"/>
                        <a:pt x="274" y="68"/>
                        <a:pt x="274" y="68"/>
                      </a:cubicBezTo>
                      <a:cubicBezTo>
                        <a:pt x="288" y="68"/>
                        <a:pt x="301" y="59"/>
                        <a:pt x="302" y="40"/>
                      </a:cubicBezTo>
                      <a:cubicBezTo>
                        <a:pt x="302" y="18"/>
                        <a:pt x="289" y="10"/>
                        <a:pt x="273" y="9"/>
                      </a:cubicBezTo>
                      <a:lnTo>
                        <a:pt x="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3"/>
                <p:cNvSpPr/>
                <p:nvPr/>
              </p:nvSpPr>
              <p:spPr>
                <a:xfrm flipH="1">
                  <a:off x="9494517" y="2421605"/>
                  <a:ext cx="863503" cy="549241"/>
                </a:xfrm>
                <a:custGeom>
                  <a:avLst/>
                  <a:gdLst/>
                  <a:ahLst/>
                  <a:cxnLst/>
                  <a:rect l="l" t="t" r="r" b="b"/>
                  <a:pathLst>
                    <a:path w="16566" h="10537" extrusionOk="0">
                      <a:moveTo>
                        <a:pt x="16565" y="582"/>
                      </a:moveTo>
                      <a:lnTo>
                        <a:pt x="16565" y="9955"/>
                      </a:lnTo>
                      <a:cubicBezTo>
                        <a:pt x="16565" y="10276"/>
                        <a:pt x="16305" y="10537"/>
                        <a:pt x="15984" y="10537"/>
                      </a:cubicBezTo>
                      <a:lnTo>
                        <a:pt x="582" y="10537"/>
                      </a:lnTo>
                      <a:cubicBezTo>
                        <a:pt x="260" y="10537"/>
                        <a:pt x="0" y="10276"/>
                        <a:pt x="0" y="9955"/>
                      </a:cubicBezTo>
                      <a:lnTo>
                        <a:pt x="0" y="582"/>
                      </a:lnTo>
                      <a:cubicBezTo>
                        <a:pt x="0" y="261"/>
                        <a:pt x="260" y="1"/>
                        <a:pt x="582" y="1"/>
                      </a:cubicBezTo>
                      <a:lnTo>
                        <a:pt x="15984" y="1"/>
                      </a:lnTo>
                      <a:cubicBezTo>
                        <a:pt x="16305" y="1"/>
                        <a:pt x="16565" y="261"/>
                        <a:pt x="16565" y="5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3"/>
                <p:cNvSpPr/>
                <p:nvPr/>
              </p:nvSpPr>
              <p:spPr>
                <a:xfrm flipH="1">
                  <a:off x="9494514" y="2421605"/>
                  <a:ext cx="687998" cy="295497"/>
                </a:xfrm>
                <a:custGeom>
                  <a:avLst/>
                  <a:gdLst/>
                  <a:ahLst/>
                  <a:cxnLst/>
                  <a:rect l="l" t="t" r="r" b="b"/>
                  <a:pathLst>
                    <a:path w="13199" h="5669" extrusionOk="0">
                      <a:moveTo>
                        <a:pt x="0" y="1"/>
                      </a:moveTo>
                      <a:cubicBezTo>
                        <a:pt x="1229" y="1886"/>
                        <a:pt x="4573" y="5669"/>
                        <a:pt x="11616" y="5669"/>
                      </a:cubicBezTo>
                      <a:cubicBezTo>
                        <a:pt x="12124" y="5669"/>
                        <a:pt x="12651" y="5649"/>
                        <a:pt x="13198" y="5607"/>
                      </a:cubicBezTo>
                      <a:lnTo>
                        <a:pt x="13198" y="582"/>
                      </a:lnTo>
                      <a:cubicBezTo>
                        <a:pt x="13198" y="261"/>
                        <a:pt x="12938" y="1"/>
                        <a:pt x="12617" y="1"/>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3"/>
                <p:cNvSpPr/>
                <p:nvPr/>
              </p:nvSpPr>
              <p:spPr>
                <a:xfrm flipH="1">
                  <a:off x="9494509" y="2785653"/>
                  <a:ext cx="404855" cy="185200"/>
                </a:xfrm>
                <a:custGeom>
                  <a:avLst/>
                  <a:gdLst/>
                  <a:ahLst/>
                  <a:cxnLst/>
                  <a:rect l="l" t="t" r="r" b="b"/>
                  <a:pathLst>
                    <a:path w="7767" h="3553" extrusionOk="0">
                      <a:moveTo>
                        <a:pt x="7766" y="1"/>
                      </a:moveTo>
                      <a:cubicBezTo>
                        <a:pt x="5593" y="2068"/>
                        <a:pt x="2222" y="3082"/>
                        <a:pt x="0" y="3553"/>
                      </a:cubicBezTo>
                      <a:lnTo>
                        <a:pt x="7185" y="3553"/>
                      </a:lnTo>
                      <a:cubicBezTo>
                        <a:pt x="7506" y="3553"/>
                        <a:pt x="7766" y="3292"/>
                        <a:pt x="7766" y="2971"/>
                      </a:cubicBezTo>
                      <a:lnTo>
                        <a:pt x="77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3"/>
                <p:cNvSpPr/>
                <p:nvPr/>
              </p:nvSpPr>
              <p:spPr>
                <a:xfrm flipH="1">
                  <a:off x="9850843" y="2679420"/>
                  <a:ext cx="507176" cy="291431"/>
                </a:xfrm>
                <a:custGeom>
                  <a:avLst/>
                  <a:gdLst/>
                  <a:ahLst/>
                  <a:cxnLst/>
                  <a:rect l="l" t="t" r="r" b="b"/>
                  <a:pathLst>
                    <a:path w="9730" h="5591" extrusionOk="0">
                      <a:moveTo>
                        <a:pt x="0" y="1"/>
                      </a:moveTo>
                      <a:lnTo>
                        <a:pt x="0" y="5009"/>
                      </a:lnTo>
                      <a:cubicBezTo>
                        <a:pt x="0" y="5330"/>
                        <a:pt x="260" y="5591"/>
                        <a:pt x="582" y="5591"/>
                      </a:cubicBezTo>
                      <a:lnTo>
                        <a:pt x="9729" y="5591"/>
                      </a:lnTo>
                      <a:cubicBezTo>
                        <a:pt x="6629" y="3025"/>
                        <a:pt x="1836" y="80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3"/>
                <p:cNvSpPr/>
                <p:nvPr/>
              </p:nvSpPr>
              <p:spPr>
                <a:xfrm flipH="1">
                  <a:off x="9576551" y="2528880"/>
                  <a:ext cx="157887" cy="83348"/>
                </a:xfrm>
                <a:custGeom>
                  <a:avLst/>
                  <a:gdLst/>
                  <a:ahLst/>
                  <a:cxnLst/>
                  <a:rect l="l" t="t" r="r" b="b"/>
                  <a:pathLst>
                    <a:path w="3029" h="1599" extrusionOk="0">
                      <a:moveTo>
                        <a:pt x="582" y="1"/>
                      </a:moveTo>
                      <a:cubicBezTo>
                        <a:pt x="261" y="1"/>
                        <a:pt x="1" y="262"/>
                        <a:pt x="1" y="582"/>
                      </a:cubicBezTo>
                      <a:lnTo>
                        <a:pt x="1" y="1017"/>
                      </a:lnTo>
                      <a:cubicBezTo>
                        <a:pt x="1" y="1339"/>
                        <a:pt x="262" y="1599"/>
                        <a:pt x="582" y="1599"/>
                      </a:cubicBezTo>
                      <a:lnTo>
                        <a:pt x="2446" y="1599"/>
                      </a:lnTo>
                      <a:cubicBezTo>
                        <a:pt x="2768" y="1599"/>
                        <a:pt x="3028" y="1339"/>
                        <a:pt x="3028" y="1017"/>
                      </a:cubicBezTo>
                      <a:lnTo>
                        <a:pt x="3028" y="582"/>
                      </a:lnTo>
                      <a:cubicBezTo>
                        <a:pt x="3028" y="262"/>
                        <a:pt x="2768" y="1"/>
                        <a:pt x="2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3"/>
                <p:cNvSpPr/>
                <p:nvPr/>
              </p:nvSpPr>
              <p:spPr>
                <a:xfrm flipH="1">
                  <a:off x="10169066" y="2489473"/>
                  <a:ext cx="130834" cy="130782"/>
                </a:xfrm>
                <a:custGeom>
                  <a:avLst/>
                  <a:gdLst/>
                  <a:ahLst/>
                  <a:cxnLst/>
                  <a:rect l="l" t="t" r="r" b="b"/>
                  <a:pathLst>
                    <a:path w="2510" h="2509" extrusionOk="0">
                      <a:moveTo>
                        <a:pt x="581" y="0"/>
                      </a:moveTo>
                      <a:cubicBezTo>
                        <a:pt x="260" y="0"/>
                        <a:pt x="0" y="259"/>
                        <a:pt x="0" y="580"/>
                      </a:cubicBezTo>
                      <a:lnTo>
                        <a:pt x="0" y="1927"/>
                      </a:lnTo>
                      <a:cubicBezTo>
                        <a:pt x="0" y="2248"/>
                        <a:pt x="260" y="2508"/>
                        <a:pt x="581" y="2508"/>
                      </a:cubicBezTo>
                      <a:lnTo>
                        <a:pt x="1928" y="2508"/>
                      </a:lnTo>
                      <a:cubicBezTo>
                        <a:pt x="2249" y="2508"/>
                        <a:pt x="2509" y="2248"/>
                        <a:pt x="2509" y="1927"/>
                      </a:cubicBezTo>
                      <a:lnTo>
                        <a:pt x="2509" y="580"/>
                      </a:lnTo>
                      <a:cubicBezTo>
                        <a:pt x="2509" y="261"/>
                        <a:pt x="2253" y="3"/>
                        <a:pt x="1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3"/>
                <p:cNvSpPr/>
                <p:nvPr/>
              </p:nvSpPr>
              <p:spPr>
                <a:xfrm flipH="1">
                  <a:off x="10168500" y="2489447"/>
                  <a:ext cx="65730" cy="130834"/>
                </a:xfrm>
                <a:custGeom>
                  <a:avLst/>
                  <a:gdLst/>
                  <a:ahLst/>
                  <a:cxnLst/>
                  <a:rect l="l" t="t" r="r" b="b"/>
                  <a:pathLst>
                    <a:path w="1261" h="2510" extrusionOk="0">
                      <a:moveTo>
                        <a:pt x="688" y="1"/>
                      </a:moveTo>
                      <a:cubicBezTo>
                        <a:pt x="520" y="585"/>
                        <a:pt x="212" y="1671"/>
                        <a:pt x="0" y="2510"/>
                      </a:cubicBezTo>
                      <a:lnTo>
                        <a:pt x="679" y="2510"/>
                      </a:lnTo>
                      <a:cubicBezTo>
                        <a:pt x="1000" y="2510"/>
                        <a:pt x="1260" y="2249"/>
                        <a:pt x="1260" y="1928"/>
                      </a:cubicBezTo>
                      <a:lnTo>
                        <a:pt x="1260" y="580"/>
                      </a:lnTo>
                      <a:cubicBezTo>
                        <a:pt x="1260" y="262"/>
                        <a:pt x="1004" y="4"/>
                        <a:pt x="688" y="1"/>
                      </a:cubicBezTo>
                      <a:close/>
                    </a:path>
                  </a:pathLst>
                </a:custGeom>
                <a:solidFill>
                  <a:srgbClr val="FDFEFF">
                    <a:alpha val="7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3"/>
                <p:cNvSpPr/>
                <p:nvPr/>
              </p:nvSpPr>
              <p:spPr>
                <a:xfrm flipH="1">
                  <a:off x="10261483" y="2768347"/>
                  <a:ext cx="26271" cy="41387"/>
                </a:xfrm>
                <a:custGeom>
                  <a:avLst/>
                  <a:gdLst/>
                  <a:ahLst/>
                  <a:cxnLst/>
                  <a:rect l="l" t="t" r="r" b="b"/>
                  <a:pathLst>
                    <a:path w="504" h="794" extrusionOk="0">
                      <a:moveTo>
                        <a:pt x="52" y="0"/>
                      </a:moveTo>
                      <a:cubicBezTo>
                        <a:pt x="26" y="0"/>
                        <a:pt x="1" y="15"/>
                        <a:pt x="1" y="52"/>
                      </a:cubicBezTo>
                      <a:cubicBezTo>
                        <a:pt x="1" y="89"/>
                        <a:pt x="26" y="103"/>
                        <a:pt x="52" y="103"/>
                      </a:cubicBezTo>
                      <a:lnTo>
                        <a:pt x="202" y="103"/>
                      </a:lnTo>
                      <a:lnTo>
                        <a:pt x="202" y="691"/>
                      </a:lnTo>
                      <a:lnTo>
                        <a:pt x="52" y="691"/>
                      </a:lnTo>
                      <a:cubicBezTo>
                        <a:pt x="26" y="691"/>
                        <a:pt x="1" y="706"/>
                        <a:pt x="1" y="742"/>
                      </a:cubicBezTo>
                      <a:cubicBezTo>
                        <a:pt x="1" y="779"/>
                        <a:pt x="26" y="793"/>
                        <a:pt x="52" y="793"/>
                      </a:cubicBezTo>
                      <a:lnTo>
                        <a:pt x="454" y="793"/>
                      </a:lnTo>
                      <a:cubicBezTo>
                        <a:pt x="480" y="793"/>
                        <a:pt x="504" y="779"/>
                        <a:pt x="504" y="742"/>
                      </a:cubicBezTo>
                      <a:lnTo>
                        <a:pt x="504" y="485"/>
                      </a:lnTo>
                      <a:cubicBezTo>
                        <a:pt x="504" y="456"/>
                        <a:pt x="491" y="434"/>
                        <a:pt x="454" y="434"/>
                      </a:cubicBezTo>
                      <a:cubicBezTo>
                        <a:pt x="415" y="434"/>
                        <a:pt x="404" y="456"/>
                        <a:pt x="404" y="485"/>
                      </a:cubicBezTo>
                      <a:lnTo>
                        <a:pt x="404" y="690"/>
                      </a:lnTo>
                      <a:lnTo>
                        <a:pt x="304" y="690"/>
                      </a:lnTo>
                      <a:lnTo>
                        <a:pt x="3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3"/>
                <p:cNvSpPr/>
                <p:nvPr/>
              </p:nvSpPr>
              <p:spPr>
                <a:xfrm flipH="1">
                  <a:off x="10223223" y="2768347"/>
                  <a:ext cx="26323" cy="41387"/>
                </a:xfrm>
                <a:custGeom>
                  <a:avLst/>
                  <a:gdLst/>
                  <a:ahLst/>
                  <a:cxnLst/>
                  <a:rect l="l" t="t" r="r" b="b"/>
                  <a:pathLst>
                    <a:path w="505" h="794" extrusionOk="0">
                      <a:moveTo>
                        <a:pt x="52" y="0"/>
                      </a:moveTo>
                      <a:cubicBezTo>
                        <a:pt x="25" y="0"/>
                        <a:pt x="1" y="15"/>
                        <a:pt x="1" y="52"/>
                      </a:cubicBezTo>
                      <a:cubicBezTo>
                        <a:pt x="1" y="89"/>
                        <a:pt x="25" y="103"/>
                        <a:pt x="52" y="103"/>
                      </a:cubicBezTo>
                      <a:lnTo>
                        <a:pt x="202" y="103"/>
                      </a:lnTo>
                      <a:lnTo>
                        <a:pt x="202" y="691"/>
                      </a:lnTo>
                      <a:lnTo>
                        <a:pt x="52" y="691"/>
                      </a:lnTo>
                      <a:cubicBezTo>
                        <a:pt x="25" y="691"/>
                        <a:pt x="1" y="706"/>
                        <a:pt x="1" y="742"/>
                      </a:cubicBezTo>
                      <a:cubicBezTo>
                        <a:pt x="1" y="779"/>
                        <a:pt x="25" y="793"/>
                        <a:pt x="52" y="793"/>
                      </a:cubicBezTo>
                      <a:lnTo>
                        <a:pt x="452" y="793"/>
                      </a:lnTo>
                      <a:cubicBezTo>
                        <a:pt x="479" y="793"/>
                        <a:pt x="505" y="779"/>
                        <a:pt x="505" y="742"/>
                      </a:cubicBezTo>
                      <a:lnTo>
                        <a:pt x="505" y="485"/>
                      </a:lnTo>
                      <a:cubicBezTo>
                        <a:pt x="505" y="456"/>
                        <a:pt x="491" y="434"/>
                        <a:pt x="452" y="434"/>
                      </a:cubicBezTo>
                      <a:cubicBezTo>
                        <a:pt x="415" y="434"/>
                        <a:pt x="401" y="456"/>
                        <a:pt x="401" y="485"/>
                      </a:cubicBezTo>
                      <a:lnTo>
                        <a:pt x="401" y="690"/>
                      </a:lnTo>
                      <a:lnTo>
                        <a:pt x="303" y="690"/>
                      </a:lnTo>
                      <a:lnTo>
                        <a:pt x="3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3"/>
                <p:cNvSpPr/>
                <p:nvPr/>
              </p:nvSpPr>
              <p:spPr>
                <a:xfrm flipH="1">
                  <a:off x="10185066" y="2768347"/>
                  <a:ext cx="26271" cy="41387"/>
                </a:xfrm>
                <a:custGeom>
                  <a:avLst/>
                  <a:gdLst/>
                  <a:ahLst/>
                  <a:cxnLst/>
                  <a:rect l="l" t="t" r="r" b="b"/>
                  <a:pathLst>
                    <a:path w="504" h="794" extrusionOk="0">
                      <a:moveTo>
                        <a:pt x="51" y="0"/>
                      </a:moveTo>
                      <a:cubicBezTo>
                        <a:pt x="24" y="0"/>
                        <a:pt x="0" y="15"/>
                        <a:pt x="0" y="52"/>
                      </a:cubicBezTo>
                      <a:cubicBezTo>
                        <a:pt x="0" y="89"/>
                        <a:pt x="24" y="103"/>
                        <a:pt x="51" y="103"/>
                      </a:cubicBezTo>
                      <a:lnTo>
                        <a:pt x="401" y="103"/>
                      </a:lnTo>
                      <a:lnTo>
                        <a:pt x="401" y="345"/>
                      </a:lnTo>
                      <a:lnTo>
                        <a:pt x="116" y="345"/>
                      </a:lnTo>
                      <a:cubicBezTo>
                        <a:pt x="40" y="345"/>
                        <a:pt x="0" y="384"/>
                        <a:pt x="0" y="461"/>
                      </a:cubicBezTo>
                      <a:lnTo>
                        <a:pt x="0" y="793"/>
                      </a:lnTo>
                      <a:lnTo>
                        <a:pt x="451" y="793"/>
                      </a:lnTo>
                      <a:cubicBezTo>
                        <a:pt x="478" y="793"/>
                        <a:pt x="503" y="779"/>
                        <a:pt x="503" y="742"/>
                      </a:cubicBezTo>
                      <a:cubicBezTo>
                        <a:pt x="503" y="706"/>
                        <a:pt x="478" y="691"/>
                        <a:pt x="451" y="691"/>
                      </a:cubicBezTo>
                      <a:lnTo>
                        <a:pt x="102" y="691"/>
                      </a:lnTo>
                      <a:lnTo>
                        <a:pt x="102" y="448"/>
                      </a:lnTo>
                      <a:lnTo>
                        <a:pt x="388" y="448"/>
                      </a:lnTo>
                      <a:cubicBezTo>
                        <a:pt x="423" y="448"/>
                        <a:pt x="446" y="443"/>
                        <a:pt x="471" y="419"/>
                      </a:cubicBezTo>
                      <a:cubicBezTo>
                        <a:pt x="500" y="392"/>
                        <a:pt x="503" y="365"/>
                        <a:pt x="503" y="329"/>
                      </a:cubicBezTo>
                      <a:lnTo>
                        <a:pt x="503" y="120"/>
                      </a:lnTo>
                      <a:cubicBezTo>
                        <a:pt x="503" y="84"/>
                        <a:pt x="500" y="56"/>
                        <a:pt x="471" y="29"/>
                      </a:cubicBezTo>
                      <a:cubicBezTo>
                        <a:pt x="446" y="6"/>
                        <a:pt x="423"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3"/>
                <p:cNvSpPr/>
                <p:nvPr/>
              </p:nvSpPr>
              <p:spPr>
                <a:xfrm flipH="1">
                  <a:off x="10146962" y="2768347"/>
                  <a:ext cx="26219" cy="41387"/>
                </a:xfrm>
                <a:custGeom>
                  <a:avLst/>
                  <a:gdLst/>
                  <a:ahLst/>
                  <a:cxnLst/>
                  <a:rect l="l" t="t" r="r" b="b"/>
                  <a:pathLst>
                    <a:path w="503" h="794" extrusionOk="0">
                      <a:moveTo>
                        <a:pt x="52" y="0"/>
                      </a:moveTo>
                      <a:cubicBezTo>
                        <a:pt x="25" y="0"/>
                        <a:pt x="1" y="15"/>
                        <a:pt x="1" y="52"/>
                      </a:cubicBezTo>
                      <a:cubicBezTo>
                        <a:pt x="1" y="89"/>
                        <a:pt x="25" y="103"/>
                        <a:pt x="52" y="103"/>
                      </a:cubicBezTo>
                      <a:lnTo>
                        <a:pt x="402" y="103"/>
                      </a:lnTo>
                      <a:lnTo>
                        <a:pt x="402" y="271"/>
                      </a:lnTo>
                      <a:cubicBezTo>
                        <a:pt x="402" y="329"/>
                        <a:pt x="379" y="345"/>
                        <a:pt x="350" y="345"/>
                      </a:cubicBezTo>
                      <a:lnTo>
                        <a:pt x="151" y="345"/>
                      </a:lnTo>
                      <a:cubicBezTo>
                        <a:pt x="125" y="345"/>
                        <a:pt x="100" y="360"/>
                        <a:pt x="100" y="397"/>
                      </a:cubicBezTo>
                      <a:cubicBezTo>
                        <a:pt x="100" y="433"/>
                        <a:pt x="125" y="448"/>
                        <a:pt x="151" y="448"/>
                      </a:cubicBezTo>
                      <a:lnTo>
                        <a:pt x="350" y="448"/>
                      </a:lnTo>
                      <a:cubicBezTo>
                        <a:pt x="380" y="448"/>
                        <a:pt x="402" y="464"/>
                        <a:pt x="402" y="522"/>
                      </a:cubicBezTo>
                      <a:lnTo>
                        <a:pt x="402" y="690"/>
                      </a:lnTo>
                      <a:lnTo>
                        <a:pt x="52" y="690"/>
                      </a:lnTo>
                      <a:cubicBezTo>
                        <a:pt x="25" y="690"/>
                        <a:pt x="1" y="706"/>
                        <a:pt x="1" y="742"/>
                      </a:cubicBezTo>
                      <a:cubicBezTo>
                        <a:pt x="1" y="779"/>
                        <a:pt x="25" y="793"/>
                        <a:pt x="52" y="793"/>
                      </a:cubicBezTo>
                      <a:lnTo>
                        <a:pt x="402" y="793"/>
                      </a:lnTo>
                      <a:cubicBezTo>
                        <a:pt x="459" y="793"/>
                        <a:pt x="503" y="749"/>
                        <a:pt x="503" y="690"/>
                      </a:cubicBezTo>
                      <a:lnTo>
                        <a:pt x="503" y="496"/>
                      </a:lnTo>
                      <a:cubicBezTo>
                        <a:pt x="503" y="455"/>
                        <a:pt x="495" y="426"/>
                        <a:pt x="463" y="397"/>
                      </a:cubicBezTo>
                      <a:cubicBezTo>
                        <a:pt x="495" y="368"/>
                        <a:pt x="503" y="339"/>
                        <a:pt x="503" y="297"/>
                      </a:cubicBezTo>
                      <a:lnTo>
                        <a:pt x="503" y="103"/>
                      </a:lnTo>
                      <a:cubicBezTo>
                        <a:pt x="503" y="44"/>
                        <a:pt x="459" y="0"/>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3"/>
                <p:cNvSpPr/>
                <p:nvPr/>
              </p:nvSpPr>
              <p:spPr>
                <a:xfrm flipH="1">
                  <a:off x="10070546" y="2768347"/>
                  <a:ext cx="23613" cy="41387"/>
                </a:xfrm>
                <a:custGeom>
                  <a:avLst/>
                  <a:gdLst/>
                  <a:ahLst/>
                  <a:cxnLst/>
                  <a:rect l="l" t="t" r="r" b="b"/>
                  <a:pathLst>
                    <a:path w="453" h="794" extrusionOk="0">
                      <a:moveTo>
                        <a:pt x="50" y="0"/>
                      </a:moveTo>
                      <a:cubicBezTo>
                        <a:pt x="13" y="0"/>
                        <a:pt x="0" y="26"/>
                        <a:pt x="0" y="52"/>
                      </a:cubicBezTo>
                      <a:lnTo>
                        <a:pt x="0" y="534"/>
                      </a:lnTo>
                      <a:lnTo>
                        <a:pt x="300" y="534"/>
                      </a:lnTo>
                      <a:lnTo>
                        <a:pt x="300" y="742"/>
                      </a:lnTo>
                      <a:cubicBezTo>
                        <a:pt x="300" y="774"/>
                        <a:pt x="313" y="793"/>
                        <a:pt x="350" y="793"/>
                      </a:cubicBezTo>
                      <a:cubicBezTo>
                        <a:pt x="386" y="793"/>
                        <a:pt x="401" y="774"/>
                        <a:pt x="401" y="742"/>
                      </a:cubicBezTo>
                      <a:lnTo>
                        <a:pt x="401" y="534"/>
                      </a:lnTo>
                      <a:cubicBezTo>
                        <a:pt x="427" y="534"/>
                        <a:pt x="452" y="521"/>
                        <a:pt x="452" y="483"/>
                      </a:cubicBezTo>
                      <a:cubicBezTo>
                        <a:pt x="452" y="447"/>
                        <a:pt x="427" y="433"/>
                        <a:pt x="401" y="433"/>
                      </a:cubicBezTo>
                      <a:lnTo>
                        <a:pt x="401" y="138"/>
                      </a:lnTo>
                      <a:cubicBezTo>
                        <a:pt x="401" y="113"/>
                        <a:pt x="388" y="88"/>
                        <a:pt x="350" y="88"/>
                      </a:cubicBezTo>
                      <a:cubicBezTo>
                        <a:pt x="311" y="88"/>
                        <a:pt x="300" y="113"/>
                        <a:pt x="300" y="138"/>
                      </a:cubicBezTo>
                      <a:lnTo>
                        <a:pt x="300" y="433"/>
                      </a:lnTo>
                      <a:lnTo>
                        <a:pt x="102" y="433"/>
                      </a:lnTo>
                      <a:lnTo>
                        <a:pt x="102" y="52"/>
                      </a:lnTo>
                      <a:cubicBezTo>
                        <a:pt x="102" y="26"/>
                        <a:pt x="90"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3"/>
                <p:cNvSpPr/>
                <p:nvPr/>
              </p:nvSpPr>
              <p:spPr>
                <a:xfrm flipH="1">
                  <a:off x="10032442" y="2768347"/>
                  <a:ext cx="26219" cy="41387"/>
                </a:xfrm>
                <a:custGeom>
                  <a:avLst/>
                  <a:gdLst/>
                  <a:ahLst/>
                  <a:cxnLst/>
                  <a:rect l="l" t="t" r="r" b="b"/>
                  <a:pathLst>
                    <a:path w="503" h="794" extrusionOk="0">
                      <a:moveTo>
                        <a:pt x="101" y="0"/>
                      </a:moveTo>
                      <a:lnTo>
                        <a:pt x="101" y="448"/>
                      </a:lnTo>
                      <a:lnTo>
                        <a:pt x="401" y="448"/>
                      </a:lnTo>
                      <a:lnTo>
                        <a:pt x="401" y="691"/>
                      </a:lnTo>
                      <a:lnTo>
                        <a:pt x="167" y="691"/>
                      </a:lnTo>
                      <a:cubicBezTo>
                        <a:pt x="150" y="691"/>
                        <a:pt x="126" y="676"/>
                        <a:pt x="112" y="670"/>
                      </a:cubicBezTo>
                      <a:lnTo>
                        <a:pt x="82" y="657"/>
                      </a:lnTo>
                      <a:cubicBezTo>
                        <a:pt x="71" y="652"/>
                        <a:pt x="62" y="648"/>
                        <a:pt x="50" y="648"/>
                      </a:cubicBezTo>
                      <a:cubicBezTo>
                        <a:pt x="24" y="648"/>
                        <a:pt x="1" y="674"/>
                        <a:pt x="1" y="700"/>
                      </a:cubicBezTo>
                      <a:cubicBezTo>
                        <a:pt x="1" y="736"/>
                        <a:pt x="31" y="744"/>
                        <a:pt x="58" y="758"/>
                      </a:cubicBezTo>
                      <a:lnTo>
                        <a:pt x="97" y="774"/>
                      </a:lnTo>
                      <a:cubicBezTo>
                        <a:pt x="123" y="785"/>
                        <a:pt x="138" y="793"/>
                        <a:pt x="165" y="793"/>
                      </a:cubicBezTo>
                      <a:lnTo>
                        <a:pt x="391" y="793"/>
                      </a:lnTo>
                      <a:cubicBezTo>
                        <a:pt x="426" y="793"/>
                        <a:pt x="454" y="789"/>
                        <a:pt x="479" y="758"/>
                      </a:cubicBezTo>
                      <a:cubicBezTo>
                        <a:pt x="500" y="733"/>
                        <a:pt x="503" y="711"/>
                        <a:pt x="503" y="678"/>
                      </a:cubicBezTo>
                      <a:lnTo>
                        <a:pt x="503" y="461"/>
                      </a:lnTo>
                      <a:cubicBezTo>
                        <a:pt x="503" y="426"/>
                        <a:pt x="500" y="401"/>
                        <a:pt x="472" y="374"/>
                      </a:cubicBezTo>
                      <a:cubicBezTo>
                        <a:pt x="447" y="351"/>
                        <a:pt x="422" y="347"/>
                        <a:pt x="391" y="347"/>
                      </a:cubicBezTo>
                      <a:lnTo>
                        <a:pt x="203" y="347"/>
                      </a:lnTo>
                      <a:lnTo>
                        <a:pt x="203" y="103"/>
                      </a:lnTo>
                      <a:lnTo>
                        <a:pt x="453" y="103"/>
                      </a:lnTo>
                      <a:cubicBezTo>
                        <a:pt x="479" y="103"/>
                        <a:pt x="503" y="89"/>
                        <a:pt x="503" y="52"/>
                      </a:cubicBezTo>
                      <a:cubicBezTo>
                        <a:pt x="503" y="15"/>
                        <a:pt x="47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3"/>
                <p:cNvSpPr/>
                <p:nvPr/>
              </p:nvSpPr>
              <p:spPr>
                <a:xfrm flipH="1">
                  <a:off x="9994233" y="2768347"/>
                  <a:ext cx="26271" cy="41387"/>
                </a:xfrm>
                <a:custGeom>
                  <a:avLst/>
                  <a:gdLst/>
                  <a:ahLst/>
                  <a:cxnLst/>
                  <a:rect l="l" t="t" r="r" b="b"/>
                  <a:pathLst>
                    <a:path w="504" h="794" extrusionOk="0">
                      <a:moveTo>
                        <a:pt x="402" y="534"/>
                      </a:moveTo>
                      <a:lnTo>
                        <a:pt x="402" y="691"/>
                      </a:lnTo>
                      <a:lnTo>
                        <a:pt x="103" y="691"/>
                      </a:lnTo>
                      <a:lnTo>
                        <a:pt x="103" y="534"/>
                      </a:lnTo>
                      <a:close/>
                      <a:moveTo>
                        <a:pt x="45" y="0"/>
                      </a:moveTo>
                      <a:cubicBezTo>
                        <a:pt x="10" y="0"/>
                        <a:pt x="0" y="28"/>
                        <a:pt x="0" y="52"/>
                      </a:cubicBezTo>
                      <a:lnTo>
                        <a:pt x="0" y="729"/>
                      </a:lnTo>
                      <a:cubicBezTo>
                        <a:pt x="0" y="775"/>
                        <a:pt x="19" y="793"/>
                        <a:pt x="67" y="793"/>
                      </a:cubicBezTo>
                      <a:lnTo>
                        <a:pt x="438" y="793"/>
                      </a:lnTo>
                      <a:cubicBezTo>
                        <a:pt x="483" y="793"/>
                        <a:pt x="503" y="777"/>
                        <a:pt x="503" y="729"/>
                      </a:cubicBezTo>
                      <a:lnTo>
                        <a:pt x="503" y="501"/>
                      </a:lnTo>
                      <a:cubicBezTo>
                        <a:pt x="503" y="454"/>
                        <a:pt x="493" y="433"/>
                        <a:pt x="443" y="433"/>
                      </a:cubicBezTo>
                      <a:lnTo>
                        <a:pt x="103" y="433"/>
                      </a:lnTo>
                      <a:lnTo>
                        <a:pt x="103" y="103"/>
                      </a:lnTo>
                      <a:cubicBezTo>
                        <a:pt x="132" y="103"/>
                        <a:pt x="154" y="82"/>
                        <a:pt x="154" y="52"/>
                      </a:cubicBezTo>
                      <a:cubicBezTo>
                        <a:pt x="154" y="26"/>
                        <a:pt x="132"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3"/>
                <p:cNvSpPr/>
                <p:nvPr/>
              </p:nvSpPr>
              <p:spPr>
                <a:xfrm flipH="1">
                  <a:off x="9955973" y="2768347"/>
                  <a:ext cx="26375" cy="41387"/>
                </a:xfrm>
                <a:custGeom>
                  <a:avLst/>
                  <a:gdLst/>
                  <a:ahLst/>
                  <a:cxnLst/>
                  <a:rect l="l" t="t" r="r" b="b"/>
                  <a:pathLst>
                    <a:path w="506" h="794" extrusionOk="0">
                      <a:moveTo>
                        <a:pt x="52" y="0"/>
                      </a:moveTo>
                      <a:cubicBezTo>
                        <a:pt x="20" y="0"/>
                        <a:pt x="1" y="29"/>
                        <a:pt x="1" y="52"/>
                      </a:cubicBezTo>
                      <a:lnTo>
                        <a:pt x="1" y="103"/>
                      </a:lnTo>
                      <a:cubicBezTo>
                        <a:pt x="1" y="124"/>
                        <a:pt x="20" y="153"/>
                        <a:pt x="52" y="153"/>
                      </a:cubicBezTo>
                      <a:cubicBezTo>
                        <a:pt x="84" y="153"/>
                        <a:pt x="102" y="124"/>
                        <a:pt x="102" y="103"/>
                      </a:cubicBezTo>
                      <a:lnTo>
                        <a:pt x="403" y="103"/>
                      </a:lnTo>
                      <a:lnTo>
                        <a:pt x="403" y="243"/>
                      </a:lnTo>
                      <a:cubicBezTo>
                        <a:pt x="403" y="288"/>
                        <a:pt x="404" y="287"/>
                        <a:pt x="370" y="316"/>
                      </a:cubicBezTo>
                      <a:lnTo>
                        <a:pt x="231" y="438"/>
                      </a:lnTo>
                      <a:cubicBezTo>
                        <a:pt x="205" y="459"/>
                        <a:pt x="204" y="463"/>
                        <a:pt x="204" y="496"/>
                      </a:cubicBezTo>
                      <a:lnTo>
                        <a:pt x="204" y="742"/>
                      </a:lnTo>
                      <a:cubicBezTo>
                        <a:pt x="204" y="774"/>
                        <a:pt x="217" y="793"/>
                        <a:pt x="255" y="793"/>
                      </a:cubicBezTo>
                      <a:cubicBezTo>
                        <a:pt x="291" y="793"/>
                        <a:pt x="306" y="774"/>
                        <a:pt x="306" y="742"/>
                      </a:cubicBezTo>
                      <a:lnTo>
                        <a:pt x="306" y="544"/>
                      </a:lnTo>
                      <a:cubicBezTo>
                        <a:pt x="306"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3"/>
                <p:cNvSpPr/>
                <p:nvPr/>
              </p:nvSpPr>
              <p:spPr>
                <a:xfrm flipH="1">
                  <a:off x="9879713" y="2768347"/>
                  <a:ext cx="26219" cy="41387"/>
                </a:xfrm>
                <a:custGeom>
                  <a:avLst/>
                  <a:gdLst/>
                  <a:ahLst/>
                  <a:cxnLst/>
                  <a:rect l="l" t="t" r="r" b="b"/>
                  <a:pathLst>
                    <a:path w="503" h="794" extrusionOk="0">
                      <a:moveTo>
                        <a:pt x="100" y="0"/>
                      </a:moveTo>
                      <a:lnTo>
                        <a:pt x="100" y="448"/>
                      </a:lnTo>
                      <a:lnTo>
                        <a:pt x="400" y="448"/>
                      </a:lnTo>
                      <a:lnTo>
                        <a:pt x="400" y="691"/>
                      </a:lnTo>
                      <a:lnTo>
                        <a:pt x="166" y="691"/>
                      </a:lnTo>
                      <a:cubicBezTo>
                        <a:pt x="148" y="691"/>
                        <a:pt x="126" y="676"/>
                        <a:pt x="111" y="670"/>
                      </a:cubicBezTo>
                      <a:lnTo>
                        <a:pt x="81" y="657"/>
                      </a:lnTo>
                      <a:cubicBezTo>
                        <a:pt x="70" y="652"/>
                        <a:pt x="61" y="648"/>
                        <a:pt x="49" y="648"/>
                      </a:cubicBezTo>
                      <a:cubicBezTo>
                        <a:pt x="22" y="648"/>
                        <a:pt x="0" y="674"/>
                        <a:pt x="0" y="700"/>
                      </a:cubicBezTo>
                      <a:cubicBezTo>
                        <a:pt x="0" y="736"/>
                        <a:pt x="30" y="744"/>
                        <a:pt x="58" y="758"/>
                      </a:cubicBezTo>
                      <a:lnTo>
                        <a:pt x="96" y="774"/>
                      </a:lnTo>
                      <a:cubicBezTo>
                        <a:pt x="121" y="785"/>
                        <a:pt x="137" y="793"/>
                        <a:pt x="163" y="793"/>
                      </a:cubicBezTo>
                      <a:lnTo>
                        <a:pt x="389" y="793"/>
                      </a:lnTo>
                      <a:cubicBezTo>
                        <a:pt x="426" y="793"/>
                        <a:pt x="452" y="789"/>
                        <a:pt x="478" y="758"/>
                      </a:cubicBezTo>
                      <a:cubicBezTo>
                        <a:pt x="499" y="733"/>
                        <a:pt x="502" y="711"/>
                        <a:pt x="502" y="678"/>
                      </a:cubicBezTo>
                      <a:lnTo>
                        <a:pt x="502" y="461"/>
                      </a:lnTo>
                      <a:cubicBezTo>
                        <a:pt x="502" y="426"/>
                        <a:pt x="499" y="401"/>
                        <a:pt x="472" y="374"/>
                      </a:cubicBezTo>
                      <a:cubicBezTo>
                        <a:pt x="447" y="351"/>
                        <a:pt x="422" y="347"/>
                        <a:pt x="389" y="347"/>
                      </a:cubicBezTo>
                      <a:lnTo>
                        <a:pt x="203" y="347"/>
                      </a:lnTo>
                      <a:lnTo>
                        <a:pt x="203" y="103"/>
                      </a:lnTo>
                      <a:lnTo>
                        <a:pt x="451" y="103"/>
                      </a:lnTo>
                      <a:cubicBezTo>
                        <a:pt x="478" y="103"/>
                        <a:pt x="502" y="89"/>
                        <a:pt x="502" y="52"/>
                      </a:cubicBezTo>
                      <a:cubicBezTo>
                        <a:pt x="502" y="15"/>
                        <a:pt x="478"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3"/>
                <p:cNvSpPr/>
                <p:nvPr/>
              </p:nvSpPr>
              <p:spPr>
                <a:xfrm flipH="1">
                  <a:off x="9841557" y="2768347"/>
                  <a:ext cx="26219" cy="41387"/>
                </a:xfrm>
                <a:custGeom>
                  <a:avLst/>
                  <a:gdLst/>
                  <a:ahLst/>
                  <a:cxnLst/>
                  <a:rect l="l" t="t" r="r" b="b"/>
                  <a:pathLst>
                    <a:path w="503" h="794" extrusionOk="0">
                      <a:moveTo>
                        <a:pt x="401" y="534"/>
                      </a:moveTo>
                      <a:lnTo>
                        <a:pt x="401" y="691"/>
                      </a:lnTo>
                      <a:lnTo>
                        <a:pt x="102" y="691"/>
                      </a:lnTo>
                      <a:lnTo>
                        <a:pt x="102" y="534"/>
                      </a:lnTo>
                      <a:close/>
                      <a:moveTo>
                        <a:pt x="44" y="0"/>
                      </a:moveTo>
                      <a:cubicBezTo>
                        <a:pt x="8" y="0"/>
                        <a:pt x="1" y="28"/>
                        <a:pt x="1" y="52"/>
                      </a:cubicBezTo>
                      <a:lnTo>
                        <a:pt x="1" y="729"/>
                      </a:lnTo>
                      <a:cubicBezTo>
                        <a:pt x="1" y="775"/>
                        <a:pt x="19" y="793"/>
                        <a:pt x="66" y="793"/>
                      </a:cubicBezTo>
                      <a:lnTo>
                        <a:pt x="437" y="793"/>
                      </a:lnTo>
                      <a:cubicBezTo>
                        <a:pt x="483" y="793"/>
                        <a:pt x="503" y="777"/>
                        <a:pt x="503" y="729"/>
                      </a:cubicBezTo>
                      <a:lnTo>
                        <a:pt x="503" y="501"/>
                      </a:lnTo>
                      <a:cubicBezTo>
                        <a:pt x="503" y="454"/>
                        <a:pt x="493" y="433"/>
                        <a:pt x="442" y="433"/>
                      </a:cubicBezTo>
                      <a:lnTo>
                        <a:pt x="102" y="433"/>
                      </a:lnTo>
                      <a:lnTo>
                        <a:pt x="102" y="103"/>
                      </a:lnTo>
                      <a:cubicBezTo>
                        <a:pt x="131" y="103"/>
                        <a:pt x="153" y="82"/>
                        <a:pt x="153" y="52"/>
                      </a:cubicBezTo>
                      <a:cubicBezTo>
                        <a:pt x="153" y="26"/>
                        <a:pt x="131"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3"/>
                <p:cNvSpPr/>
                <p:nvPr/>
              </p:nvSpPr>
              <p:spPr>
                <a:xfrm flipH="1">
                  <a:off x="9803296" y="2768347"/>
                  <a:ext cx="26323" cy="41387"/>
                </a:xfrm>
                <a:custGeom>
                  <a:avLst/>
                  <a:gdLst/>
                  <a:ahLst/>
                  <a:cxnLst/>
                  <a:rect l="l" t="t" r="r" b="b"/>
                  <a:pathLst>
                    <a:path w="505" h="794" extrusionOk="0">
                      <a:moveTo>
                        <a:pt x="52" y="0"/>
                      </a:moveTo>
                      <a:cubicBezTo>
                        <a:pt x="19" y="0"/>
                        <a:pt x="0" y="29"/>
                        <a:pt x="0" y="52"/>
                      </a:cubicBezTo>
                      <a:lnTo>
                        <a:pt x="0" y="103"/>
                      </a:lnTo>
                      <a:cubicBezTo>
                        <a:pt x="0" y="124"/>
                        <a:pt x="19" y="153"/>
                        <a:pt x="52" y="153"/>
                      </a:cubicBezTo>
                      <a:cubicBezTo>
                        <a:pt x="85" y="153"/>
                        <a:pt x="103" y="124"/>
                        <a:pt x="103" y="103"/>
                      </a:cubicBezTo>
                      <a:lnTo>
                        <a:pt x="401" y="103"/>
                      </a:lnTo>
                      <a:lnTo>
                        <a:pt x="401" y="243"/>
                      </a:lnTo>
                      <a:cubicBezTo>
                        <a:pt x="401" y="288"/>
                        <a:pt x="403" y="287"/>
                        <a:pt x="370" y="316"/>
                      </a:cubicBezTo>
                      <a:lnTo>
                        <a:pt x="229" y="438"/>
                      </a:lnTo>
                      <a:cubicBezTo>
                        <a:pt x="204" y="459"/>
                        <a:pt x="203" y="463"/>
                        <a:pt x="203" y="496"/>
                      </a:cubicBezTo>
                      <a:lnTo>
                        <a:pt x="203" y="742"/>
                      </a:lnTo>
                      <a:cubicBezTo>
                        <a:pt x="203" y="774"/>
                        <a:pt x="218" y="793"/>
                        <a:pt x="253" y="793"/>
                      </a:cubicBezTo>
                      <a:cubicBezTo>
                        <a:pt x="291" y="793"/>
                        <a:pt x="304" y="774"/>
                        <a:pt x="304" y="742"/>
                      </a:cubicBezTo>
                      <a:lnTo>
                        <a:pt x="304" y="544"/>
                      </a:lnTo>
                      <a:cubicBezTo>
                        <a:pt x="304" y="508"/>
                        <a:pt x="306" y="507"/>
                        <a:pt x="333" y="483"/>
                      </a:cubicBezTo>
                      <a:lnTo>
                        <a:pt x="476" y="360"/>
                      </a:lnTo>
                      <a:cubicBezTo>
                        <a:pt x="505" y="336"/>
                        <a:pt x="503" y="332"/>
                        <a:pt x="503" y="296"/>
                      </a:cubicBez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3"/>
                <p:cNvSpPr/>
                <p:nvPr/>
              </p:nvSpPr>
              <p:spPr>
                <a:xfrm flipH="1">
                  <a:off x="9765192" y="2768347"/>
                  <a:ext cx="26219" cy="41387"/>
                </a:xfrm>
                <a:custGeom>
                  <a:avLst/>
                  <a:gdLst/>
                  <a:ahLst/>
                  <a:cxnLst/>
                  <a:rect l="l" t="t" r="r" b="b"/>
                  <a:pathLst>
                    <a:path w="503" h="794" extrusionOk="0">
                      <a:moveTo>
                        <a:pt x="299" y="103"/>
                      </a:moveTo>
                      <a:lnTo>
                        <a:pt x="299" y="347"/>
                      </a:lnTo>
                      <a:lnTo>
                        <a:pt x="204" y="347"/>
                      </a:lnTo>
                      <a:lnTo>
                        <a:pt x="204" y="103"/>
                      </a:lnTo>
                      <a:close/>
                      <a:moveTo>
                        <a:pt x="401" y="448"/>
                      </a:moveTo>
                      <a:lnTo>
                        <a:pt x="401" y="691"/>
                      </a:lnTo>
                      <a:lnTo>
                        <a:pt x="102" y="691"/>
                      </a:lnTo>
                      <a:lnTo>
                        <a:pt x="102" y="448"/>
                      </a:lnTo>
                      <a:close/>
                      <a:moveTo>
                        <a:pt x="152" y="0"/>
                      </a:moveTo>
                      <a:cubicBezTo>
                        <a:pt x="118" y="0"/>
                        <a:pt x="102" y="26"/>
                        <a:pt x="102" y="52"/>
                      </a:cubicBezTo>
                      <a:lnTo>
                        <a:pt x="102" y="347"/>
                      </a:lnTo>
                      <a:cubicBezTo>
                        <a:pt x="70" y="347"/>
                        <a:pt x="45" y="357"/>
                        <a:pt x="27" y="374"/>
                      </a:cubicBezTo>
                      <a:cubicBezTo>
                        <a:pt x="8" y="391"/>
                        <a:pt x="0" y="418"/>
                        <a:pt x="0" y="449"/>
                      </a:cubicBezTo>
                      <a:lnTo>
                        <a:pt x="0" y="691"/>
                      </a:lnTo>
                      <a:cubicBezTo>
                        <a:pt x="0" y="753"/>
                        <a:pt x="39" y="793"/>
                        <a:pt x="102" y="793"/>
                      </a:cubicBezTo>
                      <a:lnTo>
                        <a:pt x="401" y="793"/>
                      </a:lnTo>
                      <a:cubicBezTo>
                        <a:pt x="463" y="793"/>
                        <a:pt x="502" y="753"/>
                        <a:pt x="502" y="691"/>
                      </a:cubicBezTo>
                      <a:lnTo>
                        <a:pt x="502" y="449"/>
                      </a:lnTo>
                      <a:cubicBezTo>
                        <a:pt x="502" y="418"/>
                        <a:pt x="493" y="391"/>
                        <a:pt x="475" y="374"/>
                      </a:cubicBezTo>
                      <a:cubicBezTo>
                        <a:pt x="457" y="357"/>
                        <a:pt x="432" y="347"/>
                        <a:pt x="401" y="347"/>
                      </a:cubicBezTo>
                      <a:lnTo>
                        <a:pt x="401" y="52"/>
                      </a:lnTo>
                      <a:cubicBezTo>
                        <a:pt x="401" y="26"/>
                        <a:pt x="385"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3"/>
                <p:cNvSpPr/>
                <p:nvPr/>
              </p:nvSpPr>
              <p:spPr>
                <a:xfrm flipH="1">
                  <a:off x="9688828" y="2768347"/>
                  <a:ext cx="26271" cy="41387"/>
                </a:xfrm>
                <a:custGeom>
                  <a:avLst/>
                  <a:gdLst/>
                  <a:ahLst/>
                  <a:cxnLst/>
                  <a:rect l="l" t="t" r="r" b="b"/>
                  <a:pathLst>
                    <a:path w="504" h="794" extrusionOk="0">
                      <a:moveTo>
                        <a:pt x="300" y="103"/>
                      </a:moveTo>
                      <a:lnTo>
                        <a:pt x="300" y="347"/>
                      </a:lnTo>
                      <a:lnTo>
                        <a:pt x="205" y="347"/>
                      </a:lnTo>
                      <a:lnTo>
                        <a:pt x="205" y="103"/>
                      </a:lnTo>
                      <a:close/>
                      <a:moveTo>
                        <a:pt x="401" y="448"/>
                      </a:moveTo>
                      <a:lnTo>
                        <a:pt x="401" y="691"/>
                      </a:lnTo>
                      <a:lnTo>
                        <a:pt x="102" y="691"/>
                      </a:lnTo>
                      <a:lnTo>
                        <a:pt x="102" y="448"/>
                      </a:lnTo>
                      <a:close/>
                      <a:moveTo>
                        <a:pt x="153" y="0"/>
                      </a:moveTo>
                      <a:cubicBezTo>
                        <a:pt x="118" y="0"/>
                        <a:pt x="102" y="26"/>
                        <a:pt x="102" y="52"/>
                      </a:cubicBezTo>
                      <a:lnTo>
                        <a:pt x="102" y="347"/>
                      </a:lnTo>
                      <a:cubicBezTo>
                        <a:pt x="70" y="347"/>
                        <a:pt x="46" y="357"/>
                        <a:pt x="27" y="374"/>
                      </a:cubicBezTo>
                      <a:cubicBezTo>
                        <a:pt x="10" y="391"/>
                        <a:pt x="0" y="418"/>
                        <a:pt x="0" y="449"/>
                      </a:cubicBezTo>
                      <a:lnTo>
                        <a:pt x="0" y="691"/>
                      </a:lnTo>
                      <a:cubicBezTo>
                        <a:pt x="0" y="753"/>
                        <a:pt x="39" y="793"/>
                        <a:pt x="102" y="793"/>
                      </a:cubicBezTo>
                      <a:lnTo>
                        <a:pt x="401" y="793"/>
                      </a:lnTo>
                      <a:cubicBezTo>
                        <a:pt x="465" y="793"/>
                        <a:pt x="503" y="753"/>
                        <a:pt x="503" y="691"/>
                      </a:cubicBezTo>
                      <a:lnTo>
                        <a:pt x="503" y="449"/>
                      </a:lnTo>
                      <a:cubicBezTo>
                        <a:pt x="503" y="418"/>
                        <a:pt x="494" y="391"/>
                        <a:pt x="475" y="374"/>
                      </a:cubicBezTo>
                      <a:cubicBezTo>
                        <a:pt x="457" y="357"/>
                        <a:pt x="433" y="347"/>
                        <a:pt x="401" y="347"/>
                      </a:cubicBezTo>
                      <a:lnTo>
                        <a:pt x="401" y="52"/>
                      </a:lnTo>
                      <a:cubicBezTo>
                        <a:pt x="401" y="26"/>
                        <a:pt x="385" y="0"/>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3"/>
                <p:cNvSpPr/>
                <p:nvPr/>
              </p:nvSpPr>
              <p:spPr>
                <a:xfrm flipH="1">
                  <a:off x="9650619" y="2768347"/>
                  <a:ext cx="26375" cy="41387"/>
                </a:xfrm>
                <a:custGeom>
                  <a:avLst/>
                  <a:gdLst/>
                  <a:ahLst/>
                  <a:cxnLst/>
                  <a:rect l="l" t="t" r="r" b="b"/>
                  <a:pathLst>
                    <a:path w="506" h="794" extrusionOk="0">
                      <a:moveTo>
                        <a:pt x="403" y="534"/>
                      </a:moveTo>
                      <a:lnTo>
                        <a:pt x="403" y="691"/>
                      </a:lnTo>
                      <a:lnTo>
                        <a:pt x="104" y="691"/>
                      </a:lnTo>
                      <a:lnTo>
                        <a:pt x="104" y="534"/>
                      </a:lnTo>
                      <a:close/>
                      <a:moveTo>
                        <a:pt x="46" y="0"/>
                      </a:moveTo>
                      <a:cubicBezTo>
                        <a:pt x="10" y="0"/>
                        <a:pt x="1" y="28"/>
                        <a:pt x="1" y="52"/>
                      </a:cubicBezTo>
                      <a:lnTo>
                        <a:pt x="1" y="729"/>
                      </a:lnTo>
                      <a:cubicBezTo>
                        <a:pt x="1" y="775"/>
                        <a:pt x="20" y="793"/>
                        <a:pt x="68" y="793"/>
                      </a:cubicBezTo>
                      <a:lnTo>
                        <a:pt x="438" y="793"/>
                      </a:lnTo>
                      <a:cubicBezTo>
                        <a:pt x="484" y="793"/>
                        <a:pt x="505" y="777"/>
                        <a:pt x="505" y="729"/>
                      </a:cubicBezTo>
                      <a:lnTo>
                        <a:pt x="505" y="501"/>
                      </a:lnTo>
                      <a:cubicBezTo>
                        <a:pt x="505" y="454"/>
                        <a:pt x="494" y="433"/>
                        <a:pt x="443" y="433"/>
                      </a:cubicBezTo>
                      <a:lnTo>
                        <a:pt x="103" y="433"/>
                      </a:lnTo>
                      <a:lnTo>
                        <a:pt x="103" y="103"/>
                      </a:lnTo>
                      <a:cubicBezTo>
                        <a:pt x="133" y="103"/>
                        <a:pt x="153" y="82"/>
                        <a:pt x="153" y="52"/>
                      </a:cubicBezTo>
                      <a:cubicBezTo>
                        <a:pt x="153" y="26"/>
                        <a:pt x="133"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3"/>
                <p:cNvSpPr/>
                <p:nvPr/>
              </p:nvSpPr>
              <p:spPr>
                <a:xfrm flipH="1">
                  <a:off x="9612463" y="2768347"/>
                  <a:ext cx="26323" cy="41387"/>
                </a:xfrm>
                <a:custGeom>
                  <a:avLst/>
                  <a:gdLst/>
                  <a:ahLst/>
                  <a:cxnLst/>
                  <a:rect l="l" t="t" r="r" b="b"/>
                  <a:pathLst>
                    <a:path w="505" h="794" extrusionOk="0">
                      <a:moveTo>
                        <a:pt x="52" y="0"/>
                      </a:moveTo>
                      <a:cubicBezTo>
                        <a:pt x="19" y="0"/>
                        <a:pt x="1" y="29"/>
                        <a:pt x="1" y="52"/>
                      </a:cubicBezTo>
                      <a:lnTo>
                        <a:pt x="1" y="103"/>
                      </a:lnTo>
                      <a:cubicBezTo>
                        <a:pt x="1" y="124"/>
                        <a:pt x="19" y="153"/>
                        <a:pt x="52" y="153"/>
                      </a:cubicBezTo>
                      <a:cubicBezTo>
                        <a:pt x="84" y="153"/>
                        <a:pt x="103" y="124"/>
                        <a:pt x="103" y="103"/>
                      </a:cubicBezTo>
                      <a:lnTo>
                        <a:pt x="402" y="103"/>
                      </a:lnTo>
                      <a:lnTo>
                        <a:pt x="402" y="243"/>
                      </a:lnTo>
                      <a:cubicBezTo>
                        <a:pt x="402" y="288"/>
                        <a:pt x="404" y="287"/>
                        <a:pt x="371" y="316"/>
                      </a:cubicBezTo>
                      <a:lnTo>
                        <a:pt x="230" y="438"/>
                      </a:lnTo>
                      <a:cubicBezTo>
                        <a:pt x="204" y="459"/>
                        <a:pt x="204" y="463"/>
                        <a:pt x="204" y="496"/>
                      </a:cubicBezTo>
                      <a:lnTo>
                        <a:pt x="204" y="742"/>
                      </a:lnTo>
                      <a:cubicBezTo>
                        <a:pt x="204" y="774"/>
                        <a:pt x="218" y="793"/>
                        <a:pt x="255" y="793"/>
                      </a:cubicBezTo>
                      <a:cubicBezTo>
                        <a:pt x="292" y="793"/>
                        <a:pt x="305" y="774"/>
                        <a:pt x="305" y="742"/>
                      </a:cubicBezTo>
                      <a:lnTo>
                        <a:pt x="305" y="544"/>
                      </a:lnTo>
                      <a:cubicBezTo>
                        <a:pt x="305" y="508"/>
                        <a:pt x="307" y="507"/>
                        <a:pt x="333" y="483"/>
                      </a:cubicBezTo>
                      <a:lnTo>
                        <a:pt x="476" y="360"/>
                      </a:lnTo>
                      <a:cubicBezTo>
                        <a:pt x="505" y="336"/>
                        <a:pt x="504" y="332"/>
                        <a:pt x="504" y="296"/>
                      </a:cubicBezTo>
                      <a:lnTo>
                        <a:pt x="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3"/>
                <p:cNvSpPr/>
                <p:nvPr/>
              </p:nvSpPr>
              <p:spPr>
                <a:xfrm flipH="1">
                  <a:off x="9574307" y="2768347"/>
                  <a:ext cx="26271" cy="41387"/>
                </a:xfrm>
                <a:custGeom>
                  <a:avLst/>
                  <a:gdLst/>
                  <a:ahLst/>
                  <a:cxnLst/>
                  <a:rect l="l" t="t" r="r" b="b"/>
                  <a:pathLst>
                    <a:path w="504" h="794" extrusionOk="0">
                      <a:moveTo>
                        <a:pt x="101" y="0"/>
                      </a:moveTo>
                      <a:lnTo>
                        <a:pt x="101" y="448"/>
                      </a:lnTo>
                      <a:lnTo>
                        <a:pt x="401" y="448"/>
                      </a:lnTo>
                      <a:lnTo>
                        <a:pt x="401" y="691"/>
                      </a:lnTo>
                      <a:lnTo>
                        <a:pt x="166" y="691"/>
                      </a:lnTo>
                      <a:cubicBezTo>
                        <a:pt x="151" y="691"/>
                        <a:pt x="126" y="676"/>
                        <a:pt x="112" y="670"/>
                      </a:cubicBezTo>
                      <a:lnTo>
                        <a:pt x="82" y="657"/>
                      </a:lnTo>
                      <a:cubicBezTo>
                        <a:pt x="70" y="652"/>
                        <a:pt x="62" y="648"/>
                        <a:pt x="49" y="648"/>
                      </a:cubicBezTo>
                      <a:cubicBezTo>
                        <a:pt x="22" y="648"/>
                        <a:pt x="0" y="674"/>
                        <a:pt x="0" y="700"/>
                      </a:cubicBezTo>
                      <a:cubicBezTo>
                        <a:pt x="0" y="736"/>
                        <a:pt x="30" y="744"/>
                        <a:pt x="59" y="758"/>
                      </a:cubicBezTo>
                      <a:lnTo>
                        <a:pt x="97" y="774"/>
                      </a:lnTo>
                      <a:cubicBezTo>
                        <a:pt x="122" y="785"/>
                        <a:pt x="138" y="793"/>
                        <a:pt x="164" y="793"/>
                      </a:cubicBezTo>
                      <a:lnTo>
                        <a:pt x="391" y="793"/>
                      </a:lnTo>
                      <a:cubicBezTo>
                        <a:pt x="427" y="793"/>
                        <a:pt x="453" y="789"/>
                        <a:pt x="479" y="758"/>
                      </a:cubicBezTo>
                      <a:cubicBezTo>
                        <a:pt x="500" y="733"/>
                        <a:pt x="503" y="711"/>
                        <a:pt x="503" y="678"/>
                      </a:cubicBezTo>
                      <a:lnTo>
                        <a:pt x="503" y="461"/>
                      </a:lnTo>
                      <a:cubicBezTo>
                        <a:pt x="503" y="426"/>
                        <a:pt x="500" y="401"/>
                        <a:pt x="472" y="374"/>
                      </a:cubicBezTo>
                      <a:cubicBezTo>
                        <a:pt x="447" y="351"/>
                        <a:pt x="423" y="347"/>
                        <a:pt x="391" y="347"/>
                      </a:cubicBezTo>
                      <a:lnTo>
                        <a:pt x="203" y="347"/>
                      </a:lnTo>
                      <a:lnTo>
                        <a:pt x="203" y="103"/>
                      </a:lnTo>
                      <a:lnTo>
                        <a:pt x="452" y="103"/>
                      </a:lnTo>
                      <a:cubicBezTo>
                        <a:pt x="478" y="103"/>
                        <a:pt x="503" y="89"/>
                        <a:pt x="503" y="52"/>
                      </a:cubicBezTo>
                      <a:cubicBezTo>
                        <a:pt x="503" y="15"/>
                        <a:pt x="479" y="0"/>
                        <a:pt x="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3"/>
                <p:cNvSpPr/>
                <p:nvPr/>
              </p:nvSpPr>
              <p:spPr>
                <a:xfrm flipH="1">
                  <a:off x="9704361" y="2864676"/>
                  <a:ext cx="22570" cy="35393"/>
                </a:xfrm>
                <a:custGeom>
                  <a:avLst/>
                  <a:gdLst/>
                  <a:ahLst/>
                  <a:cxnLst/>
                  <a:rect l="l" t="t" r="r" b="b"/>
                  <a:pathLst>
                    <a:path w="433" h="679" extrusionOk="0">
                      <a:moveTo>
                        <a:pt x="46" y="0"/>
                      </a:moveTo>
                      <a:cubicBezTo>
                        <a:pt x="23" y="0"/>
                        <a:pt x="1" y="14"/>
                        <a:pt x="1" y="45"/>
                      </a:cubicBezTo>
                      <a:cubicBezTo>
                        <a:pt x="1" y="77"/>
                        <a:pt x="23" y="88"/>
                        <a:pt x="46" y="88"/>
                      </a:cubicBezTo>
                      <a:lnTo>
                        <a:pt x="174" y="88"/>
                      </a:lnTo>
                      <a:lnTo>
                        <a:pt x="174" y="591"/>
                      </a:lnTo>
                      <a:lnTo>
                        <a:pt x="46" y="591"/>
                      </a:lnTo>
                      <a:cubicBezTo>
                        <a:pt x="23" y="591"/>
                        <a:pt x="1" y="605"/>
                        <a:pt x="1" y="636"/>
                      </a:cubicBezTo>
                      <a:cubicBezTo>
                        <a:pt x="1" y="667"/>
                        <a:pt x="23" y="679"/>
                        <a:pt x="46" y="679"/>
                      </a:cubicBezTo>
                      <a:lnTo>
                        <a:pt x="388" y="679"/>
                      </a:lnTo>
                      <a:cubicBezTo>
                        <a:pt x="411" y="679"/>
                        <a:pt x="433" y="667"/>
                        <a:pt x="433" y="636"/>
                      </a:cubicBezTo>
                      <a:lnTo>
                        <a:pt x="433" y="416"/>
                      </a:lnTo>
                      <a:cubicBezTo>
                        <a:pt x="433" y="391"/>
                        <a:pt x="420" y="373"/>
                        <a:pt x="388" y="373"/>
                      </a:cubicBezTo>
                      <a:cubicBezTo>
                        <a:pt x="357" y="373"/>
                        <a:pt x="345" y="391"/>
                        <a:pt x="345" y="416"/>
                      </a:cubicBezTo>
                      <a:lnTo>
                        <a:pt x="345" y="591"/>
                      </a:lnTo>
                      <a:lnTo>
                        <a:pt x="261" y="591"/>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3"/>
                <p:cNvSpPr/>
                <p:nvPr/>
              </p:nvSpPr>
              <p:spPr>
                <a:xfrm flipH="1">
                  <a:off x="9671626" y="2864676"/>
                  <a:ext cx="22518" cy="35393"/>
                </a:xfrm>
                <a:custGeom>
                  <a:avLst/>
                  <a:gdLst/>
                  <a:ahLst/>
                  <a:cxnLst/>
                  <a:rect l="l" t="t" r="r" b="b"/>
                  <a:pathLst>
                    <a:path w="432" h="679" extrusionOk="0">
                      <a:moveTo>
                        <a:pt x="44" y="0"/>
                      </a:moveTo>
                      <a:cubicBezTo>
                        <a:pt x="22" y="0"/>
                        <a:pt x="0" y="14"/>
                        <a:pt x="0" y="45"/>
                      </a:cubicBezTo>
                      <a:cubicBezTo>
                        <a:pt x="0" y="77"/>
                        <a:pt x="22" y="88"/>
                        <a:pt x="44" y="88"/>
                      </a:cubicBezTo>
                      <a:lnTo>
                        <a:pt x="172" y="88"/>
                      </a:lnTo>
                      <a:lnTo>
                        <a:pt x="172" y="591"/>
                      </a:lnTo>
                      <a:lnTo>
                        <a:pt x="44" y="591"/>
                      </a:lnTo>
                      <a:cubicBezTo>
                        <a:pt x="22" y="591"/>
                        <a:pt x="0" y="605"/>
                        <a:pt x="0" y="636"/>
                      </a:cubicBezTo>
                      <a:cubicBezTo>
                        <a:pt x="0" y="667"/>
                        <a:pt x="22" y="679"/>
                        <a:pt x="44" y="679"/>
                      </a:cubicBezTo>
                      <a:lnTo>
                        <a:pt x="387" y="679"/>
                      </a:lnTo>
                      <a:cubicBezTo>
                        <a:pt x="410" y="679"/>
                        <a:pt x="431" y="667"/>
                        <a:pt x="431" y="636"/>
                      </a:cubicBezTo>
                      <a:lnTo>
                        <a:pt x="431" y="416"/>
                      </a:lnTo>
                      <a:cubicBezTo>
                        <a:pt x="431" y="391"/>
                        <a:pt x="419" y="373"/>
                        <a:pt x="387" y="373"/>
                      </a:cubicBezTo>
                      <a:cubicBezTo>
                        <a:pt x="355" y="373"/>
                        <a:pt x="343" y="391"/>
                        <a:pt x="343" y="416"/>
                      </a:cubicBezTo>
                      <a:lnTo>
                        <a:pt x="343" y="591"/>
                      </a:lnTo>
                      <a:lnTo>
                        <a:pt x="259" y="591"/>
                      </a:lnTo>
                      <a:lnTo>
                        <a:pt x="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3"/>
                <p:cNvSpPr/>
                <p:nvPr/>
              </p:nvSpPr>
              <p:spPr>
                <a:xfrm flipH="1">
                  <a:off x="9638891" y="2864729"/>
                  <a:ext cx="22518" cy="35341"/>
                </a:xfrm>
                <a:custGeom>
                  <a:avLst/>
                  <a:gdLst/>
                  <a:ahLst/>
                  <a:cxnLst/>
                  <a:rect l="l" t="t" r="r" b="b"/>
                  <a:pathLst>
                    <a:path w="432" h="678" extrusionOk="0">
                      <a:moveTo>
                        <a:pt x="389" y="0"/>
                      </a:moveTo>
                      <a:cubicBezTo>
                        <a:pt x="366" y="0"/>
                        <a:pt x="356" y="16"/>
                        <a:pt x="345" y="34"/>
                      </a:cubicBezTo>
                      <a:lnTo>
                        <a:pt x="19" y="592"/>
                      </a:lnTo>
                      <a:cubicBezTo>
                        <a:pt x="11" y="606"/>
                        <a:pt x="0" y="620"/>
                        <a:pt x="0" y="638"/>
                      </a:cubicBezTo>
                      <a:cubicBezTo>
                        <a:pt x="0" y="660"/>
                        <a:pt x="22" y="678"/>
                        <a:pt x="43" y="678"/>
                      </a:cubicBezTo>
                      <a:cubicBezTo>
                        <a:pt x="65" y="678"/>
                        <a:pt x="76" y="666"/>
                        <a:pt x="87" y="647"/>
                      </a:cubicBezTo>
                      <a:lnTo>
                        <a:pt x="421" y="76"/>
                      </a:lnTo>
                      <a:cubicBezTo>
                        <a:pt x="426" y="66"/>
                        <a:pt x="431" y="56"/>
                        <a:pt x="431" y="42"/>
                      </a:cubicBezTo>
                      <a:cubicBezTo>
                        <a:pt x="431" y="19"/>
                        <a:pt x="411"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3"/>
                <p:cNvSpPr/>
                <p:nvPr/>
              </p:nvSpPr>
              <p:spPr>
                <a:xfrm flipH="1">
                  <a:off x="9606208" y="2864729"/>
                  <a:ext cx="22518" cy="35341"/>
                </a:xfrm>
                <a:custGeom>
                  <a:avLst/>
                  <a:gdLst/>
                  <a:ahLst/>
                  <a:cxnLst/>
                  <a:rect l="l" t="t" r="r" b="b"/>
                  <a:pathLst>
                    <a:path w="432" h="678" extrusionOk="0">
                      <a:moveTo>
                        <a:pt x="44" y="0"/>
                      </a:moveTo>
                      <a:cubicBezTo>
                        <a:pt x="22" y="0"/>
                        <a:pt x="1" y="13"/>
                        <a:pt x="1" y="44"/>
                      </a:cubicBezTo>
                      <a:cubicBezTo>
                        <a:pt x="1" y="76"/>
                        <a:pt x="22" y="87"/>
                        <a:pt x="44" y="87"/>
                      </a:cubicBezTo>
                      <a:lnTo>
                        <a:pt x="344" y="87"/>
                      </a:lnTo>
                      <a:lnTo>
                        <a:pt x="344" y="296"/>
                      </a:lnTo>
                      <a:lnTo>
                        <a:pt x="100" y="296"/>
                      </a:lnTo>
                      <a:cubicBezTo>
                        <a:pt x="34" y="296"/>
                        <a:pt x="1" y="328"/>
                        <a:pt x="1" y="394"/>
                      </a:cubicBezTo>
                      <a:lnTo>
                        <a:pt x="1" y="678"/>
                      </a:lnTo>
                      <a:lnTo>
                        <a:pt x="388" y="678"/>
                      </a:lnTo>
                      <a:cubicBezTo>
                        <a:pt x="411" y="678"/>
                        <a:pt x="432" y="666"/>
                        <a:pt x="432" y="635"/>
                      </a:cubicBezTo>
                      <a:cubicBezTo>
                        <a:pt x="432" y="604"/>
                        <a:pt x="411" y="590"/>
                        <a:pt x="388" y="590"/>
                      </a:cubicBezTo>
                      <a:lnTo>
                        <a:pt x="88" y="590"/>
                      </a:lnTo>
                      <a:lnTo>
                        <a:pt x="88" y="382"/>
                      </a:lnTo>
                      <a:lnTo>
                        <a:pt x="334" y="382"/>
                      </a:lnTo>
                      <a:cubicBezTo>
                        <a:pt x="363" y="382"/>
                        <a:pt x="383" y="379"/>
                        <a:pt x="403" y="358"/>
                      </a:cubicBezTo>
                      <a:cubicBezTo>
                        <a:pt x="430" y="335"/>
                        <a:pt x="432" y="312"/>
                        <a:pt x="432" y="281"/>
                      </a:cubicBezTo>
                      <a:lnTo>
                        <a:pt x="432" y="102"/>
                      </a:lnTo>
                      <a:cubicBezTo>
                        <a:pt x="432" y="71"/>
                        <a:pt x="430" y="47"/>
                        <a:pt x="403" y="24"/>
                      </a:cubicBezTo>
                      <a:cubicBezTo>
                        <a:pt x="383" y="5"/>
                        <a:pt x="363"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3"/>
                <p:cNvSpPr/>
                <p:nvPr/>
              </p:nvSpPr>
              <p:spPr>
                <a:xfrm flipH="1">
                  <a:off x="9573525" y="2864676"/>
                  <a:ext cx="22518" cy="35393"/>
                </a:xfrm>
                <a:custGeom>
                  <a:avLst/>
                  <a:gdLst/>
                  <a:ahLst/>
                  <a:cxnLst/>
                  <a:rect l="l" t="t" r="r" b="b"/>
                  <a:pathLst>
                    <a:path w="432" h="679" extrusionOk="0">
                      <a:moveTo>
                        <a:pt x="345" y="88"/>
                      </a:moveTo>
                      <a:lnTo>
                        <a:pt x="345" y="591"/>
                      </a:lnTo>
                      <a:lnTo>
                        <a:pt x="90" y="591"/>
                      </a:lnTo>
                      <a:lnTo>
                        <a:pt x="90" y="88"/>
                      </a:lnTo>
                      <a:close/>
                      <a:moveTo>
                        <a:pt x="90" y="0"/>
                      </a:moveTo>
                      <a:cubicBezTo>
                        <a:pt x="41" y="0"/>
                        <a:pt x="1" y="41"/>
                        <a:pt x="1" y="88"/>
                      </a:cubicBezTo>
                      <a:lnTo>
                        <a:pt x="1" y="591"/>
                      </a:lnTo>
                      <a:cubicBezTo>
                        <a:pt x="1" y="641"/>
                        <a:pt x="39" y="679"/>
                        <a:pt x="90" y="679"/>
                      </a:cubicBezTo>
                      <a:lnTo>
                        <a:pt x="345" y="679"/>
                      </a:lnTo>
                      <a:cubicBezTo>
                        <a:pt x="394" y="679"/>
                        <a:pt x="432" y="641"/>
                        <a:pt x="432" y="591"/>
                      </a:cubicBezTo>
                      <a:lnTo>
                        <a:pt x="432" y="88"/>
                      </a:lnTo>
                      <a:cubicBezTo>
                        <a:pt x="432" y="41"/>
                        <a:pt x="393"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3"/>
                <p:cNvSpPr/>
                <p:nvPr/>
              </p:nvSpPr>
              <p:spPr>
                <a:xfrm flipH="1">
                  <a:off x="10275244" y="2878959"/>
                  <a:ext cx="15064" cy="23613"/>
                </a:xfrm>
                <a:custGeom>
                  <a:avLst/>
                  <a:gdLst/>
                  <a:ahLst/>
                  <a:cxnLst/>
                  <a:rect l="l" t="t" r="r" b="b"/>
                  <a:pathLst>
                    <a:path w="289" h="453" extrusionOk="0">
                      <a:moveTo>
                        <a:pt x="1" y="1"/>
                      </a:moveTo>
                      <a:lnTo>
                        <a:pt x="1" y="424"/>
                      </a:lnTo>
                      <a:cubicBezTo>
                        <a:pt x="1" y="442"/>
                        <a:pt x="9" y="453"/>
                        <a:pt x="30" y="453"/>
                      </a:cubicBezTo>
                      <a:cubicBezTo>
                        <a:pt x="51" y="453"/>
                        <a:pt x="58" y="442"/>
                        <a:pt x="58" y="424"/>
                      </a:cubicBezTo>
                      <a:lnTo>
                        <a:pt x="58" y="104"/>
                      </a:lnTo>
                      <a:lnTo>
                        <a:pt x="60" y="104"/>
                      </a:lnTo>
                      <a:lnTo>
                        <a:pt x="213" y="453"/>
                      </a:lnTo>
                      <a:lnTo>
                        <a:pt x="289" y="453"/>
                      </a:lnTo>
                      <a:lnTo>
                        <a:pt x="289" y="31"/>
                      </a:lnTo>
                      <a:cubicBezTo>
                        <a:pt x="289" y="11"/>
                        <a:pt x="281" y="2"/>
                        <a:pt x="260" y="2"/>
                      </a:cubicBezTo>
                      <a:cubicBezTo>
                        <a:pt x="239" y="2"/>
                        <a:pt x="230" y="11"/>
                        <a:pt x="230" y="31"/>
                      </a:cubicBezTo>
                      <a:lnTo>
                        <a:pt x="230" y="354"/>
                      </a:lnTo>
                      <a:lnTo>
                        <a:pt x="229" y="35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3"/>
                <p:cNvSpPr/>
                <p:nvPr/>
              </p:nvSpPr>
              <p:spPr>
                <a:xfrm flipH="1">
                  <a:off x="10253299" y="2878959"/>
                  <a:ext cx="15377" cy="23613"/>
                </a:xfrm>
                <a:custGeom>
                  <a:avLst/>
                  <a:gdLst/>
                  <a:ahLst/>
                  <a:cxnLst/>
                  <a:rect l="l" t="t" r="r" b="b"/>
                  <a:pathLst>
                    <a:path w="295" h="453" extrusionOk="0">
                      <a:moveTo>
                        <a:pt x="149" y="139"/>
                      </a:moveTo>
                      <a:lnTo>
                        <a:pt x="193" y="296"/>
                      </a:lnTo>
                      <a:lnTo>
                        <a:pt x="102" y="296"/>
                      </a:lnTo>
                      <a:lnTo>
                        <a:pt x="147" y="139"/>
                      </a:lnTo>
                      <a:close/>
                      <a:moveTo>
                        <a:pt x="147" y="1"/>
                      </a:moveTo>
                      <a:cubicBezTo>
                        <a:pt x="130" y="1"/>
                        <a:pt x="123" y="14"/>
                        <a:pt x="119" y="31"/>
                      </a:cubicBezTo>
                      <a:lnTo>
                        <a:pt x="5" y="424"/>
                      </a:lnTo>
                      <a:cubicBezTo>
                        <a:pt x="0" y="438"/>
                        <a:pt x="17" y="453"/>
                        <a:pt x="33" y="453"/>
                      </a:cubicBezTo>
                      <a:cubicBezTo>
                        <a:pt x="51" y="453"/>
                        <a:pt x="60" y="438"/>
                        <a:pt x="64" y="424"/>
                      </a:cubicBezTo>
                      <a:lnTo>
                        <a:pt x="86" y="354"/>
                      </a:lnTo>
                      <a:lnTo>
                        <a:pt x="209" y="354"/>
                      </a:lnTo>
                      <a:lnTo>
                        <a:pt x="231" y="424"/>
                      </a:lnTo>
                      <a:cubicBezTo>
                        <a:pt x="235" y="438"/>
                        <a:pt x="244" y="453"/>
                        <a:pt x="263" y="453"/>
                      </a:cubicBezTo>
                      <a:cubicBezTo>
                        <a:pt x="279" y="453"/>
                        <a:pt x="294" y="438"/>
                        <a:pt x="290" y="424"/>
                      </a:cubicBezTo>
                      <a:lnTo>
                        <a:pt x="179" y="31"/>
                      </a:lnTo>
                      <a:cubicBezTo>
                        <a:pt x="174" y="15"/>
                        <a:pt x="168"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3"/>
                <p:cNvSpPr/>
                <p:nvPr/>
              </p:nvSpPr>
              <p:spPr>
                <a:xfrm flipH="1">
                  <a:off x="10231615" y="2878959"/>
                  <a:ext cx="15064" cy="23613"/>
                </a:xfrm>
                <a:custGeom>
                  <a:avLst/>
                  <a:gdLst/>
                  <a:ahLst/>
                  <a:cxnLst/>
                  <a:rect l="l" t="t" r="r" b="b"/>
                  <a:pathLst>
                    <a:path w="289" h="453" extrusionOk="0">
                      <a:moveTo>
                        <a:pt x="1" y="1"/>
                      </a:moveTo>
                      <a:lnTo>
                        <a:pt x="1" y="424"/>
                      </a:lnTo>
                      <a:cubicBezTo>
                        <a:pt x="1" y="442"/>
                        <a:pt x="9" y="453"/>
                        <a:pt x="30" y="453"/>
                      </a:cubicBezTo>
                      <a:cubicBezTo>
                        <a:pt x="51" y="453"/>
                        <a:pt x="59" y="442"/>
                        <a:pt x="59" y="424"/>
                      </a:cubicBezTo>
                      <a:lnTo>
                        <a:pt x="59" y="80"/>
                      </a:lnTo>
                      <a:lnTo>
                        <a:pt x="60" y="80"/>
                      </a:lnTo>
                      <a:lnTo>
                        <a:pt x="115" y="163"/>
                      </a:lnTo>
                      <a:lnTo>
                        <a:pt x="115" y="172"/>
                      </a:lnTo>
                      <a:cubicBezTo>
                        <a:pt x="115" y="189"/>
                        <a:pt x="123" y="206"/>
                        <a:pt x="145" y="206"/>
                      </a:cubicBezTo>
                      <a:cubicBezTo>
                        <a:pt x="167" y="206"/>
                        <a:pt x="173" y="189"/>
                        <a:pt x="173" y="172"/>
                      </a:cubicBezTo>
                      <a:lnTo>
                        <a:pt x="173" y="163"/>
                      </a:lnTo>
                      <a:lnTo>
                        <a:pt x="229" y="80"/>
                      </a:lnTo>
                      <a:lnTo>
                        <a:pt x="229" y="424"/>
                      </a:lnTo>
                      <a:cubicBezTo>
                        <a:pt x="229" y="442"/>
                        <a:pt x="238" y="453"/>
                        <a:pt x="260" y="453"/>
                      </a:cubicBezTo>
                      <a:cubicBezTo>
                        <a:pt x="281" y="453"/>
                        <a:pt x="289" y="442"/>
                        <a:pt x="289" y="424"/>
                      </a:cubicBezTo>
                      <a:lnTo>
                        <a:pt x="289" y="1"/>
                      </a:lnTo>
                      <a:lnTo>
                        <a:pt x="216" y="1"/>
                      </a:lnTo>
                      <a:lnTo>
                        <a:pt x="145" y="103"/>
                      </a:lnTo>
                      <a:lnTo>
                        <a:pt x="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3"/>
                <p:cNvSpPr/>
                <p:nvPr/>
              </p:nvSpPr>
              <p:spPr>
                <a:xfrm flipH="1">
                  <a:off x="10209826" y="2878959"/>
                  <a:ext cx="15012" cy="23613"/>
                </a:xfrm>
                <a:custGeom>
                  <a:avLst/>
                  <a:gdLst/>
                  <a:ahLst/>
                  <a:cxnLst/>
                  <a:rect l="l" t="t" r="r" b="b"/>
                  <a:pathLst>
                    <a:path w="288" h="453" extrusionOk="0">
                      <a:moveTo>
                        <a:pt x="0" y="1"/>
                      </a:moveTo>
                      <a:lnTo>
                        <a:pt x="0" y="453"/>
                      </a:lnTo>
                      <a:lnTo>
                        <a:pt x="259" y="453"/>
                      </a:lnTo>
                      <a:cubicBezTo>
                        <a:pt x="274" y="453"/>
                        <a:pt x="287" y="444"/>
                        <a:pt x="287" y="424"/>
                      </a:cubicBezTo>
                      <a:cubicBezTo>
                        <a:pt x="287" y="403"/>
                        <a:pt x="274" y="395"/>
                        <a:pt x="259" y="395"/>
                      </a:cubicBezTo>
                      <a:lnTo>
                        <a:pt x="59" y="395"/>
                      </a:lnTo>
                      <a:lnTo>
                        <a:pt x="59" y="255"/>
                      </a:lnTo>
                      <a:lnTo>
                        <a:pt x="144" y="255"/>
                      </a:lnTo>
                      <a:cubicBezTo>
                        <a:pt x="160" y="255"/>
                        <a:pt x="174" y="248"/>
                        <a:pt x="174" y="226"/>
                      </a:cubicBezTo>
                      <a:cubicBezTo>
                        <a:pt x="174" y="205"/>
                        <a:pt x="160" y="197"/>
                        <a:pt x="144" y="197"/>
                      </a:cubicBezTo>
                      <a:lnTo>
                        <a:pt x="59" y="197"/>
                      </a:lnTo>
                      <a:lnTo>
                        <a:pt x="59" y="59"/>
                      </a:lnTo>
                      <a:lnTo>
                        <a:pt x="259" y="59"/>
                      </a:lnTo>
                      <a:cubicBezTo>
                        <a:pt x="274" y="59"/>
                        <a:pt x="287" y="51"/>
                        <a:pt x="287" y="30"/>
                      </a:cubicBezTo>
                      <a:cubicBezTo>
                        <a:pt x="287" y="9"/>
                        <a:pt x="274"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3"/>
                <p:cNvSpPr/>
                <p:nvPr/>
              </p:nvSpPr>
              <p:spPr>
                <a:xfrm flipH="1">
                  <a:off x="10166197" y="2878959"/>
                  <a:ext cx="14960" cy="23613"/>
                </a:xfrm>
                <a:custGeom>
                  <a:avLst/>
                  <a:gdLst/>
                  <a:ahLst/>
                  <a:cxnLst/>
                  <a:rect l="l" t="t" r="r" b="b"/>
                  <a:pathLst>
                    <a:path w="287" h="453" extrusionOk="0">
                      <a:moveTo>
                        <a:pt x="79" y="1"/>
                      </a:moveTo>
                      <a:cubicBezTo>
                        <a:pt x="60" y="1"/>
                        <a:pt x="47" y="1"/>
                        <a:pt x="31" y="11"/>
                      </a:cubicBezTo>
                      <a:cubicBezTo>
                        <a:pt x="11" y="25"/>
                        <a:pt x="0" y="44"/>
                        <a:pt x="0" y="67"/>
                      </a:cubicBezTo>
                      <a:cubicBezTo>
                        <a:pt x="0" y="87"/>
                        <a:pt x="7" y="99"/>
                        <a:pt x="19" y="115"/>
                      </a:cubicBezTo>
                      <a:lnTo>
                        <a:pt x="219" y="371"/>
                      </a:lnTo>
                      <a:cubicBezTo>
                        <a:pt x="221" y="374"/>
                        <a:pt x="229" y="384"/>
                        <a:pt x="229" y="388"/>
                      </a:cubicBezTo>
                      <a:cubicBezTo>
                        <a:pt x="229" y="395"/>
                        <a:pt x="221" y="396"/>
                        <a:pt x="215" y="396"/>
                      </a:cubicBezTo>
                      <a:cubicBezTo>
                        <a:pt x="213" y="396"/>
                        <a:pt x="210" y="395"/>
                        <a:pt x="209" y="395"/>
                      </a:cubicBezTo>
                      <a:lnTo>
                        <a:pt x="84" y="395"/>
                      </a:lnTo>
                      <a:cubicBezTo>
                        <a:pt x="67" y="395"/>
                        <a:pt x="57" y="392"/>
                        <a:pt x="57" y="376"/>
                      </a:cubicBezTo>
                      <a:cubicBezTo>
                        <a:pt x="57" y="359"/>
                        <a:pt x="47" y="345"/>
                        <a:pt x="31" y="345"/>
                      </a:cubicBezTo>
                      <a:cubicBezTo>
                        <a:pt x="11" y="345"/>
                        <a:pt x="0" y="361"/>
                        <a:pt x="0" y="380"/>
                      </a:cubicBezTo>
                      <a:cubicBezTo>
                        <a:pt x="0" y="401"/>
                        <a:pt x="12" y="422"/>
                        <a:pt x="26" y="434"/>
                      </a:cubicBezTo>
                      <a:cubicBezTo>
                        <a:pt x="44" y="449"/>
                        <a:pt x="63" y="453"/>
                        <a:pt x="86" y="453"/>
                      </a:cubicBezTo>
                      <a:lnTo>
                        <a:pt x="213" y="453"/>
                      </a:lnTo>
                      <a:cubicBezTo>
                        <a:pt x="253" y="453"/>
                        <a:pt x="286" y="431"/>
                        <a:pt x="286" y="387"/>
                      </a:cubicBezTo>
                      <a:cubicBezTo>
                        <a:pt x="286" y="367"/>
                        <a:pt x="278" y="354"/>
                        <a:pt x="267" y="338"/>
                      </a:cubicBezTo>
                      <a:lnTo>
                        <a:pt x="66" y="83"/>
                      </a:lnTo>
                      <a:cubicBezTo>
                        <a:pt x="64" y="79"/>
                        <a:pt x="58" y="72"/>
                        <a:pt x="58" y="67"/>
                      </a:cubicBezTo>
                      <a:cubicBezTo>
                        <a:pt x="58" y="60"/>
                        <a:pt x="64" y="59"/>
                        <a:pt x="70" y="59"/>
                      </a:cubicBezTo>
                      <a:cubicBezTo>
                        <a:pt x="73" y="59"/>
                        <a:pt x="76" y="59"/>
                        <a:pt x="78" y="59"/>
                      </a:cubicBezTo>
                      <a:lnTo>
                        <a:pt x="202" y="59"/>
                      </a:lnTo>
                      <a:cubicBezTo>
                        <a:pt x="220" y="59"/>
                        <a:pt x="229" y="62"/>
                        <a:pt x="229" y="82"/>
                      </a:cubicBezTo>
                      <a:cubicBezTo>
                        <a:pt x="229" y="98"/>
                        <a:pt x="239" y="109"/>
                        <a:pt x="257" y="109"/>
                      </a:cubicBezTo>
                      <a:cubicBezTo>
                        <a:pt x="278" y="109"/>
                        <a:pt x="286" y="94"/>
                        <a:pt x="286" y="75"/>
                      </a:cubicBezTo>
                      <a:cubicBezTo>
                        <a:pt x="286" y="55"/>
                        <a:pt x="275" y="33"/>
                        <a:pt x="259" y="20"/>
                      </a:cubicBezTo>
                      <a:cubicBezTo>
                        <a:pt x="243" y="6"/>
                        <a:pt x="224"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3"/>
                <p:cNvSpPr/>
                <p:nvPr/>
              </p:nvSpPr>
              <p:spPr>
                <a:xfrm flipH="1">
                  <a:off x="10144356" y="2878959"/>
                  <a:ext cx="15064" cy="23613"/>
                </a:xfrm>
                <a:custGeom>
                  <a:avLst/>
                  <a:gdLst/>
                  <a:ahLst/>
                  <a:cxnLst/>
                  <a:rect l="l" t="t" r="r" b="b"/>
                  <a:pathLst>
                    <a:path w="289" h="453" extrusionOk="0">
                      <a:moveTo>
                        <a:pt x="30" y="1"/>
                      </a:moveTo>
                      <a:cubicBezTo>
                        <a:pt x="9" y="1"/>
                        <a:pt x="1" y="11"/>
                        <a:pt x="1" y="30"/>
                      </a:cubicBezTo>
                      <a:lnTo>
                        <a:pt x="1" y="354"/>
                      </a:lnTo>
                      <a:cubicBezTo>
                        <a:pt x="1" y="381"/>
                        <a:pt x="4" y="401"/>
                        <a:pt x="23" y="422"/>
                      </a:cubicBezTo>
                      <a:cubicBezTo>
                        <a:pt x="44" y="445"/>
                        <a:pt x="67" y="453"/>
                        <a:pt x="96" y="453"/>
                      </a:cubicBezTo>
                      <a:lnTo>
                        <a:pt x="193" y="453"/>
                      </a:lnTo>
                      <a:cubicBezTo>
                        <a:pt x="223" y="453"/>
                        <a:pt x="245" y="445"/>
                        <a:pt x="266" y="422"/>
                      </a:cubicBezTo>
                      <a:cubicBezTo>
                        <a:pt x="285" y="401"/>
                        <a:pt x="289" y="381"/>
                        <a:pt x="289" y="354"/>
                      </a:cubicBezTo>
                      <a:lnTo>
                        <a:pt x="289" y="30"/>
                      </a:lnTo>
                      <a:cubicBezTo>
                        <a:pt x="289" y="11"/>
                        <a:pt x="281" y="1"/>
                        <a:pt x="259" y="1"/>
                      </a:cubicBezTo>
                      <a:cubicBezTo>
                        <a:pt x="238" y="1"/>
                        <a:pt x="230" y="11"/>
                        <a:pt x="230" y="30"/>
                      </a:cubicBezTo>
                      <a:lnTo>
                        <a:pt x="230" y="354"/>
                      </a:lnTo>
                      <a:cubicBezTo>
                        <a:pt x="230" y="386"/>
                        <a:pt x="220" y="395"/>
                        <a:pt x="193" y="395"/>
                      </a:cubicBezTo>
                      <a:lnTo>
                        <a:pt x="96" y="395"/>
                      </a:lnTo>
                      <a:cubicBezTo>
                        <a:pt x="70" y="395"/>
                        <a:pt x="58" y="386"/>
                        <a:pt x="58" y="354"/>
                      </a:cubicBezTo>
                      <a:lnTo>
                        <a:pt x="58" y="30"/>
                      </a:lnTo>
                      <a:cubicBezTo>
                        <a:pt x="58" y="11"/>
                        <a:pt x="51"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3"/>
                <p:cNvSpPr/>
                <p:nvPr/>
              </p:nvSpPr>
              <p:spPr>
                <a:xfrm flipH="1">
                  <a:off x="10122567" y="2878959"/>
                  <a:ext cx="15012" cy="23613"/>
                </a:xfrm>
                <a:custGeom>
                  <a:avLst/>
                  <a:gdLst/>
                  <a:ahLst/>
                  <a:cxnLst/>
                  <a:rect l="l" t="t" r="r" b="b"/>
                  <a:pathLst>
                    <a:path w="288" h="453" extrusionOk="0">
                      <a:moveTo>
                        <a:pt x="188" y="58"/>
                      </a:moveTo>
                      <a:cubicBezTo>
                        <a:pt x="205" y="58"/>
                        <a:pt x="230" y="61"/>
                        <a:pt x="230" y="84"/>
                      </a:cubicBezTo>
                      <a:lnTo>
                        <a:pt x="230" y="125"/>
                      </a:lnTo>
                      <a:cubicBezTo>
                        <a:pt x="230" y="148"/>
                        <a:pt x="204" y="150"/>
                        <a:pt x="187" y="150"/>
                      </a:cubicBezTo>
                      <a:lnTo>
                        <a:pt x="59" y="150"/>
                      </a:lnTo>
                      <a:lnTo>
                        <a:pt x="59" y="58"/>
                      </a:lnTo>
                      <a:close/>
                      <a:moveTo>
                        <a:pt x="0" y="1"/>
                      </a:moveTo>
                      <a:lnTo>
                        <a:pt x="0" y="424"/>
                      </a:lnTo>
                      <a:cubicBezTo>
                        <a:pt x="0" y="442"/>
                        <a:pt x="10" y="453"/>
                        <a:pt x="31" y="453"/>
                      </a:cubicBezTo>
                      <a:cubicBezTo>
                        <a:pt x="51" y="453"/>
                        <a:pt x="59" y="442"/>
                        <a:pt x="59" y="424"/>
                      </a:cubicBezTo>
                      <a:lnTo>
                        <a:pt x="59" y="207"/>
                      </a:lnTo>
                      <a:lnTo>
                        <a:pt x="72" y="207"/>
                      </a:lnTo>
                      <a:lnTo>
                        <a:pt x="232" y="436"/>
                      </a:lnTo>
                      <a:cubicBezTo>
                        <a:pt x="238" y="444"/>
                        <a:pt x="247" y="453"/>
                        <a:pt x="258" y="453"/>
                      </a:cubicBezTo>
                      <a:cubicBezTo>
                        <a:pt x="274" y="453"/>
                        <a:pt x="287" y="441"/>
                        <a:pt x="287" y="426"/>
                      </a:cubicBezTo>
                      <a:cubicBezTo>
                        <a:pt x="287" y="414"/>
                        <a:pt x="280" y="403"/>
                        <a:pt x="273" y="395"/>
                      </a:cubicBezTo>
                      <a:lnTo>
                        <a:pt x="142" y="207"/>
                      </a:lnTo>
                      <a:lnTo>
                        <a:pt x="196" y="207"/>
                      </a:lnTo>
                      <a:cubicBezTo>
                        <a:pt x="242" y="207"/>
                        <a:pt x="287" y="179"/>
                        <a:pt x="287" y="126"/>
                      </a:cubicBezTo>
                      <a:lnTo>
                        <a:pt x="287" y="84"/>
                      </a:lnTo>
                      <a:cubicBezTo>
                        <a:pt x="287" y="33"/>
                        <a:pt x="242"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3"/>
                <p:cNvSpPr/>
                <p:nvPr/>
              </p:nvSpPr>
              <p:spPr>
                <a:xfrm flipH="1">
                  <a:off x="10100779" y="2878959"/>
                  <a:ext cx="15012" cy="23613"/>
                </a:xfrm>
                <a:custGeom>
                  <a:avLst/>
                  <a:gdLst/>
                  <a:ahLst/>
                  <a:cxnLst/>
                  <a:rect l="l" t="t" r="r" b="b"/>
                  <a:pathLst>
                    <a:path w="288" h="453" extrusionOk="0">
                      <a:moveTo>
                        <a:pt x="1" y="1"/>
                      </a:moveTo>
                      <a:lnTo>
                        <a:pt x="1" y="424"/>
                      </a:lnTo>
                      <a:cubicBezTo>
                        <a:pt x="1" y="442"/>
                        <a:pt x="8" y="453"/>
                        <a:pt x="30" y="453"/>
                      </a:cubicBezTo>
                      <a:cubicBezTo>
                        <a:pt x="51" y="453"/>
                        <a:pt x="59" y="442"/>
                        <a:pt x="59" y="424"/>
                      </a:cubicBezTo>
                      <a:lnTo>
                        <a:pt x="59" y="104"/>
                      </a:lnTo>
                      <a:lnTo>
                        <a:pt x="60" y="104"/>
                      </a:lnTo>
                      <a:lnTo>
                        <a:pt x="212" y="453"/>
                      </a:lnTo>
                      <a:lnTo>
                        <a:pt x="288" y="453"/>
                      </a:lnTo>
                      <a:lnTo>
                        <a:pt x="288" y="31"/>
                      </a:lnTo>
                      <a:cubicBezTo>
                        <a:pt x="288" y="11"/>
                        <a:pt x="281" y="2"/>
                        <a:pt x="260" y="2"/>
                      </a:cubicBezTo>
                      <a:cubicBezTo>
                        <a:pt x="239" y="2"/>
                        <a:pt x="230" y="11"/>
                        <a:pt x="230" y="31"/>
                      </a:cubicBezTo>
                      <a:lnTo>
                        <a:pt x="229" y="354"/>
                      </a:lnTo>
                      <a:lnTo>
                        <a:pt x="228" y="354"/>
                      </a:ln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3"/>
                <p:cNvSpPr/>
                <p:nvPr/>
              </p:nvSpPr>
              <p:spPr>
                <a:xfrm flipH="1">
                  <a:off x="10078781" y="2878959"/>
                  <a:ext cx="15325" cy="23613"/>
                </a:xfrm>
                <a:custGeom>
                  <a:avLst/>
                  <a:gdLst/>
                  <a:ahLst/>
                  <a:cxnLst/>
                  <a:rect l="l" t="t" r="r" b="b"/>
                  <a:pathLst>
                    <a:path w="294" h="453" extrusionOk="0">
                      <a:moveTo>
                        <a:pt x="147" y="139"/>
                      </a:moveTo>
                      <a:lnTo>
                        <a:pt x="192" y="296"/>
                      </a:lnTo>
                      <a:lnTo>
                        <a:pt x="101" y="296"/>
                      </a:lnTo>
                      <a:lnTo>
                        <a:pt x="147" y="139"/>
                      </a:lnTo>
                      <a:close/>
                      <a:moveTo>
                        <a:pt x="147" y="1"/>
                      </a:moveTo>
                      <a:cubicBezTo>
                        <a:pt x="129" y="1"/>
                        <a:pt x="121" y="14"/>
                        <a:pt x="117" y="31"/>
                      </a:cubicBezTo>
                      <a:lnTo>
                        <a:pt x="3" y="424"/>
                      </a:lnTo>
                      <a:cubicBezTo>
                        <a:pt x="0" y="438"/>
                        <a:pt x="15" y="453"/>
                        <a:pt x="32" y="453"/>
                      </a:cubicBezTo>
                      <a:cubicBezTo>
                        <a:pt x="50" y="453"/>
                        <a:pt x="59" y="438"/>
                        <a:pt x="63" y="424"/>
                      </a:cubicBezTo>
                      <a:lnTo>
                        <a:pt x="85" y="354"/>
                      </a:lnTo>
                      <a:lnTo>
                        <a:pt x="209" y="354"/>
                      </a:lnTo>
                      <a:lnTo>
                        <a:pt x="231" y="424"/>
                      </a:lnTo>
                      <a:cubicBezTo>
                        <a:pt x="234" y="438"/>
                        <a:pt x="243" y="453"/>
                        <a:pt x="262" y="453"/>
                      </a:cubicBezTo>
                      <a:cubicBezTo>
                        <a:pt x="278" y="453"/>
                        <a:pt x="293" y="438"/>
                        <a:pt x="288" y="424"/>
                      </a:cubicBezTo>
                      <a:lnTo>
                        <a:pt x="178" y="31"/>
                      </a:lnTo>
                      <a:cubicBezTo>
                        <a:pt x="172" y="15"/>
                        <a:pt x="166"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3"/>
                <p:cNvSpPr/>
                <p:nvPr/>
              </p:nvSpPr>
              <p:spPr>
                <a:xfrm flipH="1">
                  <a:off x="10057149" y="2878959"/>
                  <a:ext cx="15012" cy="23613"/>
                </a:xfrm>
                <a:custGeom>
                  <a:avLst/>
                  <a:gdLst/>
                  <a:ahLst/>
                  <a:cxnLst/>
                  <a:rect l="l" t="t" r="r" b="b"/>
                  <a:pathLst>
                    <a:path w="288" h="453" extrusionOk="0">
                      <a:moveTo>
                        <a:pt x="1" y="1"/>
                      </a:moveTo>
                      <a:lnTo>
                        <a:pt x="1" y="424"/>
                      </a:lnTo>
                      <a:cubicBezTo>
                        <a:pt x="1" y="442"/>
                        <a:pt x="9" y="453"/>
                        <a:pt x="30" y="453"/>
                      </a:cubicBezTo>
                      <a:cubicBezTo>
                        <a:pt x="51" y="453"/>
                        <a:pt x="59" y="442"/>
                        <a:pt x="59" y="424"/>
                      </a:cubicBezTo>
                      <a:lnTo>
                        <a:pt x="59" y="80"/>
                      </a:lnTo>
                      <a:lnTo>
                        <a:pt x="60" y="80"/>
                      </a:lnTo>
                      <a:lnTo>
                        <a:pt x="116" y="163"/>
                      </a:lnTo>
                      <a:lnTo>
                        <a:pt x="116" y="172"/>
                      </a:lnTo>
                      <a:cubicBezTo>
                        <a:pt x="116" y="189"/>
                        <a:pt x="124" y="206"/>
                        <a:pt x="144" y="206"/>
                      </a:cubicBezTo>
                      <a:cubicBezTo>
                        <a:pt x="167" y="206"/>
                        <a:pt x="174" y="189"/>
                        <a:pt x="174" y="172"/>
                      </a:cubicBezTo>
                      <a:lnTo>
                        <a:pt x="174" y="163"/>
                      </a:lnTo>
                      <a:lnTo>
                        <a:pt x="228" y="80"/>
                      </a:lnTo>
                      <a:lnTo>
                        <a:pt x="229" y="80"/>
                      </a:lnTo>
                      <a:lnTo>
                        <a:pt x="229" y="424"/>
                      </a:lnTo>
                      <a:cubicBezTo>
                        <a:pt x="229" y="442"/>
                        <a:pt x="239" y="453"/>
                        <a:pt x="259" y="453"/>
                      </a:cubicBezTo>
                      <a:cubicBezTo>
                        <a:pt x="280" y="453"/>
                        <a:pt x="288" y="442"/>
                        <a:pt x="288" y="424"/>
                      </a:cubicBezTo>
                      <a:lnTo>
                        <a:pt x="288" y="1"/>
                      </a:lnTo>
                      <a:lnTo>
                        <a:pt x="216" y="1"/>
                      </a:lnTo>
                      <a:lnTo>
                        <a:pt x="144" y="103"/>
                      </a:lnTo>
                      <a:lnTo>
                        <a:pt x="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3"/>
                <p:cNvSpPr/>
                <p:nvPr/>
              </p:nvSpPr>
              <p:spPr>
                <a:xfrm flipH="1">
                  <a:off x="10035308" y="2878959"/>
                  <a:ext cx="15064" cy="23613"/>
                </a:xfrm>
                <a:custGeom>
                  <a:avLst/>
                  <a:gdLst/>
                  <a:ahLst/>
                  <a:cxnLst/>
                  <a:rect l="l" t="t" r="r" b="b"/>
                  <a:pathLst>
                    <a:path w="289" h="453" extrusionOk="0">
                      <a:moveTo>
                        <a:pt x="0" y="1"/>
                      </a:moveTo>
                      <a:lnTo>
                        <a:pt x="0" y="453"/>
                      </a:lnTo>
                      <a:lnTo>
                        <a:pt x="259" y="453"/>
                      </a:lnTo>
                      <a:cubicBezTo>
                        <a:pt x="275" y="453"/>
                        <a:pt x="288" y="444"/>
                        <a:pt x="288" y="424"/>
                      </a:cubicBezTo>
                      <a:cubicBezTo>
                        <a:pt x="288" y="403"/>
                        <a:pt x="275" y="395"/>
                        <a:pt x="259" y="395"/>
                      </a:cubicBezTo>
                      <a:lnTo>
                        <a:pt x="59" y="395"/>
                      </a:lnTo>
                      <a:lnTo>
                        <a:pt x="59" y="255"/>
                      </a:lnTo>
                      <a:lnTo>
                        <a:pt x="144" y="255"/>
                      </a:lnTo>
                      <a:cubicBezTo>
                        <a:pt x="161" y="255"/>
                        <a:pt x="174" y="248"/>
                        <a:pt x="174" y="226"/>
                      </a:cubicBezTo>
                      <a:cubicBezTo>
                        <a:pt x="174" y="205"/>
                        <a:pt x="161" y="197"/>
                        <a:pt x="144" y="197"/>
                      </a:cubicBezTo>
                      <a:lnTo>
                        <a:pt x="59" y="197"/>
                      </a:lnTo>
                      <a:lnTo>
                        <a:pt x="59" y="59"/>
                      </a:lnTo>
                      <a:lnTo>
                        <a:pt x="259" y="59"/>
                      </a:lnTo>
                      <a:cubicBezTo>
                        <a:pt x="275" y="59"/>
                        <a:pt x="288" y="51"/>
                        <a:pt x="288" y="30"/>
                      </a:cubicBezTo>
                      <a:cubicBezTo>
                        <a:pt x="288" y="9"/>
                        <a:pt x="275"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3"/>
                <p:cNvSpPr/>
                <p:nvPr/>
              </p:nvSpPr>
              <p:spPr>
                <a:xfrm flipH="1">
                  <a:off x="9858713" y="2421605"/>
                  <a:ext cx="411214" cy="549241"/>
                </a:xfrm>
                <a:custGeom>
                  <a:avLst/>
                  <a:gdLst/>
                  <a:ahLst/>
                  <a:cxnLst/>
                  <a:rect l="l" t="t" r="r" b="b"/>
                  <a:pathLst>
                    <a:path w="7889" h="10537" extrusionOk="0">
                      <a:moveTo>
                        <a:pt x="0" y="1"/>
                      </a:moveTo>
                      <a:lnTo>
                        <a:pt x="2915" y="10537"/>
                      </a:lnTo>
                      <a:lnTo>
                        <a:pt x="7888" y="10537"/>
                      </a:lnTo>
                      <a:lnTo>
                        <a:pt x="4225"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02" name="Google Shape;802;p33"/>
            <p:cNvGrpSpPr/>
            <p:nvPr/>
          </p:nvGrpSpPr>
          <p:grpSpPr>
            <a:xfrm>
              <a:off x="2515429" y="3847010"/>
              <a:ext cx="491516" cy="363710"/>
              <a:chOff x="14761284" y="1821185"/>
              <a:chExt cx="738013" cy="546111"/>
            </a:xfrm>
          </p:grpSpPr>
          <p:sp>
            <p:nvSpPr>
              <p:cNvPr id="803" name="Google Shape;803;p33"/>
              <p:cNvSpPr/>
              <p:nvPr/>
            </p:nvSpPr>
            <p:spPr>
              <a:xfrm>
                <a:off x="14761943" y="1821185"/>
                <a:ext cx="736768" cy="546111"/>
              </a:xfrm>
              <a:custGeom>
                <a:avLst/>
                <a:gdLst/>
                <a:ahLst/>
                <a:cxnLst/>
                <a:rect l="l" t="t" r="r" b="b"/>
                <a:pathLst>
                  <a:path w="811866" h="601775" extrusionOk="0">
                    <a:moveTo>
                      <a:pt x="655187" y="14462"/>
                    </a:moveTo>
                    <a:lnTo>
                      <a:pt x="796541" y="412994"/>
                    </a:lnTo>
                    <a:lnTo>
                      <a:pt x="150670" y="587296"/>
                    </a:lnTo>
                    <a:cubicBezTo>
                      <a:pt x="99170" y="438119"/>
                      <a:pt x="25166" y="221874"/>
                      <a:pt x="14398" y="186102"/>
                    </a:cubicBezTo>
                    <a:lnTo>
                      <a:pt x="655187" y="14462"/>
                    </a:lnTo>
                    <a:close/>
                    <a:moveTo>
                      <a:pt x="659344" y="1"/>
                    </a:moveTo>
                    <a:cubicBezTo>
                      <a:pt x="658783" y="1"/>
                      <a:pt x="658213" y="74"/>
                      <a:pt x="657647" y="225"/>
                    </a:cubicBezTo>
                    <a:lnTo>
                      <a:pt x="4880" y="175092"/>
                    </a:lnTo>
                    <a:cubicBezTo>
                      <a:pt x="2017" y="175859"/>
                      <a:pt x="1" y="178440"/>
                      <a:pt x="1" y="181424"/>
                    </a:cubicBezTo>
                    <a:cubicBezTo>
                      <a:pt x="1" y="190297"/>
                      <a:pt x="98121" y="475262"/>
                      <a:pt x="140265" y="597378"/>
                    </a:cubicBezTo>
                    <a:cubicBezTo>
                      <a:pt x="141233" y="600081"/>
                      <a:pt x="143733" y="601774"/>
                      <a:pt x="146436" y="601774"/>
                    </a:cubicBezTo>
                    <a:cubicBezTo>
                      <a:pt x="147000" y="601774"/>
                      <a:pt x="147605" y="601734"/>
                      <a:pt x="148170" y="601573"/>
                    </a:cubicBezTo>
                    <a:lnTo>
                      <a:pt x="806784" y="423802"/>
                    </a:lnTo>
                    <a:cubicBezTo>
                      <a:pt x="808559" y="423318"/>
                      <a:pt x="810051" y="422149"/>
                      <a:pt x="810898" y="420535"/>
                    </a:cubicBezTo>
                    <a:cubicBezTo>
                      <a:pt x="811745" y="418922"/>
                      <a:pt x="811866" y="417027"/>
                      <a:pt x="811261" y="415293"/>
                    </a:cubicBezTo>
                    <a:lnTo>
                      <a:pt x="665552" y="4379"/>
                    </a:lnTo>
                    <a:cubicBezTo>
                      <a:pt x="664582" y="1705"/>
                      <a:pt x="662062" y="1"/>
                      <a:pt x="659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3"/>
              <p:cNvSpPr/>
              <p:nvPr/>
            </p:nvSpPr>
            <p:spPr>
              <a:xfrm>
                <a:off x="14761284" y="1824177"/>
                <a:ext cx="594546" cy="276022"/>
              </a:xfrm>
              <a:custGeom>
                <a:avLst/>
                <a:gdLst/>
                <a:ahLst/>
                <a:cxnLst/>
                <a:rect l="l" t="t" r="r" b="b"/>
                <a:pathLst>
                  <a:path w="655147" h="304156" extrusionOk="0">
                    <a:moveTo>
                      <a:pt x="647772" y="1"/>
                    </a:moveTo>
                    <a:cubicBezTo>
                      <a:pt x="645791" y="1"/>
                      <a:pt x="643834" y="900"/>
                      <a:pt x="642524" y="2615"/>
                    </a:cubicBezTo>
                    <a:lnTo>
                      <a:pt x="424424" y="290081"/>
                    </a:lnTo>
                    <a:lnTo>
                      <a:pt x="9115" y="171795"/>
                    </a:lnTo>
                    <a:cubicBezTo>
                      <a:pt x="8544" y="171641"/>
                      <a:pt x="7966" y="171567"/>
                      <a:pt x="7394" y="171567"/>
                    </a:cubicBezTo>
                    <a:cubicBezTo>
                      <a:pt x="4528" y="171567"/>
                      <a:pt x="1816" y="173421"/>
                      <a:pt x="1009" y="176312"/>
                    </a:cubicBezTo>
                    <a:cubicBezTo>
                      <a:pt x="1" y="179821"/>
                      <a:pt x="2017" y="183451"/>
                      <a:pt x="5526" y="184418"/>
                    </a:cubicBezTo>
                    <a:lnTo>
                      <a:pt x="425150" y="303914"/>
                    </a:lnTo>
                    <a:cubicBezTo>
                      <a:pt x="425755" y="304075"/>
                      <a:pt x="426360" y="304156"/>
                      <a:pt x="426924" y="304156"/>
                    </a:cubicBezTo>
                    <a:cubicBezTo>
                      <a:pt x="428981" y="304156"/>
                      <a:pt x="430917" y="303228"/>
                      <a:pt x="432167" y="301574"/>
                    </a:cubicBezTo>
                    <a:lnTo>
                      <a:pt x="652969" y="10519"/>
                    </a:lnTo>
                    <a:cubicBezTo>
                      <a:pt x="655147" y="7656"/>
                      <a:pt x="654623" y="3542"/>
                      <a:pt x="651719" y="1324"/>
                    </a:cubicBezTo>
                    <a:cubicBezTo>
                      <a:pt x="650530" y="433"/>
                      <a:pt x="649146" y="1"/>
                      <a:pt x="647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33"/>
              <p:cNvSpPr/>
              <p:nvPr/>
            </p:nvSpPr>
            <p:spPr>
              <a:xfrm>
                <a:off x="14888062" y="2057153"/>
                <a:ext cx="158107" cy="310144"/>
              </a:xfrm>
              <a:custGeom>
                <a:avLst/>
                <a:gdLst/>
                <a:ahLst/>
                <a:cxnLst/>
                <a:rect l="l" t="t" r="r" b="b"/>
                <a:pathLst>
                  <a:path w="174223" h="341756" extrusionOk="0">
                    <a:moveTo>
                      <a:pt x="166778" y="0"/>
                    </a:moveTo>
                    <a:cubicBezTo>
                      <a:pt x="164348" y="0"/>
                      <a:pt x="161975" y="1369"/>
                      <a:pt x="160873" y="3717"/>
                    </a:cubicBezTo>
                    <a:lnTo>
                      <a:pt x="1573" y="332359"/>
                    </a:lnTo>
                    <a:cubicBezTo>
                      <a:pt x="1" y="335625"/>
                      <a:pt x="1372" y="339537"/>
                      <a:pt x="4638" y="341110"/>
                    </a:cubicBezTo>
                    <a:cubicBezTo>
                      <a:pt x="5526" y="341554"/>
                      <a:pt x="6534" y="341755"/>
                      <a:pt x="7462" y="341755"/>
                    </a:cubicBezTo>
                    <a:cubicBezTo>
                      <a:pt x="9922" y="341755"/>
                      <a:pt x="12261" y="340424"/>
                      <a:pt x="13390" y="338085"/>
                    </a:cubicBezTo>
                    <a:lnTo>
                      <a:pt x="172650" y="9444"/>
                    </a:lnTo>
                    <a:cubicBezTo>
                      <a:pt x="174222" y="6177"/>
                      <a:pt x="172851" y="2265"/>
                      <a:pt x="169585" y="652"/>
                    </a:cubicBezTo>
                    <a:cubicBezTo>
                      <a:pt x="168689" y="209"/>
                      <a:pt x="167729" y="0"/>
                      <a:pt x="1667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3"/>
              <p:cNvSpPr/>
              <p:nvPr/>
            </p:nvSpPr>
            <p:spPr>
              <a:xfrm>
                <a:off x="15210094" y="1998523"/>
                <a:ext cx="289203" cy="207483"/>
              </a:xfrm>
              <a:custGeom>
                <a:avLst/>
                <a:gdLst/>
                <a:ahLst/>
                <a:cxnLst/>
                <a:rect l="l" t="t" r="r" b="b"/>
                <a:pathLst>
                  <a:path w="318681" h="228631" extrusionOk="0">
                    <a:moveTo>
                      <a:pt x="7442" y="0"/>
                    </a:moveTo>
                    <a:cubicBezTo>
                      <a:pt x="5398" y="0"/>
                      <a:pt x="3374" y="955"/>
                      <a:pt x="2098" y="2748"/>
                    </a:cubicBezTo>
                    <a:cubicBezTo>
                      <a:pt x="0" y="5732"/>
                      <a:pt x="686" y="9805"/>
                      <a:pt x="3630" y="11902"/>
                    </a:cubicBezTo>
                    <a:lnTo>
                      <a:pt x="307470" y="227421"/>
                    </a:lnTo>
                    <a:cubicBezTo>
                      <a:pt x="308599" y="228228"/>
                      <a:pt x="309930" y="228631"/>
                      <a:pt x="311260" y="228631"/>
                    </a:cubicBezTo>
                    <a:cubicBezTo>
                      <a:pt x="313317" y="228631"/>
                      <a:pt x="315334" y="227663"/>
                      <a:pt x="316584" y="225848"/>
                    </a:cubicBezTo>
                    <a:cubicBezTo>
                      <a:pt x="318681" y="222904"/>
                      <a:pt x="317995" y="218791"/>
                      <a:pt x="315051" y="216734"/>
                    </a:cubicBezTo>
                    <a:lnTo>
                      <a:pt x="11212" y="1215"/>
                    </a:lnTo>
                    <a:cubicBezTo>
                      <a:pt x="10076" y="395"/>
                      <a:pt x="8755" y="0"/>
                      <a:pt x="74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7" name="Google Shape;807;p33"/>
            <p:cNvGrpSpPr/>
            <p:nvPr/>
          </p:nvGrpSpPr>
          <p:grpSpPr>
            <a:xfrm>
              <a:off x="3766651" y="4195317"/>
              <a:ext cx="569491" cy="617249"/>
              <a:chOff x="3842851" y="4042917"/>
              <a:chExt cx="569491" cy="617249"/>
            </a:xfrm>
          </p:grpSpPr>
          <p:grpSp>
            <p:nvGrpSpPr>
              <p:cNvPr id="808" name="Google Shape;808;p33"/>
              <p:cNvGrpSpPr/>
              <p:nvPr/>
            </p:nvGrpSpPr>
            <p:grpSpPr>
              <a:xfrm>
                <a:off x="3842851" y="4287647"/>
                <a:ext cx="417856" cy="372519"/>
                <a:chOff x="15372958" y="2491987"/>
                <a:chExt cx="627412" cy="559339"/>
              </a:xfrm>
            </p:grpSpPr>
            <p:sp>
              <p:nvSpPr>
                <p:cNvPr id="809" name="Google Shape;809;p33"/>
                <p:cNvSpPr/>
                <p:nvPr/>
              </p:nvSpPr>
              <p:spPr>
                <a:xfrm>
                  <a:off x="15373836" y="2491987"/>
                  <a:ext cx="626533" cy="559339"/>
                </a:xfrm>
                <a:custGeom>
                  <a:avLst/>
                  <a:gdLst/>
                  <a:ahLst/>
                  <a:cxnLst/>
                  <a:rect l="l" t="t" r="r" b="b"/>
                  <a:pathLst>
                    <a:path w="690395" h="616351" extrusionOk="0">
                      <a:moveTo>
                        <a:pt x="13108" y="14761"/>
                      </a:moveTo>
                      <a:lnTo>
                        <a:pt x="675876" y="166035"/>
                      </a:lnTo>
                      <a:lnTo>
                        <a:pt x="605220" y="601630"/>
                      </a:lnTo>
                      <a:lnTo>
                        <a:pt x="13108" y="447371"/>
                      </a:lnTo>
                      <a:lnTo>
                        <a:pt x="13108" y="14761"/>
                      </a:lnTo>
                      <a:close/>
                      <a:moveTo>
                        <a:pt x="6595" y="0"/>
                      </a:moveTo>
                      <a:cubicBezTo>
                        <a:pt x="5117" y="0"/>
                        <a:pt x="3659" y="508"/>
                        <a:pt x="2501" y="1452"/>
                      </a:cubicBezTo>
                      <a:cubicBezTo>
                        <a:pt x="928" y="2662"/>
                        <a:pt x="1" y="4558"/>
                        <a:pt x="1" y="6534"/>
                      </a:cubicBezTo>
                      <a:lnTo>
                        <a:pt x="1" y="452412"/>
                      </a:lnTo>
                      <a:cubicBezTo>
                        <a:pt x="1" y="455397"/>
                        <a:pt x="2017" y="458018"/>
                        <a:pt x="4881" y="458744"/>
                      </a:cubicBezTo>
                      <a:lnTo>
                        <a:pt x="608849" y="616149"/>
                      </a:lnTo>
                      <a:cubicBezTo>
                        <a:pt x="609414" y="616270"/>
                        <a:pt x="609978" y="616350"/>
                        <a:pt x="610503" y="616350"/>
                      </a:cubicBezTo>
                      <a:cubicBezTo>
                        <a:pt x="611793" y="616350"/>
                        <a:pt x="613043" y="615987"/>
                        <a:pt x="614132" y="615261"/>
                      </a:cubicBezTo>
                      <a:cubicBezTo>
                        <a:pt x="615625" y="614253"/>
                        <a:pt x="616673" y="612680"/>
                        <a:pt x="616996" y="610825"/>
                      </a:cubicBezTo>
                      <a:lnTo>
                        <a:pt x="689870" y="162043"/>
                      </a:lnTo>
                      <a:cubicBezTo>
                        <a:pt x="690395" y="158655"/>
                        <a:pt x="688217" y="155389"/>
                        <a:pt x="684829" y="154622"/>
                      </a:cubicBezTo>
                      <a:lnTo>
                        <a:pt x="8026" y="162"/>
                      </a:lnTo>
                      <a:cubicBezTo>
                        <a:pt x="7553" y="53"/>
                        <a:pt x="7073" y="0"/>
                        <a:pt x="6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3"/>
                <p:cNvSpPr/>
                <p:nvPr/>
              </p:nvSpPr>
              <p:spPr>
                <a:xfrm>
                  <a:off x="15373141" y="2507864"/>
                  <a:ext cx="623825" cy="329248"/>
                </a:xfrm>
                <a:custGeom>
                  <a:avLst/>
                  <a:gdLst/>
                  <a:ahLst/>
                  <a:cxnLst/>
                  <a:rect l="l" t="t" r="r" b="b"/>
                  <a:pathLst>
                    <a:path w="687410" h="362808" extrusionOk="0">
                      <a:moveTo>
                        <a:pt x="7316" y="0"/>
                      </a:moveTo>
                      <a:cubicBezTo>
                        <a:pt x="5796" y="0"/>
                        <a:pt x="4266" y="522"/>
                        <a:pt x="3025" y="1580"/>
                      </a:cubicBezTo>
                      <a:cubicBezTo>
                        <a:pt x="283" y="3960"/>
                        <a:pt x="1" y="8114"/>
                        <a:pt x="2380" y="10856"/>
                      </a:cubicBezTo>
                      <a:lnTo>
                        <a:pt x="306179" y="360550"/>
                      </a:lnTo>
                      <a:cubicBezTo>
                        <a:pt x="307470" y="362001"/>
                        <a:pt x="309284" y="362808"/>
                        <a:pt x="311140" y="362808"/>
                      </a:cubicBezTo>
                      <a:cubicBezTo>
                        <a:pt x="312148" y="362808"/>
                        <a:pt x="313156" y="362566"/>
                        <a:pt x="314084" y="362122"/>
                      </a:cubicBezTo>
                      <a:lnTo>
                        <a:pt x="682893" y="175358"/>
                      </a:lnTo>
                      <a:cubicBezTo>
                        <a:pt x="686120" y="173745"/>
                        <a:pt x="687410" y="169793"/>
                        <a:pt x="685797" y="166567"/>
                      </a:cubicBezTo>
                      <a:cubicBezTo>
                        <a:pt x="684597" y="164280"/>
                        <a:pt x="682262" y="162986"/>
                        <a:pt x="679869" y="162986"/>
                      </a:cubicBezTo>
                      <a:cubicBezTo>
                        <a:pt x="678886" y="162986"/>
                        <a:pt x="677893" y="163205"/>
                        <a:pt x="676965" y="163663"/>
                      </a:cubicBezTo>
                      <a:lnTo>
                        <a:pt x="312712" y="348088"/>
                      </a:lnTo>
                      <a:lnTo>
                        <a:pt x="12261" y="2266"/>
                      </a:lnTo>
                      <a:cubicBezTo>
                        <a:pt x="10980" y="764"/>
                        <a:pt x="9155" y="0"/>
                        <a:pt x="7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33"/>
                <p:cNvSpPr/>
                <p:nvPr/>
              </p:nvSpPr>
              <p:spPr>
                <a:xfrm>
                  <a:off x="15372958" y="2765705"/>
                  <a:ext cx="237636" cy="142811"/>
                </a:xfrm>
                <a:custGeom>
                  <a:avLst/>
                  <a:gdLst/>
                  <a:ahLst/>
                  <a:cxnLst/>
                  <a:rect l="l" t="t" r="r" b="b"/>
                  <a:pathLst>
                    <a:path w="261858" h="157368" extrusionOk="0">
                      <a:moveTo>
                        <a:pt x="254349" y="1"/>
                      </a:moveTo>
                      <a:cubicBezTo>
                        <a:pt x="253230" y="1"/>
                        <a:pt x="252095" y="288"/>
                        <a:pt x="251050" y="891"/>
                      </a:cubicBezTo>
                      <a:lnTo>
                        <a:pt x="4195" y="145148"/>
                      </a:lnTo>
                      <a:cubicBezTo>
                        <a:pt x="1090" y="146963"/>
                        <a:pt x="1" y="150996"/>
                        <a:pt x="1856" y="154101"/>
                      </a:cubicBezTo>
                      <a:cubicBezTo>
                        <a:pt x="3066" y="156199"/>
                        <a:pt x="5244" y="157368"/>
                        <a:pt x="7542" y="157368"/>
                      </a:cubicBezTo>
                      <a:cubicBezTo>
                        <a:pt x="8631" y="157368"/>
                        <a:pt x="9801" y="157086"/>
                        <a:pt x="10849" y="156481"/>
                      </a:cubicBezTo>
                      <a:lnTo>
                        <a:pt x="257664" y="12224"/>
                      </a:lnTo>
                      <a:cubicBezTo>
                        <a:pt x="260809" y="10368"/>
                        <a:pt x="261858" y="6376"/>
                        <a:pt x="260043" y="3230"/>
                      </a:cubicBezTo>
                      <a:cubicBezTo>
                        <a:pt x="258778" y="1157"/>
                        <a:pt x="256596" y="1"/>
                        <a:pt x="254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33"/>
                <p:cNvSpPr/>
                <p:nvPr/>
              </p:nvSpPr>
              <p:spPr>
                <a:xfrm>
                  <a:off x="15766211" y="2765689"/>
                  <a:ext cx="168464" cy="285637"/>
                </a:xfrm>
                <a:custGeom>
                  <a:avLst/>
                  <a:gdLst/>
                  <a:ahLst/>
                  <a:cxnLst/>
                  <a:rect l="l" t="t" r="r" b="b"/>
                  <a:pathLst>
                    <a:path w="185635" h="314751" extrusionOk="0">
                      <a:moveTo>
                        <a:pt x="7491" y="0"/>
                      </a:moveTo>
                      <a:cubicBezTo>
                        <a:pt x="6390" y="0"/>
                        <a:pt x="5270" y="279"/>
                        <a:pt x="4235" y="869"/>
                      </a:cubicBezTo>
                      <a:cubicBezTo>
                        <a:pt x="1089" y="2643"/>
                        <a:pt x="0" y="6636"/>
                        <a:pt x="1775" y="9822"/>
                      </a:cubicBezTo>
                      <a:lnTo>
                        <a:pt x="172447" y="311403"/>
                      </a:lnTo>
                      <a:cubicBezTo>
                        <a:pt x="173657" y="313540"/>
                        <a:pt x="175875" y="314750"/>
                        <a:pt x="178134" y="314750"/>
                      </a:cubicBezTo>
                      <a:cubicBezTo>
                        <a:pt x="179223" y="314750"/>
                        <a:pt x="180352" y="314468"/>
                        <a:pt x="181360" y="313903"/>
                      </a:cubicBezTo>
                      <a:cubicBezTo>
                        <a:pt x="184546" y="312129"/>
                        <a:pt x="185635" y="308136"/>
                        <a:pt x="183860" y="304991"/>
                      </a:cubicBezTo>
                      <a:lnTo>
                        <a:pt x="13188" y="3329"/>
                      </a:lnTo>
                      <a:cubicBezTo>
                        <a:pt x="11990" y="1205"/>
                        <a:pt x="9781" y="0"/>
                        <a:pt x="7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3" name="Google Shape;813;p33"/>
              <p:cNvGrpSpPr/>
              <p:nvPr/>
            </p:nvGrpSpPr>
            <p:grpSpPr>
              <a:xfrm>
                <a:off x="4026661" y="4042917"/>
                <a:ext cx="385681" cy="467539"/>
                <a:chOff x="15648948" y="2124524"/>
                <a:chExt cx="579101" cy="702011"/>
              </a:xfrm>
            </p:grpSpPr>
            <p:sp>
              <p:nvSpPr>
                <p:cNvPr id="814" name="Google Shape;814;p33"/>
                <p:cNvSpPr/>
                <p:nvPr/>
              </p:nvSpPr>
              <p:spPr>
                <a:xfrm>
                  <a:off x="15648948" y="2124524"/>
                  <a:ext cx="579101" cy="702011"/>
                </a:xfrm>
                <a:custGeom>
                  <a:avLst/>
                  <a:gdLst/>
                  <a:ahLst/>
                  <a:cxnLst/>
                  <a:rect l="l" t="t" r="r" b="b"/>
                  <a:pathLst>
                    <a:path w="638128" h="773566" extrusionOk="0">
                      <a:moveTo>
                        <a:pt x="112097" y="1"/>
                      </a:moveTo>
                      <a:cubicBezTo>
                        <a:pt x="110935" y="1"/>
                        <a:pt x="109792" y="297"/>
                        <a:pt x="108768" y="901"/>
                      </a:cubicBezTo>
                      <a:cubicBezTo>
                        <a:pt x="107236" y="1828"/>
                        <a:pt x="106107" y="3361"/>
                        <a:pt x="105744" y="5135"/>
                      </a:cubicBezTo>
                      <a:lnTo>
                        <a:pt x="807" y="479365"/>
                      </a:lnTo>
                      <a:cubicBezTo>
                        <a:pt x="1" y="482914"/>
                        <a:pt x="2259" y="486423"/>
                        <a:pt x="5808" y="487189"/>
                      </a:cubicBezTo>
                      <a:cubicBezTo>
                        <a:pt x="6306" y="487300"/>
                        <a:pt x="6799" y="487353"/>
                        <a:pt x="7282" y="487353"/>
                      </a:cubicBezTo>
                      <a:cubicBezTo>
                        <a:pt x="10318" y="487353"/>
                        <a:pt x="12936" y="485256"/>
                        <a:pt x="13632" y="482228"/>
                      </a:cubicBezTo>
                      <a:lnTo>
                        <a:pt x="116995" y="14814"/>
                      </a:lnTo>
                      <a:lnTo>
                        <a:pt x="622763" y="162419"/>
                      </a:lnTo>
                      <a:lnTo>
                        <a:pt x="455316" y="758805"/>
                      </a:lnTo>
                      <a:lnTo>
                        <a:pt x="354655" y="728639"/>
                      </a:lnTo>
                      <a:cubicBezTo>
                        <a:pt x="354028" y="728461"/>
                        <a:pt x="353399" y="728376"/>
                        <a:pt x="352784" y="728376"/>
                      </a:cubicBezTo>
                      <a:cubicBezTo>
                        <a:pt x="349917" y="728376"/>
                        <a:pt x="347331" y="730220"/>
                        <a:pt x="346468" y="733075"/>
                      </a:cubicBezTo>
                      <a:cubicBezTo>
                        <a:pt x="345419" y="736544"/>
                        <a:pt x="347436" y="740173"/>
                        <a:pt x="350904" y="741222"/>
                      </a:cubicBezTo>
                      <a:lnTo>
                        <a:pt x="457897" y="773284"/>
                      </a:lnTo>
                      <a:cubicBezTo>
                        <a:pt x="458543" y="773445"/>
                        <a:pt x="459147" y="773566"/>
                        <a:pt x="459793" y="773566"/>
                      </a:cubicBezTo>
                      <a:cubicBezTo>
                        <a:pt x="460882" y="773566"/>
                        <a:pt x="461971" y="773284"/>
                        <a:pt x="462979" y="772759"/>
                      </a:cubicBezTo>
                      <a:cubicBezTo>
                        <a:pt x="464511" y="771912"/>
                        <a:pt x="465640" y="770461"/>
                        <a:pt x="466124" y="768767"/>
                      </a:cubicBezTo>
                      <a:lnTo>
                        <a:pt x="637160" y="159717"/>
                      </a:lnTo>
                      <a:cubicBezTo>
                        <a:pt x="638128" y="156248"/>
                        <a:pt x="636112" y="152659"/>
                        <a:pt x="632643" y="151651"/>
                      </a:cubicBezTo>
                      <a:lnTo>
                        <a:pt x="113971" y="255"/>
                      </a:lnTo>
                      <a:cubicBezTo>
                        <a:pt x="113351" y="86"/>
                        <a:pt x="112721" y="1"/>
                        <a:pt x="112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33"/>
                <p:cNvSpPr/>
                <p:nvPr/>
              </p:nvSpPr>
              <p:spPr>
                <a:xfrm>
                  <a:off x="15818144" y="2222311"/>
                  <a:ext cx="314676" cy="91148"/>
                </a:xfrm>
                <a:custGeom>
                  <a:avLst/>
                  <a:gdLst/>
                  <a:ahLst/>
                  <a:cxnLst/>
                  <a:rect l="l" t="t" r="r" b="b"/>
                  <a:pathLst>
                    <a:path w="346750" h="100439" extrusionOk="0">
                      <a:moveTo>
                        <a:pt x="7221" y="1"/>
                      </a:moveTo>
                      <a:cubicBezTo>
                        <a:pt x="4306" y="1"/>
                        <a:pt x="1707" y="1952"/>
                        <a:pt x="928" y="4899"/>
                      </a:cubicBezTo>
                      <a:cubicBezTo>
                        <a:pt x="0" y="8367"/>
                        <a:pt x="2097" y="11956"/>
                        <a:pt x="5606" y="12884"/>
                      </a:cubicBezTo>
                      <a:lnTo>
                        <a:pt x="337797" y="100237"/>
                      </a:lnTo>
                      <a:cubicBezTo>
                        <a:pt x="338361" y="100398"/>
                        <a:pt x="338926" y="100438"/>
                        <a:pt x="339490" y="100438"/>
                      </a:cubicBezTo>
                      <a:cubicBezTo>
                        <a:pt x="342354" y="100438"/>
                        <a:pt x="345056" y="98502"/>
                        <a:pt x="345822" y="95558"/>
                      </a:cubicBezTo>
                      <a:cubicBezTo>
                        <a:pt x="346750" y="92050"/>
                        <a:pt x="344653" y="88460"/>
                        <a:pt x="341144" y="87573"/>
                      </a:cubicBezTo>
                      <a:lnTo>
                        <a:pt x="8913" y="220"/>
                      </a:lnTo>
                      <a:cubicBezTo>
                        <a:pt x="8344" y="72"/>
                        <a:pt x="7777" y="1"/>
                        <a:pt x="7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33"/>
                <p:cNvSpPr/>
                <p:nvPr/>
              </p:nvSpPr>
              <p:spPr>
                <a:xfrm>
                  <a:off x="15813606" y="2309419"/>
                  <a:ext cx="285653" cy="88619"/>
                </a:xfrm>
                <a:custGeom>
                  <a:avLst/>
                  <a:gdLst/>
                  <a:ahLst/>
                  <a:cxnLst/>
                  <a:rect l="l" t="t" r="r" b="b"/>
                  <a:pathLst>
                    <a:path w="314769" h="97652" extrusionOk="0">
                      <a:moveTo>
                        <a:pt x="7237" y="0"/>
                      </a:moveTo>
                      <a:cubicBezTo>
                        <a:pt x="4350" y="0"/>
                        <a:pt x="1809" y="1904"/>
                        <a:pt x="1009" y="4774"/>
                      </a:cubicBezTo>
                      <a:cubicBezTo>
                        <a:pt x="0" y="8282"/>
                        <a:pt x="2017" y="11912"/>
                        <a:pt x="5525" y="12880"/>
                      </a:cubicBezTo>
                      <a:lnTo>
                        <a:pt x="305695" y="97410"/>
                      </a:lnTo>
                      <a:cubicBezTo>
                        <a:pt x="306300" y="97571"/>
                        <a:pt x="306864" y="97652"/>
                        <a:pt x="307469" y="97652"/>
                      </a:cubicBezTo>
                      <a:cubicBezTo>
                        <a:pt x="310333" y="97652"/>
                        <a:pt x="312954" y="95756"/>
                        <a:pt x="313801" y="92853"/>
                      </a:cubicBezTo>
                      <a:cubicBezTo>
                        <a:pt x="314769" y="89384"/>
                        <a:pt x="312712" y="85755"/>
                        <a:pt x="309244" y="84787"/>
                      </a:cubicBezTo>
                      <a:lnTo>
                        <a:pt x="9074" y="257"/>
                      </a:lnTo>
                      <a:cubicBezTo>
                        <a:pt x="8455" y="83"/>
                        <a:pt x="7838"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3"/>
                <p:cNvSpPr/>
                <p:nvPr/>
              </p:nvSpPr>
              <p:spPr>
                <a:xfrm>
                  <a:off x="15788499" y="2392620"/>
                  <a:ext cx="284299" cy="83411"/>
                </a:xfrm>
                <a:custGeom>
                  <a:avLst/>
                  <a:gdLst/>
                  <a:ahLst/>
                  <a:cxnLst/>
                  <a:rect l="l" t="t" r="r" b="b"/>
                  <a:pathLst>
                    <a:path w="313277" h="91913" extrusionOk="0">
                      <a:moveTo>
                        <a:pt x="7314" y="0"/>
                      </a:moveTo>
                      <a:cubicBezTo>
                        <a:pt x="4377" y="0"/>
                        <a:pt x="1746" y="1952"/>
                        <a:pt x="928" y="4882"/>
                      </a:cubicBezTo>
                      <a:cubicBezTo>
                        <a:pt x="1" y="8391"/>
                        <a:pt x="2098" y="11980"/>
                        <a:pt x="5606" y="12907"/>
                      </a:cubicBezTo>
                      <a:lnTo>
                        <a:pt x="304364" y="91710"/>
                      </a:lnTo>
                      <a:cubicBezTo>
                        <a:pt x="304929" y="91872"/>
                        <a:pt x="305493" y="91912"/>
                        <a:pt x="306018" y="91912"/>
                      </a:cubicBezTo>
                      <a:cubicBezTo>
                        <a:pt x="308921" y="91912"/>
                        <a:pt x="311583" y="89976"/>
                        <a:pt x="312349" y="87032"/>
                      </a:cubicBezTo>
                      <a:cubicBezTo>
                        <a:pt x="313277" y="83564"/>
                        <a:pt x="311220" y="79934"/>
                        <a:pt x="307712" y="79007"/>
                      </a:cubicBezTo>
                      <a:lnTo>
                        <a:pt x="8954" y="204"/>
                      </a:lnTo>
                      <a:cubicBezTo>
                        <a:pt x="8403" y="66"/>
                        <a:pt x="7853" y="0"/>
                        <a:pt x="7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3"/>
                <p:cNvSpPr/>
                <p:nvPr/>
              </p:nvSpPr>
              <p:spPr>
                <a:xfrm>
                  <a:off x="15766393" y="2483287"/>
                  <a:ext cx="275443" cy="69381"/>
                </a:xfrm>
                <a:custGeom>
                  <a:avLst/>
                  <a:gdLst/>
                  <a:ahLst/>
                  <a:cxnLst/>
                  <a:rect l="l" t="t" r="r" b="b"/>
                  <a:pathLst>
                    <a:path w="303518" h="76453" extrusionOk="0">
                      <a:moveTo>
                        <a:pt x="7146" y="0"/>
                      </a:moveTo>
                      <a:cubicBezTo>
                        <a:pt x="4104" y="0"/>
                        <a:pt x="1432" y="2104"/>
                        <a:pt x="767" y="5150"/>
                      </a:cubicBezTo>
                      <a:cubicBezTo>
                        <a:pt x="1" y="8699"/>
                        <a:pt x="2259" y="12168"/>
                        <a:pt x="5768" y="12934"/>
                      </a:cubicBezTo>
                      <a:lnTo>
                        <a:pt x="294927" y="76291"/>
                      </a:lnTo>
                      <a:cubicBezTo>
                        <a:pt x="295411" y="76412"/>
                        <a:pt x="295895" y="76452"/>
                        <a:pt x="296339" y="76452"/>
                      </a:cubicBezTo>
                      <a:cubicBezTo>
                        <a:pt x="299364" y="76452"/>
                        <a:pt x="302066" y="74355"/>
                        <a:pt x="302751" y="71290"/>
                      </a:cubicBezTo>
                      <a:cubicBezTo>
                        <a:pt x="303518" y="67741"/>
                        <a:pt x="301259" y="64273"/>
                        <a:pt x="297751" y="63507"/>
                      </a:cubicBezTo>
                      <a:lnTo>
                        <a:pt x="8551" y="150"/>
                      </a:lnTo>
                      <a:cubicBezTo>
                        <a:pt x="8078" y="49"/>
                        <a:pt x="7607" y="0"/>
                        <a:pt x="7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3"/>
                <p:cNvSpPr/>
                <p:nvPr/>
              </p:nvSpPr>
              <p:spPr>
                <a:xfrm>
                  <a:off x="15742532" y="2551375"/>
                  <a:ext cx="273539" cy="77088"/>
                </a:xfrm>
                <a:custGeom>
                  <a:avLst/>
                  <a:gdLst/>
                  <a:ahLst/>
                  <a:cxnLst/>
                  <a:rect l="l" t="t" r="r" b="b"/>
                  <a:pathLst>
                    <a:path w="301420" h="84946" extrusionOk="0">
                      <a:moveTo>
                        <a:pt x="7207" y="0"/>
                      </a:moveTo>
                      <a:cubicBezTo>
                        <a:pt x="4307" y="0"/>
                        <a:pt x="1630" y="2013"/>
                        <a:pt x="847" y="4973"/>
                      </a:cubicBezTo>
                      <a:cubicBezTo>
                        <a:pt x="0" y="8482"/>
                        <a:pt x="2138" y="12031"/>
                        <a:pt x="5646" y="12918"/>
                      </a:cubicBezTo>
                      <a:lnTo>
                        <a:pt x="292588" y="84744"/>
                      </a:lnTo>
                      <a:cubicBezTo>
                        <a:pt x="293112" y="84905"/>
                        <a:pt x="293636" y="84946"/>
                        <a:pt x="294161" y="84946"/>
                      </a:cubicBezTo>
                      <a:cubicBezTo>
                        <a:pt x="297105" y="84946"/>
                        <a:pt x="299807" y="82970"/>
                        <a:pt x="300533" y="79985"/>
                      </a:cubicBezTo>
                      <a:cubicBezTo>
                        <a:pt x="301420" y="76477"/>
                        <a:pt x="299282" y="72928"/>
                        <a:pt x="295774" y="72040"/>
                      </a:cubicBezTo>
                      <a:lnTo>
                        <a:pt x="8832" y="214"/>
                      </a:lnTo>
                      <a:cubicBezTo>
                        <a:pt x="8290" y="69"/>
                        <a:pt x="7745" y="0"/>
                        <a:pt x="7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20" name="Google Shape;820;p33"/>
            <p:cNvGrpSpPr/>
            <p:nvPr/>
          </p:nvGrpSpPr>
          <p:grpSpPr>
            <a:xfrm>
              <a:off x="2791529" y="4531976"/>
              <a:ext cx="307963" cy="357181"/>
              <a:chOff x="14643327" y="2601839"/>
              <a:chExt cx="551214" cy="639307"/>
            </a:xfrm>
          </p:grpSpPr>
          <p:sp>
            <p:nvSpPr>
              <p:cNvPr id="821" name="Google Shape;821;p33"/>
              <p:cNvSpPr/>
              <p:nvPr/>
            </p:nvSpPr>
            <p:spPr>
              <a:xfrm>
                <a:off x="14643327" y="2601839"/>
                <a:ext cx="551214" cy="639307"/>
              </a:xfrm>
              <a:custGeom>
                <a:avLst/>
                <a:gdLst/>
                <a:ahLst/>
                <a:cxnLst/>
                <a:rect l="l" t="t" r="r" b="b"/>
                <a:pathLst>
                  <a:path w="607398" h="704470" extrusionOk="0">
                    <a:moveTo>
                      <a:pt x="427973" y="14819"/>
                    </a:moveTo>
                    <a:lnTo>
                      <a:pt x="591951" y="577209"/>
                    </a:lnTo>
                    <a:lnTo>
                      <a:pt x="212293" y="689888"/>
                    </a:lnTo>
                    <a:lnTo>
                      <a:pt x="15286" y="144155"/>
                    </a:lnTo>
                    <a:lnTo>
                      <a:pt x="427973" y="14819"/>
                    </a:lnTo>
                    <a:close/>
                    <a:moveTo>
                      <a:pt x="432402" y="0"/>
                    </a:moveTo>
                    <a:cubicBezTo>
                      <a:pt x="431733" y="0"/>
                      <a:pt x="431066" y="100"/>
                      <a:pt x="430433" y="301"/>
                    </a:cubicBezTo>
                    <a:lnTo>
                      <a:pt x="4800" y="133669"/>
                    </a:lnTo>
                    <a:cubicBezTo>
                      <a:pt x="3106" y="134193"/>
                      <a:pt x="1695" y="135403"/>
                      <a:pt x="929" y="137016"/>
                    </a:cubicBezTo>
                    <a:cubicBezTo>
                      <a:pt x="122" y="138630"/>
                      <a:pt x="1" y="140485"/>
                      <a:pt x="606" y="142138"/>
                    </a:cubicBezTo>
                    <a:lnTo>
                      <a:pt x="202090" y="700132"/>
                    </a:lnTo>
                    <a:cubicBezTo>
                      <a:pt x="203036" y="702779"/>
                      <a:pt x="205507" y="704469"/>
                      <a:pt x="208206" y="704469"/>
                    </a:cubicBezTo>
                    <a:cubicBezTo>
                      <a:pt x="208384" y="704469"/>
                      <a:pt x="208564" y="704462"/>
                      <a:pt x="208744" y="704447"/>
                    </a:cubicBezTo>
                    <a:cubicBezTo>
                      <a:pt x="209188" y="704407"/>
                      <a:pt x="209672" y="704366"/>
                      <a:pt x="210116" y="704205"/>
                    </a:cubicBezTo>
                    <a:lnTo>
                      <a:pt x="601953" y="587896"/>
                    </a:lnTo>
                    <a:cubicBezTo>
                      <a:pt x="605421" y="586847"/>
                      <a:pt x="607398" y="583258"/>
                      <a:pt x="606389" y="579790"/>
                    </a:cubicBezTo>
                    <a:lnTo>
                      <a:pt x="438701" y="4737"/>
                    </a:lnTo>
                    <a:cubicBezTo>
                      <a:pt x="438217" y="3043"/>
                      <a:pt x="437047" y="1632"/>
                      <a:pt x="435515" y="785"/>
                    </a:cubicBezTo>
                    <a:cubicBezTo>
                      <a:pt x="434568" y="262"/>
                      <a:pt x="433483" y="0"/>
                      <a:pt x="43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3"/>
              <p:cNvSpPr/>
              <p:nvPr/>
            </p:nvSpPr>
            <p:spPr>
              <a:xfrm>
                <a:off x="14709790" y="2688030"/>
                <a:ext cx="277895" cy="92227"/>
              </a:xfrm>
              <a:custGeom>
                <a:avLst/>
                <a:gdLst/>
                <a:ahLst/>
                <a:cxnLst/>
                <a:rect l="l" t="t" r="r" b="b"/>
                <a:pathLst>
                  <a:path w="306220" h="101628" extrusionOk="0">
                    <a:moveTo>
                      <a:pt x="298935" y="0"/>
                    </a:moveTo>
                    <a:cubicBezTo>
                      <a:pt x="298300" y="0"/>
                      <a:pt x="297656" y="97"/>
                      <a:pt x="297024" y="300"/>
                    </a:cubicBezTo>
                    <a:lnTo>
                      <a:pt x="5445" y="88822"/>
                    </a:lnTo>
                    <a:cubicBezTo>
                      <a:pt x="1977" y="89871"/>
                      <a:pt x="1" y="93541"/>
                      <a:pt x="1049" y="97009"/>
                    </a:cubicBezTo>
                    <a:cubicBezTo>
                      <a:pt x="1922" y="99819"/>
                      <a:pt x="4476" y="101628"/>
                      <a:pt x="7296" y="101628"/>
                    </a:cubicBezTo>
                    <a:cubicBezTo>
                      <a:pt x="7471" y="101628"/>
                      <a:pt x="7648" y="101621"/>
                      <a:pt x="7824" y="101607"/>
                    </a:cubicBezTo>
                    <a:cubicBezTo>
                      <a:pt x="8308" y="101607"/>
                      <a:pt x="8752" y="101526"/>
                      <a:pt x="9236" y="101365"/>
                    </a:cubicBezTo>
                    <a:lnTo>
                      <a:pt x="300775" y="12842"/>
                    </a:lnTo>
                    <a:cubicBezTo>
                      <a:pt x="304243" y="11794"/>
                      <a:pt x="306219" y="8124"/>
                      <a:pt x="305171" y="4655"/>
                    </a:cubicBezTo>
                    <a:cubicBezTo>
                      <a:pt x="304318" y="1834"/>
                      <a:pt x="301704" y="0"/>
                      <a:pt x="298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3"/>
              <p:cNvSpPr/>
              <p:nvPr/>
            </p:nvSpPr>
            <p:spPr>
              <a:xfrm>
                <a:off x="14747267" y="2767033"/>
                <a:ext cx="284153" cy="90046"/>
              </a:xfrm>
              <a:custGeom>
                <a:avLst/>
                <a:gdLst/>
                <a:ahLst/>
                <a:cxnLst/>
                <a:rect l="l" t="t" r="r" b="b"/>
                <a:pathLst>
                  <a:path w="313116" h="99224" extrusionOk="0">
                    <a:moveTo>
                      <a:pt x="305836" y="1"/>
                    </a:moveTo>
                    <a:cubicBezTo>
                      <a:pt x="305227" y="1"/>
                      <a:pt x="304610" y="89"/>
                      <a:pt x="304001" y="275"/>
                    </a:cubicBezTo>
                    <a:lnTo>
                      <a:pt x="5485" y="86378"/>
                    </a:lnTo>
                    <a:cubicBezTo>
                      <a:pt x="1977" y="87386"/>
                      <a:pt x="1" y="91016"/>
                      <a:pt x="969" y="94484"/>
                    </a:cubicBezTo>
                    <a:cubicBezTo>
                      <a:pt x="1805" y="97373"/>
                      <a:pt x="4397" y="99223"/>
                      <a:pt x="7225" y="99223"/>
                    </a:cubicBezTo>
                    <a:cubicBezTo>
                      <a:pt x="7397" y="99223"/>
                      <a:pt x="7570" y="99216"/>
                      <a:pt x="7744" y="99202"/>
                    </a:cubicBezTo>
                    <a:cubicBezTo>
                      <a:pt x="8187" y="99162"/>
                      <a:pt x="8671" y="99081"/>
                      <a:pt x="9115" y="98960"/>
                    </a:cubicBezTo>
                    <a:lnTo>
                      <a:pt x="307631" y="12858"/>
                    </a:lnTo>
                    <a:cubicBezTo>
                      <a:pt x="311099" y="11890"/>
                      <a:pt x="313116" y="8220"/>
                      <a:pt x="312108" y="4752"/>
                    </a:cubicBezTo>
                    <a:cubicBezTo>
                      <a:pt x="311311" y="1899"/>
                      <a:pt x="308660" y="1"/>
                      <a:pt x="30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3"/>
              <p:cNvSpPr/>
              <p:nvPr/>
            </p:nvSpPr>
            <p:spPr>
              <a:xfrm>
                <a:off x="14775924" y="2835596"/>
                <a:ext cx="260547" cy="88308"/>
              </a:xfrm>
              <a:custGeom>
                <a:avLst/>
                <a:gdLst/>
                <a:ahLst/>
                <a:cxnLst/>
                <a:rect l="l" t="t" r="r" b="b"/>
                <a:pathLst>
                  <a:path w="287104" h="97309" extrusionOk="0">
                    <a:moveTo>
                      <a:pt x="279778" y="0"/>
                    </a:moveTo>
                    <a:cubicBezTo>
                      <a:pt x="279143" y="0"/>
                      <a:pt x="278500" y="97"/>
                      <a:pt x="277868" y="300"/>
                    </a:cubicBezTo>
                    <a:cubicBezTo>
                      <a:pt x="250807" y="8567"/>
                      <a:pt x="13430" y="81160"/>
                      <a:pt x="4880" y="84709"/>
                    </a:cubicBezTo>
                    <a:cubicBezTo>
                      <a:pt x="1533" y="86080"/>
                      <a:pt x="0" y="89911"/>
                      <a:pt x="1331" y="93218"/>
                    </a:cubicBezTo>
                    <a:cubicBezTo>
                      <a:pt x="2396" y="95765"/>
                      <a:pt x="4857" y="97309"/>
                      <a:pt x="7433" y="97309"/>
                    </a:cubicBezTo>
                    <a:cubicBezTo>
                      <a:pt x="7590" y="97309"/>
                      <a:pt x="7747" y="97303"/>
                      <a:pt x="7905" y="97291"/>
                    </a:cubicBezTo>
                    <a:cubicBezTo>
                      <a:pt x="8550" y="97251"/>
                      <a:pt x="9276" y="97090"/>
                      <a:pt x="9921" y="96807"/>
                    </a:cubicBezTo>
                    <a:cubicBezTo>
                      <a:pt x="16656" y="94065"/>
                      <a:pt x="176117" y="45105"/>
                      <a:pt x="281659" y="12842"/>
                    </a:cubicBezTo>
                    <a:cubicBezTo>
                      <a:pt x="285127" y="11794"/>
                      <a:pt x="287103" y="8124"/>
                      <a:pt x="286014" y="4655"/>
                    </a:cubicBezTo>
                    <a:cubicBezTo>
                      <a:pt x="285161" y="1834"/>
                      <a:pt x="282547" y="0"/>
                      <a:pt x="279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3"/>
              <p:cNvSpPr/>
              <p:nvPr/>
            </p:nvSpPr>
            <p:spPr>
              <a:xfrm>
                <a:off x="14806814" y="2906291"/>
                <a:ext cx="260400" cy="76387"/>
              </a:xfrm>
              <a:custGeom>
                <a:avLst/>
                <a:gdLst/>
                <a:ahLst/>
                <a:cxnLst/>
                <a:rect l="l" t="t" r="r" b="b"/>
                <a:pathLst>
                  <a:path w="286942" h="84173" extrusionOk="0">
                    <a:moveTo>
                      <a:pt x="279770" y="1"/>
                    </a:moveTo>
                    <a:cubicBezTo>
                      <a:pt x="279199" y="1"/>
                      <a:pt x="278615" y="76"/>
                      <a:pt x="278029" y="234"/>
                    </a:cubicBezTo>
                    <a:lnTo>
                      <a:pt x="5646" y="71254"/>
                    </a:lnTo>
                    <a:cubicBezTo>
                      <a:pt x="2137" y="72181"/>
                      <a:pt x="0" y="75770"/>
                      <a:pt x="928" y="79239"/>
                    </a:cubicBezTo>
                    <a:cubicBezTo>
                      <a:pt x="1697" y="82201"/>
                      <a:pt x="4412" y="84173"/>
                      <a:pt x="7356" y="84173"/>
                    </a:cubicBezTo>
                    <a:cubicBezTo>
                      <a:pt x="7498" y="84173"/>
                      <a:pt x="7641" y="84168"/>
                      <a:pt x="7784" y="84159"/>
                    </a:cubicBezTo>
                    <a:cubicBezTo>
                      <a:pt x="8147" y="84118"/>
                      <a:pt x="8550" y="84038"/>
                      <a:pt x="8953" y="83917"/>
                    </a:cubicBezTo>
                    <a:lnTo>
                      <a:pt x="281376" y="12897"/>
                    </a:lnTo>
                    <a:cubicBezTo>
                      <a:pt x="284844" y="11970"/>
                      <a:pt x="286942" y="8421"/>
                      <a:pt x="286014" y="4912"/>
                    </a:cubicBezTo>
                    <a:cubicBezTo>
                      <a:pt x="285272" y="1976"/>
                      <a:pt x="282694" y="1"/>
                      <a:pt x="279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3"/>
              <p:cNvSpPr/>
              <p:nvPr/>
            </p:nvSpPr>
            <p:spPr>
              <a:xfrm>
                <a:off x="14839605" y="2982555"/>
                <a:ext cx="254435" cy="79946"/>
              </a:xfrm>
              <a:custGeom>
                <a:avLst/>
                <a:gdLst/>
                <a:ahLst/>
                <a:cxnLst/>
                <a:rect l="l" t="t" r="r" b="b"/>
                <a:pathLst>
                  <a:path w="280369" h="88095" extrusionOk="0">
                    <a:moveTo>
                      <a:pt x="273005" y="0"/>
                    </a:moveTo>
                    <a:cubicBezTo>
                      <a:pt x="272424" y="0"/>
                      <a:pt x="271836" y="79"/>
                      <a:pt x="271254" y="243"/>
                    </a:cubicBezTo>
                    <a:cubicBezTo>
                      <a:pt x="169141" y="29481"/>
                      <a:pt x="14600" y="73400"/>
                      <a:pt x="6010" y="75013"/>
                    </a:cubicBezTo>
                    <a:cubicBezTo>
                      <a:pt x="2582" y="75457"/>
                      <a:pt x="1" y="78522"/>
                      <a:pt x="243" y="82030"/>
                    </a:cubicBezTo>
                    <a:cubicBezTo>
                      <a:pt x="513" y="85470"/>
                      <a:pt x="3413" y="88095"/>
                      <a:pt x="6849" y="88095"/>
                    </a:cubicBezTo>
                    <a:cubicBezTo>
                      <a:pt x="6999" y="88095"/>
                      <a:pt x="7149" y="88090"/>
                      <a:pt x="7300" y="88080"/>
                    </a:cubicBezTo>
                    <a:cubicBezTo>
                      <a:pt x="13148" y="87636"/>
                      <a:pt x="196404" y="35329"/>
                      <a:pt x="274884" y="12866"/>
                    </a:cubicBezTo>
                    <a:cubicBezTo>
                      <a:pt x="278352" y="11858"/>
                      <a:pt x="280369" y="8228"/>
                      <a:pt x="279361" y="4760"/>
                    </a:cubicBezTo>
                    <a:cubicBezTo>
                      <a:pt x="278523" y="1879"/>
                      <a:pt x="275850" y="0"/>
                      <a:pt x="273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3"/>
              <p:cNvSpPr/>
              <p:nvPr/>
            </p:nvSpPr>
            <p:spPr>
              <a:xfrm>
                <a:off x="14858198" y="3070388"/>
                <a:ext cx="267756" cy="70286"/>
              </a:xfrm>
              <a:custGeom>
                <a:avLst/>
                <a:gdLst/>
                <a:ahLst/>
                <a:cxnLst/>
                <a:rect l="l" t="t" r="r" b="b"/>
                <a:pathLst>
                  <a:path w="295048" h="77450" extrusionOk="0">
                    <a:moveTo>
                      <a:pt x="287834" y="0"/>
                    </a:moveTo>
                    <a:cubicBezTo>
                      <a:pt x="287352" y="0"/>
                      <a:pt x="286864" y="54"/>
                      <a:pt x="286377" y="166"/>
                    </a:cubicBezTo>
                    <a:lnTo>
                      <a:pt x="5767" y="64491"/>
                    </a:lnTo>
                    <a:cubicBezTo>
                      <a:pt x="2218" y="65298"/>
                      <a:pt x="0" y="68806"/>
                      <a:pt x="807" y="72355"/>
                    </a:cubicBezTo>
                    <a:cubicBezTo>
                      <a:pt x="1539" y="75400"/>
                      <a:pt x="4260" y="77450"/>
                      <a:pt x="7280" y="77450"/>
                    </a:cubicBezTo>
                    <a:cubicBezTo>
                      <a:pt x="7421" y="77450"/>
                      <a:pt x="7562" y="77446"/>
                      <a:pt x="7703" y="77437"/>
                    </a:cubicBezTo>
                    <a:cubicBezTo>
                      <a:pt x="8026" y="77396"/>
                      <a:pt x="8348" y="77316"/>
                      <a:pt x="8671" y="77275"/>
                    </a:cubicBezTo>
                    <a:lnTo>
                      <a:pt x="289321" y="12950"/>
                    </a:lnTo>
                    <a:cubicBezTo>
                      <a:pt x="292870" y="12144"/>
                      <a:pt x="295048" y="8595"/>
                      <a:pt x="294241" y="5086"/>
                    </a:cubicBezTo>
                    <a:cubicBezTo>
                      <a:pt x="293547" y="2065"/>
                      <a:pt x="290818" y="0"/>
                      <a:pt x="287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Estadísticas</a:t>
            </a:r>
            <a:r>
              <a:rPr lang="en" dirty="0"/>
              <a:t> de Phishing</a:t>
            </a:r>
            <a:endParaRPr dirty="0"/>
          </a:p>
        </p:txBody>
      </p:sp>
      <p:sp>
        <p:nvSpPr>
          <p:cNvPr id="996" name="Google Shape;996;p37"/>
          <p:cNvSpPr txBox="1">
            <a:spLocks noGrp="1"/>
          </p:cNvSpPr>
          <p:nvPr>
            <p:ph type="subTitle" idx="1"/>
          </p:nvPr>
        </p:nvSpPr>
        <p:spPr>
          <a:xfrm>
            <a:off x="1110559" y="1614143"/>
            <a:ext cx="1986000" cy="8648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chemeClr val="tx1"/>
                </a:solidFill>
                <a:effectLst/>
                <a:latin typeface="Open Sans" pitchFamily="2" charset="0"/>
                <a:ea typeface="Open Sans" pitchFamily="2" charset="0"/>
                <a:cs typeface="Open Sans" pitchFamily="2" charset="0"/>
              </a:rPr>
              <a:t>En 2022, el 48,63% de los correos electrónicos en todo el mundo fueron spam.</a:t>
            </a:r>
            <a:r>
              <a:rPr lang="es-EC" b="0" i="0" baseline="30000" dirty="0">
                <a:solidFill>
                  <a:schemeClr val="tx1"/>
                </a:solidFill>
                <a:effectLst/>
                <a:latin typeface="Open Sans" pitchFamily="2" charset="0"/>
                <a:ea typeface="Open Sans" pitchFamily="2" charset="0"/>
                <a:cs typeface="Open Sans" pitchFamily="2" charset="0"/>
              </a:rPr>
              <a:t>1</a:t>
            </a:r>
            <a:endParaRPr dirty="0">
              <a:solidFill>
                <a:schemeClr val="tx1"/>
              </a:solidFill>
              <a:latin typeface="Open Sans" pitchFamily="2" charset="0"/>
              <a:ea typeface="Open Sans" pitchFamily="2" charset="0"/>
              <a:cs typeface="Open Sans" pitchFamily="2" charset="0"/>
            </a:endParaRPr>
          </a:p>
        </p:txBody>
      </p:sp>
      <p:sp>
        <p:nvSpPr>
          <p:cNvPr id="997" name="Google Shape;997;p37"/>
          <p:cNvSpPr txBox="1">
            <a:spLocks noGrp="1"/>
          </p:cNvSpPr>
          <p:nvPr>
            <p:ph type="subTitle" idx="2"/>
          </p:nvPr>
        </p:nvSpPr>
        <p:spPr>
          <a:xfrm>
            <a:off x="3739035" y="1635857"/>
            <a:ext cx="1986000" cy="10431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C" i="0" dirty="0">
                <a:solidFill>
                  <a:schemeClr val="tx1"/>
                </a:solidFill>
                <a:effectLst/>
                <a:latin typeface="Open Sans" pitchFamily="2" charset="0"/>
                <a:ea typeface="Open Sans" pitchFamily="2" charset="0"/>
                <a:cs typeface="Open Sans" pitchFamily="2" charset="0"/>
              </a:rPr>
              <a:t>Se ha predicho que veremos (en el 2023) más campañas de phishing que pueden eludir MFA.</a:t>
            </a:r>
            <a:r>
              <a:rPr lang="es-EC" i="0" baseline="30000" dirty="0">
                <a:solidFill>
                  <a:schemeClr val="tx1"/>
                </a:solidFill>
                <a:effectLst/>
                <a:latin typeface="Open Sans" pitchFamily="2" charset="0"/>
                <a:ea typeface="Open Sans" pitchFamily="2" charset="0"/>
                <a:cs typeface="Open Sans" pitchFamily="2" charset="0"/>
              </a:rPr>
              <a:t>2</a:t>
            </a:r>
            <a:endParaRPr dirty="0">
              <a:solidFill>
                <a:schemeClr val="tx1"/>
              </a:solidFill>
              <a:latin typeface="Open Sans" pitchFamily="2" charset="0"/>
              <a:ea typeface="Open Sans" pitchFamily="2" charset="0"/>
              <a:cs typeface="Open Sans" pitchFamily="2" charset="0"/>
            </a:endParaRPr>
          </a:p>
        </p:txBody>
      </p:sp>
      <p:sp>
        <p:nvSpPr>
          <p:cNvPr id="998" name="Google Shape;998;p37"/>
          <p:cNvSpPr txBox="1">
            <a:spLocks noGrp="1"/>
          </p:cNvSpPr>
          <p:nvPr>
            <p:ph type="subTitle" idx="3"/>
          </p:nvPr>
        </p:nvSpPr>
        <p:spPr>
          <a:xfrm>
            <a:off x="1101000" y="3073985"/>
            <a:ext cx="198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Para 2025, se espera que los piratas informáticos hayan causado más de 10,5 billones de dólares en pérdidas financieras.</a:t>
            </a:r>
            <a:r>
              <a:rPr lang="es-EC" baseline="30000" dirty="0">
                <a:solidFill>
                  <a:schemeClr val="tx1"/>
                </a:solidFill>
                <a:latin typeface="Open Sans" pitchFamily="2" charset="0"/>
                <a:ea typeface="Open Sans" pitchFamily="2" charset="0"/>
                <a:cs typeface="Open Sans" pitchFamily="2" charset="0"/>
              </a:rPr>
              <a:t>3</a:t>
            </a:r>
            <a:r>
              <a:rPr lang="es-ES" dirty="0"/>
              <a:t> </a:t>
            </a:r>
            <a:endParaRPr dirty="0"/>
          </a:p>
        </p:txBody>
      </p:sp>
      <p:sp>
        <p:nvSpPr>
          <p:cNvPr id="999" name="Google Shape;999;p37"/>
          <p:cNvSpPr txBox="1">
            <a:spLocks noGrp="1"/>
          </p:cNvSpPr>
          <p:nvPr>
            <p:ph type="subTitle" idx="4"/>
          </p:nvPr>
        </p:nvSpPr>
        <p:spPr>
          <a:xfrm>
            <a:off x="3731400" y="3073984"/>
            <a:ext cx="1986000" cy="104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SlashNext señala que en el 2022 se llevaron a cabo 255 millones de ataques de phishing.</a:t>
            </a:r>
            <a:r>
              <a:rPr lang="es-EC" i="0" baseline="30000" dirty="0">
                <a:solidFill>
                  <a:schemeClr val="tx1"/>
                </a:solidFill>
                <a:effectLst/>
                <a:latin typeface="Open Sans" pitchFamily="2" charset="0"/>
                <a:ea typeface="Open Sans" pitchFamily="2" charset="0"/>
                <a:cs typeface="Open Sans" pitchFamily="2" charset="0"/>
              </a:rPr>
              <a:t>2</a:t>
            </a:r>
            <a:endParaRPr dirty="0"/>
          </a:p>
        </p:txBody>
      </p:sp>
      <p:sp>
        <p:nvSpPr>
          <p:cNvPr id="1003" name="Google Shape;1003;p37"/>
          <p:cNvSpPr txBox="1">
            <a:spLocks noGrp="1"/>
          </p:cNvSpPr>
          <p:nvPr>
            <p:ph type="subTitle" idx="5"/>
          </p:nvPr>
        </p:nvSpPr>
        <p:spPr>
          <a:xfrm>
            <a:off x="6361799" y="1593313"/>
            <a:ext cx="1986000" cy="1386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La cadena hotelera Marriott fue hackeada en 2020, lo que provocó una filtración de datos personales de más de 5,2 millones de huéspedes.</a:t>
            </a:r>
            <a:r>
              <a:rPr lang="es-EC" baseline="30000" dirty="0">
                <a:solidFill>
                  <a:schemeClr val="tx1"/>
                </a:solidFill>
                <a:latin typeface="Open Sans" pitchFamily="2" charset="0"/>
                <a:ea typeface="Open Sans" pitchFamily="2" charset="0"/>
                <a:cs typeface="Open Sans" pitchFamily="2" charset="0"/>
              </a:rPr>
              <a:t>3</a:t>
            </a:r>
            <a:endParaRPr lang="es-ES" dirty="0"/>
          </a:p>
        </p:txBody>
      </p:sp>
      <p:sp>
        <p:nvSpPr>
          <p:cNvPr id="1004" name="Google Shape;1004;p37"/>
          <p:cNvSpPr txBox="1">
            <a:spLocks noGrp="1"/>
          </p:cNvSpPr>
          <p:nvPr>
            <p:ph type="subTitle" idx="6"/>
          </p:nvPr>
        </p:nvSpPr>
        <p:spPr>
          <a:xfrm>
            <a:off x="6361799" y="3073984"/>
            <a:ext cx="1986000" cy="861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Ecuador está en el top 5 de países en donde los usuarios hizo clic en un enlace de phishing.</a:t>
            </a:r>
            <a:r>
              <a:rPr lang="es-EC" b="0" i="0" baseline="30000" dirty="0">
                <a:solidFill>
                  <a:schemeClr val="tx1"/>
                </a:solidFill>
                <a:effectLst/>
                <a:latin typeface="Open Sans" pitchFamily="2" charset="0"/>
                <a:ea typeface="Open Sans" pitchFamily="2" charset="0"/>
                <a:cs typeface="Open Sans" pitchFamily="2" charset="0"/>
              </a:rPr>
              <a:t>1</a:t>
            </a:r>
            <a:endParaRPr dirty="0"/>
          </a:p>
        </p:txBody>
      </p:sp>
      <p:grpSp>
        <p:nvGrpSpPr>
          <p:cNvPr id="1008" name="Google Shape;1008;p37"/>
          <p:cNvGrpSpPr/>
          <p:nvPr/>
        </p:nvGrpSpPr>
        <p:grpSpPr>
          <a:xfrm>
            <a:off x="3347759" y="2986324"/>
            <a:ext cx="387542" cy="387504"/>
            <a:chOff x="6920334" y="2632387"/>
            <a:chExt cx="387542" cy="387504"/>
          </a:xfrm>
        </p:grpSpPr>
        <p:sp>
          <p:nvSpPr>
            <p:cNvPr id="1009" name="Google Shape;1009;p37"/>
            <p:cNvSpPr/>
            <p:nvPr/>
          </p:nvSpPr>
          <p:spPr>
            <a:xfrm>
              <a:off x="7178072" y="2728038"/>
              <a:ext cx="34153" cy="34116"/>
            </a:xfrm>
            <a:custGeom>
              <a:avLst/>
              <a:gdLst/>
              <a:ahLst/>
              <a:cxnLst/>
              <a:rect l="l" t="t" r="r" b="b"/>
              <a:pathLst>
                <a:path w="913" h="912" extrusionOk="0">
                  <a:moveTo>
                    <a:pt x="481" y="1"/>
                  </a:moveTo>
                  <a:lnTo>
                    <a:pt x="1" y="481"/>
                  </a:lnTo>
                  <a:lnTo>
                    <a:pt x="127" y="787"/>
                  </a:lnTo>
                  <a:lnTo>
                    <a:pt x="431" y="912"/>
                  </a:lnTo>
                  <a:lnTo>
                    <a:pt x="912" y="431"/>
                  </a:lnTo>
                  <a:lnTo>
                    <a:pt x="708" y="95"/>
                  </a:lnTo>
                  <a:lnTo>
                    <a:pt x="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37"/>
            <p:cNvSpPr/>
            <p:nvPr/>
          </p:nvSpPr>
          <p:spPr>
            <a:xfrm>
              <a:off x="7189406" y="2679146"/>
              <a:ext cx="75039" cy="68381"/>
            </a:xfrm>
            <a:custGeom>
              <a:avLst/>
              <a:gdLst/>
              <a:ahLst/>
              <a:cxnLst/>
              <a:rect l="l" t="t" r="r" b="b"/>
              <a:pathLst>
                <a:path w="2006" h="1828" extrusionOk="0">
                  <a:moveTo>
                    <a:pt x="1003" y="0"/>
                  </a:moveTo>
                  <a:cubicBezTo>
                    <a:pt x="769" y="0"/>
                    <a:pt x="535" y="89"/>
                    <a:pt x="357" y="267"/>
                  </a:cubicBezTo>
                  <a:cubicBezTo>
                    <a:pt x="0" y="623"/>
                    <a:pt x="0" y="1204"/>
                    <a:pt x="357" y="1560"/>
                  </a:cubicBezTo>
                  <a:cubicBezTo>
                    <a:pt x="535" y="1738"/>
                    <a:pt x="768" y="1827"/>
                    <a:pt x="1003" y="1827"/>
                  </a:cubicBezTo>
                  <a:cubicBezTo>
                    <a:pt x="1237" y="1827"/>
                    <a:pt x="1471" y="1738"/>
                    <a:pt x="1649" y="1560"/>
                  </a:cubicBezTo>
                  <a:cubicBezTo>
                    <a:pt x="2005" y="1204"/>
                    <a:pt x="2005" y="623"/>
                    <a:pt x="1649" y="267"/>
                  </a:cubicBezTo>
                  <a:cubicBezTo>
                    <a:pt x="1471" y="89"/>
                    <a:pt x="1237"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7"/>
            <p:cNvSpPr/>
            <p:nvPr/>
          </p:nvSpPr>
          <p:spPr>
            <a:xfrm>
              <a:off x="7015985" y="2890124"/>
              <a:ext cx="34153" cy="34078"/>
            </a:xfrm>
            <a:custGeom>
              <a:avLst/>
              <a:gdLst/>
              <a:ahLst/>
              <a:cxnLst/>
              <a:rect l="l" t="t" r="r" b="b"/>
              <a:pathLst>
                <a:path w="913" h="911" extrusionOk="0">
                  <a:moveTo>
                    <a:pt x="482" y="0"/>
                  </a:moveTo>
                  <a:lnTo>
                    <a:pt x="1" y="480"/>
                  </a:lnTo>
                  <a:lnTo>
                    <a:pt x="26" y="863"/>
                  </a:lnTo>
                  <a:lnTo>
                    <a:pt x="431" y="911"/>
                  </a:lnTo>
                  <a:lnTo>
                    <a:pt x="912" y="431"/>
                  </a:lnTo>
                  <a:lnTo>
                    <a:pt x="8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37"/>
            <p:cNvSpPr/>
            <p:nvPr/>
          </p:nvSpPr>
          <p:spPr>
            <a:xfrm>
              <a:off x="6963764" y="2904788"/>
              <a:ext cx="75039" cy="68381"/>
            </a:xfrm>
            <a:custGeom>
              <a:avLst/>
              <a:gdLst/>
              <a:ahLst/>
              <a:cxnLst/>
              <a:rect l="l" t="t" r="r" b="b"/>
              <a:pathLst>
                <a:path w="2006" h="1828" extrusionOk="0">
                  <a:moveTo>
                    <a:pt x="1003" y="0"/>
                  </a:moveTo>
                  <a:cubicBezTo>
                    <a:pt x="769" y="0"/>
                    <a:pt x="535" y="89"/>
                    <a:pt x="357" y="267"/>
                  </a:cubicBezTo>
                  <a:cubicBezTo>
                    <a:pt x="0" y="623"/>
                    <a:pt x="0" y="1203"/>
                    <a:pt x="357" y="1560"/>
                  </a:cubicBezTo>
                  <a:cubicBezTo>
                    <a:pt x="535" y="1738"/>
                    <a:pt x="769" y="1827"/>
                    <a:pt x="1003" y="1827"/>
                  </a:cubicBezTo>
                  <a:cubicBezTo>
                    <a:pt x="1236" y="1827"/>
                    <a:pt x="1471" y="1738"/>
                    <a:pt x="1649" y="1560"/>
                  </a:cubicBezTo>
                  <a:cubicBezTo>
                    <a:pt x="2005" y="1203"/>
                    <a:pt x="2005" y="623"/>
                    <a:pt x="1649" y="267"/>
                  </a:cubicBezTo>
                  <a:cubicBezTo>
                    <a:pt x="1471" y="89"/>
                    <a:pt x="1237" y="0"/>
                    <a:pt x="1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37"/>
            <p:cNvSpPr/>
            <p:nvPr/>
          </p:nvSpPr>
          <p:spPr>
            <a:xfrm>
              <a:off x="7205230" y="2814711"/>
              <a:ext cx="43393" cy="22856"/>
            </a:xfrm>
            <a:custGeom>
              <a:avLst/>
              <a:gdLst/>
              <a:ahLst/>
              <a:cxnLst/>
              <a:rect l="l" t="t" r="r" b="b"/>
              <a:pathLst>
                <a:path w="1160" h="611" extrusionOk="0">
                  <a:moveTo>
                    <a:pt x="289" y="1"/>
                  </a:moveTo>
                  <a:lnTo>
                    <a:pt x="1" y="319"/>
                  </a:lnTo>
                  <a:lnTo>
                    <a:pt x="289" y="610"/>
                  </a:lnTo>
                  <a:lnTo>
                    <a:pt x="968" y="610"/>
                  </a:lnTo>
                  <a:lnTo>
                    <a:pt x="1159" y="306"/>
                  </a:lnTo>
                  <a:lnTo>
                    <a:pt x="9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37"/>
            <p:cNvSpPr/>
            <p:nvPr/>
          </p:nvSpPr>
          <p:spPr>
            <a:xfrm>
              <a:off x="7239457" y="2791930"/>
              <a:ext cx="68418" cy="68418"/>
            </a:xfrm>
            <a:custGeom>
              <a:avLst/>
              <a:gdLst/>
              <a:ahLst/>
              <a:cxnLst/>
              <a:rect l="l" t="t" r="r" b="b"/>
              <a:pathLst>
                <a:path w="1829" h="1829" extrusionOk="0">
                  <a:moveTo>
                    <a:pt x="914" y="0"/>
                  </a:moveTo>
                  <a:cubicBezTo>
                    <a:pt x="409" y="0"/>
                    <a:pt x="0" y="410"/>
                    <a:pt x="0" y="915"/>
                  </a:cubicBezTo>
                  <a:cubicBezTo>
                    <a:pt x="0" y="1419"/>
                    <a:pt x="409" y="1828"/>
                    <a:pt x="914" y="1828"/>
                  </a:cubicBezTo>
                  <a:cubicBezTo>
                    <a:pt x="1419" y="1828"/>
                    <a:pt x="1828" y="1419"/>
                    <a:pt x="1828" y="915"/>
                  </a:cubicBezTo>
                  <a:cubicBezTo>
                    <a:pt x="1828" y="410"/>
                    <a:pt x="1419" y="0"/>
                    <a:pt x="9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37"/>
            <p:cNvSpPr/>
            <p:nvPr/>
          </p:nvSpPr>
          <p:spPr>
            <a:xfrm>
              <a:off x="6977306" y="2814711"/>
              <a:ext cx="45637" cy="22856"/>
            </a:xfrm>
            <a:custGeom>
              <a:avLst/>
              <a:gdLst/>
              <a:ahLst/>
              <a:cxnLst/>
              <a:rect l="l" t="t" r="r" b="b"/>
              <a:pathLst>
                <a:path w="1220" h="611" extrusionOk="0">
                  <a:moveTo>
                    <a:pt x="253" y="1"/>
                  </a:moveTo>
                  <a:lnTo>
                    <a:pt x="1" y="306"/>
                  </a:lnTo>
                  <a:lnTo>
                    <a:pt x="253" y="610"/>
                  </a:lnTo>
                  <a:lnTo>
                    <a:pt x="932" y="610"/>
                  </a:lnTo>
                  <a:lnTo>
                    <a:pt x="1219" y="306"/>
                  </a:lnTo>
                  <a:lnTo>
                    <a:pt x="9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37"/>
            <p:cNvSpPr/>
            <p:nvPr/>
          </p:nvSpPr>
          <p:spPr>
            <a:xfrm>
              <a:off x="6920334" y="2791930"/>
              <a:ext cx="68418" cy="68418"/>
            </a:xfrm>
            <a:custGeom>
              <a:avLst/>
              <a:gdLst/>
              <a:ahLst/>
              <a:cxnLst/>
              <a:rect l="l" t="t" r="r" b="b"/>
              <a:pathLst>
                <a:path w="1829" h="1829" extrusionOk="0">
                  <a:moveTo>
                    <a:pt x="914" y="0"/>
                  </a:moveTo>
                  <a:cubicBezTo>
                    <a:pt x="410" y="0"/>
                    <a:pt x="1" y="410"/>
                    <a:pt x="1" y="915"/>
                  </a:cubicBezTo>
                  <a:cubicBezTo>
                    <a:pt x="1" y="1419"/>
                    <a:pt x="410" y="1828"/>
                    <a:pt x="914" y="1828"/>
                  </a:cubicBezTo>
                  <a:cubicBezTo>
                    <a:pt x="1419" y="1828"/>
                    <a:pt x="1829" y="1419"/>
                    <a:pt x="1829" y="915"/>
                  </a:cubicBezTo>
                  <a:cubicBezTo>
                    <a:pt x="1829" y="410"/>
                    <a:pt x="1419" y="0"/>
                    <a:pt x="9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37"/>
            <p:cNvSpPr/>
            <p:nvPr/>
          </p:nvSpPr>
          <p:spPr>
            <a:xfrm>
              <a:off x="7178072" y="2890124"/>
              <a:ext cx="34153" cy="34116"/>
            </a:xfrm>
            <a:custGeom>
              <a:avLst/>
              <a:gdLst/>
              <a:ahLst/>
              <a:cxnLst/>
              <a:rect l="l" t="t" r="r" b="b"/>
              <a:pathLst>
                <a:path w="913" h="912" extrusionOk="0">
                  <a:moveTo>
                    <a:pt x="431" y="0"/>
                  </a:moveTo>
                  <a:lnTo>
                    <a:pt x="111" y="95"/>
                  </a:lnTo>
                  <a:lnTo>
                    <a:pt x="1" y="431"/>
                  </a:lnTo>
                  <a:lnTo>
                    <a:pt x="480" y="912"/>
                  </a:lnTo>
                  <a:lnTo>
                    <a:pt x="808" y="790"/>
                  </a:lnTo>
                  <a:lnTo>
                    <a:pt x="912" y="480"/>
                  </a:lnTo>
                  <a:lnTo>
                    <a:pt x="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37"/>
            <p:cNvSpPr/>
            <p:nvPr/>
          </p:nvSpPr>
          <p:spPr>
            <a:xfrm>
              <a:off x="7189406" y="2904788"/>
              <a:ext cx="75039" cy="68381"/>
            </a:xfrm>
            <a:custGeom>
              <a:avLst/>
              <a:gdLst/>
              <a:ahLst/>
              <a:cxnLst/>
              <a:rect l="l" t="t" r="r" b="b"/>
              <a:pathLst>
                <a:path w="2006" h="1828" extrusionOk="0">
                  <a:moveTo>
                    <a:pt x="1003" y="0"/>
                  </a:moveTo>
                  <a:cubicBezTo>
                    <a:pt x="769" y="0"/>
                    <a:pt x="535" y="89"/>
                    <a:pt x="357" y="267"/>
                  </a:cubicBezTo>
                  <a:cubicBezTo>
                    <a:pt x="0" y="623"/>
                    <a:pt x="0" y="1203"/>
                    <a:pt x="357" y="1560"/>
                  </a:cubicBezTo>
                  <a:cubicBezTo>
                    <a:pt x="535" y="1738"/>
                    <a:pt x="768" y="1827"/>
                    <a:pt x="1003" y="1827"/>
                  </a:cubicBezTo>
                  <a:cubicBezTo>
                    <a:pt x="1237" y="1827"/>
                    <a:pt x="1471" y="1738"/>
                    <a:pt x="1649" y="1560"/>
                  </a:cubicBezTo>
                  <a:cubicBezTo>
                    <a:pt x="2005" y="1203"/>
                    <a:pt x="2005" y="623"/>
                    <a:pt x="1649" y="267"/>
                  </a:cubicBezTo>
                  <a:cubicBezTo>
                    <a:pt x="1471" y="89"/>
                    <a:pt x="1237"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7"/>
            <p:cNvSpPr/>
            <p:nvPr/>
          </p:nvSpPr>
          <p:spPr>
            <a:xfrm>
              <a:off x="7015985" y="2728038"/>
              <a:ext cx="34153" cy="34116"/>
            </a:xfrm>
            <a:custGeom>
              <a:avLst/>
              <a:gdLst/>
              <a:ahLst/>
              <a:cxnLst/>
              <a:rect l="l" t="t" r="r" b="b"/>
              <a:pathLst>
                <a:path w="913" h="912" extrusionOk="0">
                  <a:moveTo>
                    <a:pt x="431" y="1"/>
                  </a:moveTo>
                  <a:lnTo>
                    <a:pt x="124" y="127"/>
                  </a:lnTo>
                  <a:lnTo>
                    <a:pt x="1" y="431"/>
                  </a:lnTo>
                  <a:lnTo>
                    <a:pt x="482" y="912"/>
                  </a:lnTo>
                  <a:lnTo>
                    <a:pt x="833" y="830"/>
                  </a:lnTo>
                  <a:lnTo>
                    <a:pt x="912" y="481"/>
                  </a:lnTo>
                  <a:lnTo>
                    <a:pt x="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37"/>
            <p:cNvSpPr/>
            <p:nvPr/>
          </p:nvSpPr>
          <p:spPr>
            <a:xfrm>
              <a:off x="6963764" y="2679146"/>
              <a:ext cx="75039" cy="68381"/>
            </a:xfrm>
            <a:custGeom>
              <a:avLst/>
              <a:gdLst/>
              <a:ahLst/>
              <a:cxnLst/>
              <a:rect l="l" t="t" r="r" b="b"/>
              <a:pathLst>
                <a:path w="2006" h="1828" extrusionOk="0">
                  <a:moveTo>
                    <a:pt x="1003" y="0"/>
                  </a:moveTo>
                  <a:cubicBezTo>
                    <a:pt x="769" y="0"/>
                    <a:pt x="535" y="89"/>
                    <a:pt x="357" y="267"/>
                  </a:cubicBezTo>
                  <a:cubicBezTo>
                    <a:pt x="0" y="623"/>
                    <a:pt x="0" y="1204"/>
                    <a:pt x="357" y="1560"/>
                  </a:cubicBezTo>
                  <a:cubicBezTo>
                    <a:pt x="535" y="1738"/>
                    <a:pt x="769" y="1827"/>
                    <a:pt x="1003" y="1827"/>
                  </a:cubicBezTo>
                  <a:cubicBezTo>
                    <a:pt x="1236" y="1827"/>
                    <a:pt x="1471" y="1738"/>
                    <a:pt x="1649" y="1560"/>
                  </a:cubicBezTo>
                  <a:cubicBezTo>
                    <a:pt x="2005" y="1204"/>
                    <a:pt x="2005" y="623"/>
                    <a:pt x="1649" y="267"/>
                  </a:cubicBezTo>
                  <a:cubicBezTo>
                    <a:pt x="1471" y="89"/>
                    <a:pt x="1237" y="0"/>
                    <a:pt x="1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37"/>
            <p:cNvSpPr/>
            <p:nvPr/>
          </p:nvSpPr>
          <p:spPr>
            <a:xfrm>
              <a:off x="7102696" y="2924165"/>
              <a:ext cx="19040" cy="32357"/>
            </a:xfrm>
            <a:custGeom>
              <a:avLst/>
              <a:gdLst/>
              <a:ahLst/>
              <a:cxnLst/>
              <a:rect l="l" t="t" r="r" b="b"/>
              <a:pathLst>
                <a:path w="509" h="865" extrusionOk="0">
                  <a:moveTo>
                    <a:pt x="152" y="1"/>
                  </a:moveTo>
                  <a:lnTo>
                    <a:pt x="0" y="104"/>
                  </a:lnTo>
                  <a:lnTo>
                    <a:pt x="0" y="783"/>
                  </a:lnTo>
                  <a:lnTo>
                    <a:pt x="173" y="865"/>
                  </a:lnTo>
                  <a:lnTo>
                    <a:pt x="305" y="731"/>
                  </a:lnTo>
                  <a:lnTo>
                    <a:pt x="508" y="433"/>
                  </a:lnTo>
                  <a:lnTo>
                    <a:pt x="305" y="121"/>
                  </a:lnTo>
                  <a:lnTo>
                    <a:pt x="1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37"/>
            <p:cNvSpPr/>
            <p:nvPr/>
          </p:nvSpPr>
          <p:spPr>
            <a:xfrm>
              <a:off x="7114067" y="2924203"/>
              <a:ext cx="11447" cy="31759"/>
            </a:xfrm>
            <a:custGeom>
              <a:avLst/>
              <a:gdLst/>
              <a:ahLst/>
              <a:cxnLst/>
              <a:rect l="l" t="t" r="r" b="b"/>
              <a:pathLst>
                <a:path w="306" h="849" extrusionOk="0">
                  <a:moveTo>
                    <a:pt x="128" y="1"/>
                  </a:moveTo>
                  <a:lnTo>
                    <a:pt x="1" y="120"/>
                  </a:lnTo>
                  <a:lnTo>
                    <a:pt x="1" y="730"/>
                  </a:lnTo>
                  <a:lnTo>
                    <a:pt x="153" y="848"/>
                  </a:lnTo>
                  <a:lnTo>
                    <a:pt x="306" y="781"/>
                  </a:lnTo>
                  <a:lnTo>
                    <a:pt x="306" y="103"/>
                  </a:lnTo>
                  <a:lnTo>
                    <a:pt x="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37"/>
            <p:cNvSpPr/>
            <p:nvPr/>
          </p:nvSpPr>
          <p:spPr>
            <a:xfrm>
              <a:off x="7102696" y="2695493"/>
              <a:ext cx="19040" cy="32732"/>
            </a:xfrm>
            <a:custGeom>
              <a:avLst/>
              <a:gdLst/>
              <a:ahLst/>
              <a:cxnLst/>
              <a:rect l="l" t="t" r="r" b="b"/>
              <a:pathLst>
                <a:path w="509" h="875" extrusionOk="0">
                  <a:moveTo>
                    <a:pt x="152" y="1"/>
                  </a:moveTo>
                  <a:lnTo>
                    <a:pt x="0" y="89"/>
                  </a:lnTo>
                  <a:lnTo>
                    <a:pt x="0" y="767"/>
                  </a:lnTo>
                  <a:lnTo>
                    <a:pt x="152" y="875"/>
                  </a:lnTo>
                  <a:lnTo>
                    <a:pt x="305" y="750"/>
                  </a:lnTo>
                  <a:lnTo>
                    <a:pt x="508" y="450"/>
                  </a:lnTo>
                  <a:lnTo>
                    <a:pt x="305" y="141"/>
                  </a:lnTo>
                  <a:lnTo>
                    <a:pt x="1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7"/>
            <p:cNvSpPr/>
            <p:nvPr/>
          </p:nvSpPr>
          <p:spPr>
            <a:xfrm>
              <a:off x="7114067" y="2696952"/>
              <a:ext cx="11447" cy="30824"/>
            </a:xfrm>
            <a:custGeom>
              <a:avLst/>
              <a:gdLst/>
              <a:ahLst/>
              <a:cxnLst/>
              <a:rect l="l" t="t" r="r" b="b"/>
              <a:pathLst>
                <a:path w="306" h="824" extrusionOk="0">
                  <a:moveTo>
                    <a:pt x="103" y="1"/>
                  </a:moveTo>
                  <a:lnTo>
                    <a:pt x="1" y="102"/>
                  </a:lnTo>
                  <a:lnTo>
                    <a:pt x="1" y="711"/>
                  </a:lnTo>
                  <a:lnTo>
                    <a:pt x="153" y="823"/>
                  </a:lnTo>
                  <a:lnTo>
                    <a:pt x="306" y="728"/>
                  </a:lnTo>
                  <a:lnTo>
                    <a:pt x="306" y="50"/>
                  </a:lnTo>
                  <a:lnTo>
                    <a:pt x="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7"/>
            <p:cNvSpPr/>
            <p:nvPr/>
          </p:nvSpPr>
          <p:spPr>
            <a:xfrm>
              <a:off x="7011533" y="2723549"/>
              <a:ext cx="110202" cy="205180"/>
            </a:xfrm>
            <a:custGeom>
              <a:avLst/>
              <a:gdLst/>
              <a:ahLst/>
              <a:cxnLst/>
              <a:rect l="l" t="t" r="r" b="b"/>
              <a:pathLst>
                <a:path w="2946" h="5485" extrusionOk="0">
                  <a:moveTo>
                    <a:pt x="2742" y="0"/>
                  </a:moveTo>
                  <a:cubicBezTo>
                    <a:pt x="1230" y="0"/>
                    <a:pt x="0" y="1231"/>
                    <a:pt x="0" y="2743"/>
                  </a:cubicBezTo>
                  <a:cubicBezTo>
                    <a:pt x="0" y="4254"/>
                    <a:pt x="1230" y="5484"/>
                    <a:pt x="2742" y="5484"/>
                  </a:cubicBezTo>
                  <a:lnTo>
                    <a:pt x="2945" y="2837"/>
                  </a:lnTo>
                  <a:lnTo>
                    <a:pt x="27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7"/>
            <p:cNvSpPr/>
            <p:nvPr/>
          </p:nvSpPr>
          <p:spPr>
            <a:xfrm>
              <a:off x="7114067" y="2723549"/>
              <a:ext cx="102609" cy="205180"/>
            </a:xfrm>
            <a:custGeom>
              <a:avLst/>
              <a:gdLst/>
              <a:ahLst/>
              <a:cxnLst/>
              <a:rect l="l" t="t" r="r" b="b"/>
              <a:pathLst>
                <a:path w="2743" h="5485" extrusionOk="0">
                  <a:moveTo>
                    <a:pt x="1" y="0"/>
                  </a:moveTo>
                  <a:lnTo>
                    <a:pt x="1" y="5484"/>
                  </a:lnTo>
                  <a:cubicBezTo>
                    <a:pt x="1513" y="5484"/>
                    <a:pt x="2742" y="4254"/>
                    <a:pt x="2742" y="2743"/>
                  </a:cubicBezTo>
                  <a:cubicBezTo>
                    <a:pt x="2742" y="1231"/>
                    <a:pt x="1513"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7"/>
            <p:cNvSpPr/>
            <p:nvPr/>
          </p:nvSpPr>
          <p:spPr>
            <a:xfrm>
              <a:off x="7102696" y="2769148"/>
              <a:ext cx="19040" cy="68418"/>
            </a:xfrm>
            <a:custGeom>
              <a:avLst/>
              <a:gdLst/>
              <a:ahLst/>
              <a:cxnLst/>
              <a:rect l="l" t="t" r="r" b="b"/>
              <a:pathLst>
                <a:path w="509" h="1829" extrusionOk="0">
                  <a:moveTo>
                    <a:pt x="0" y="0"/>
                  </a:moveTo>
                  <a:lnTo>
                    <a:pt x="0" y="1828"/>
                  </a:lnTo>
                  <a:lnTo>
                    <a:pt x="305" y="1828"/>
                  </a:lnTo>
                  <a:lnTo>
                    <a:pt x="508" y="914"/>
                  </a:lnTo>
                  <a:lnTo>
                    <a:pt x="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7"/>
            <p:cNvSpPr/>
            <p:nvPr/>
          </p:nvSpPr>
          <p:spPr>
            <a:xfrm>
              <a:off x="7114067" y="2769148"/>
              <a:ext cx="11447" cy="68418"/>
            </a:xfrm>
            <a:custGeom>
              <a:avLst/>
              <a:gdLst/>
              <a:ahLst/>
              <a:cxnLst/>
              <a:rect l="l" t="t" r="r" b="b"/>
              <a:pathLst>
                <a:path w="306" h="1829" extrusionOk="0">
                  <a:moveTo>
                    <a:pt x="1" y="0"/>
                  </a:moveTo>
                  <a:lnTo>
                    <a:pt x="1" y="1828"/>
                  </a:lnTo>
                  <a:lnTo>
                    <a:pt x="306" y="1828"/>
                  </a:lnTo>
                  <a:lnTo>
                    <a:pt x="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7"/>
            <p:cNvSpPr/>
            <p:nvPr/>
          </p:nvSpPr>
          <p:spPr>
            <a:xfrm>
              <a:off x="7102696" y="2860311"/>
              <a:ext cx="19040" cy="22819"/>
            </a:xfrm>
            <a:custGeom>
              <a:avLst/>
              <a:gdLst/>
              <a:ahLst/>
              <a:cxnLst/>
              <a:rect l="l" t="t" r="r" b="b"/>
              <a:pathLst>
                <a:path w="509" h="610" extrusionOk="0">
                  <a:moveTo>
                    <a:pt x="0" y="0"/>
                  </a:moveTo>
                  <a:lnTo>
                    <a:pt x="0" y="610"/>
                  </a:lnTo>
                  <a:lnTo>
                    <a:pt x="305" y="610"/>
                  </a:lnTo>
                  <a:lnTo>
                    <a:pt x="508" y="305"/>
                  </a:lnTo>
                  <a:lnTo>
                    <a:pt x="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7"/>
            <p:cNvSpPr/>
            <p:nvPr/>
          </p:nvSpPr>
          <p:spPr>
            <a:xfrm>
              <a:off x="7114067" y="2860311"/>
              <a:ext cx="11447" cy="22819"/>
            </a:xfrm>
            <a:custGeom>
              <a:avLst/>
              <a:gdLst/>
              <a:ahLst/>
              <a:cxnLst/>
              <a:rect l="l" t="t" r="r" b="b"/>
              <a:pathLst>
                <a:path w="306" h="610" extrusionOk="0">
                  <a:moveTo>
                    <a:pt x="1" y="0"/>
                  </a:moveTo>
                  <a:lnTo>
                    <a:pt x="1" y="610"/>
                  </a:lnTo>
                  <a:lnTo>
                    <a:pt x="306" y="610"/>
                  </a:lnTo>
                  <a:lnTo>
                    <a:pt x="3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7"/>
            <p:cNvSpPr/>
            <p:nvPr/>
          </p:nvSpPr>
          <p:spPr>
            <a:xfrm>
              <a:off x="7079877" y="2632387"/>
              <a:ext cx="41859" cy="68418"/>
            </a:xfrm>
            <a:custGeom>
              <a:avLst/>
              <a:gdLst/>
              <a:ahLst/>
              <a:cxnLst/>
              <a:rect l="l" t="t" r="r" b="b"/>
              <a:pathLst>
                <a:path w="1119" h="1829" extrusionOk="0">
                  <a:moveTo>
                    <a:pt x="915" y="0"/>
                  </a:moveTo>
                  <a:cubicBezTo>
                    <a:pt x="411" y="0"/>
                    <a:pt x="0" y="410"/>
                    <a:pt x="0" y="914"/>
                  </a:cubicBezTo>
                  <a:cubicBezTo>
                    <a:pt x="0" y="1418"/>
                    <a:pt x="411" y="1828"/>
                    <a:pt x="915" y="1828"/>
                  </a:cubicBezTo>
                  <a:lnTo>
                    <a:pt x="1118" y="809"/>
                  </a:lnTo>
                  <a:lnTo>
                    <a:pt x="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7"/>
            <p:cNvSpPr/>
            <p:nvPr/>
          </p:nvSpPr>
          <p:spPr>
            <a:xfrm>
              <a:off x="7114067" y="2632387"/>
              <a:ext cx="34228" cy="68418"/>
            </a:xfrm>
            <a:custGeom>
              <a:avLst/>
              <a:gdLst/>
              <a:ahLst/>
              <a:cxnLst/>
              <a:rect l="l" t="t" r="r" b="b"/>
              <a:pathLst>
                <a:path w="915" h="1829" extrusionOk="0">
                  <a:moveTo>
                    <a:pt x="1" y="0"/>
                  </a:moveTo>
                  <a:lnTo>
                    <a:pt x="1" y="1828"/>
                  </a:lnTo>
                  <a:cubicBezTo>
                    <a:pt x="505" y="1828"/>
                    <a:pt x="914" y="1419"/>
                    <a:pt x="914" y="915"/>
                  </a:cubicBezTo>
                  <a:cubicBezTo>
                    <a:pt x="914" y="410"/>
                    <a:pt x="505"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7"/>
            <p:cNvSpPr/>
            <p:nvPr/>
          </p:nvSpPr>
          <p:spPr>
            <a:xfrm>
              <a:off x="7079877" y="2951473"/>
              <a:ext cx="41859" cy="68381"/>
            </a:xfrm>
            <a:custGeom>
              <a:avLst/>
              <a:gdLst/>
              <a:ahLst/>
              <a:cxnLst/>
              <a:rect l="l" t="t" r="r" b="b"/>
              <a:pathLst>
                <a:path w="1119" h="1828" extrusionOk="0">
                  <a:moveTo>
                    <a:pt x="915" y="1"/>
                  </a:moveTo>
                  <a:cubicBezTo>
                    <a:pt x="411" y="1"/>
                    <a:pt x="0" y="411"/>
                    <a:pt x="0" y="914"/>
                  </a:cubicBezTo>
                  <a:cubicBezTo>
                    <a:pt x="0" y="1418"/>
                    <a:pt x="411" y="1828"/>
                    <a:pt x="915" y="1828"/>
                  </a:cubicBezTo>
                  <a:lnTo>
                    <a:pt x="1118" y="914"/>
                  </a:lnTo>
                  <a:lnTo>
                    <a:pt x="9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7"/>
            <p:cNvSpPr/>
            <p:nvPr/>
          </p:nvSpPr>
          <p:spPr>
            <a:xfrm>
              <a:off x="7114067" y="2951473"/>
              <a:ext cx="34228" cy="68418"/>
            </a:xfrm>
            <a:custGeom>
              <a:avLst/>
              <a:gdLst/>
              <a:ahLst/>
              <a:cxnLst/>
              <a:rect l="l" t="t" r="r" b="b"/>
              <a:pathLst>
                <a:path w="915" h="1829" extrusionOk="0">
                  <a:moveTo>
                    <a:pt x="1" y="1"/>
                  </a:moveTo>
                  <a:lnTo>
                    <a:pt x="1" y="1829"/>
                  </a:lnTo>
                  <a:cubicBezTo>
                    <a:pt x="505" y="1829"/>
                    <a:pt x="914" y="1418"/>
                    <a:pt x="914" y="914"/>
                  </a:cubicBezTo>
                  <a:cubicBezTo>
                    <a:pt x="914" y="411"/>
                    <a:pt x="505"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3" name="Google Shape;1083;p37"/>
          <p:cNvGrpSpPr/>
          <p:nvPr/>
        </p:nvGrpSpPr>
        <p:grpSpPr>
          <a:xfrm>
            <a:off x="728486" y="3064954"/>
            <a:ext cx="319086" cy="387542"/>
            <a:chOff x="5404470" y="4216594"/>
            <a:chExt cx="319086" cy="387542"/>
          </a:xfrm>
        </p:grpSpPr>
        <p:sp>
          <p:nvSpPr>
            <p:cNvPr id="1084" name="Google Shape;1084;p37"/>
            <p:cNvSpPr/>
            <p:nvPr/>
          </p:nvSpPr>
          <p:spPr>
            <a:xfrm>
              <a:off x="5404470" y="4250822"/>
              <a:ext cx="122622" cy="113981"/>
            </a:xfrm>
            <a:custGeom>
              <a:avLst/>
              <a:gdLst/>
              <a:ahLst/>
              <a:cxnLst/>
              <a:rect l="l" t="t" r="r" b="b"/>
              <a:pathLst>
                <a:path w="3278" h="3047" extrusionOk="0">
                  <a:moveTo>
                    <a:pt x="1524" y="0"/>
                  </a:moveTo>
                  <a:cubicBezTo>
                    <a:pt x="1020" y="0"/>
                    <a:pt x="609" y="410"/>
                    <a:pt x="609" y="914"/>
                  </a:cubicBezTo>
                  <a:cubicBezTo>
                    <a:pt x="609" y="1417"/>
                    <a:pt x="1020" y="1828"/>
                    <a:pt x="1524" y="1828"/>
                  </a:cubicBezTo>
                  <a:cubicBezTo>
                    <a:pt x="1691" y="1828"/>
                    <a:pt x="1827" y="1964"/>
                    <a:pt x="1827" y="2132"/>
                  </a:cubicBezTo>
                  <a:cubicBezTo>
                    <a:pt x="1827" y="2301"/>
                    <a:pt x="1691" y="2437"/>
                    <a:pt x="1524" y="2437"/>
                  </a:cubicBezTo>
                  <a:lnTo>
                    <a:pt x="0" y="2437"/>
                  </a:lnTo>
                  <a:lnTo>
                    <a:pt x="0" y="3046"/>
                  </a:lnTo>
                  <a:lnTo>
                    <a:pt x="1524" y="3046"/>
                  </a:lnTo>
                  <a:cubicBezTo>
                    <a:pt x="2028" y="3046"/>
                    <a:pt x="2437" y="2636"/>
                    <a:pt x="2437" y="2132"/>
                  </a:cubicBezTo>
                  <a:cubicBezTo>
                    <a:pt x="2437" y="1628"/>
                    <a:pt x="2028" y="1218"/>
                    <a:pt x="1524" y="1218"/>
                  </a:cubicBezTo>
                  <a:cubicBezTo>
                    <a:pt x="1355" y="1218"/>
                    <a:pt x="1219" y="1081"/>
                    <a:pt x="1219" y="914"/>
                  </a:cubicBezTo>
                  <a:cubicBezTo>
                    <a:pt x="1219" y="746"/>
                    <a:pt x="1355" y="609"/>
                    <a:pt x="1524" y="609"/>
                  </a:cubicBezTo>
                  <a:lnTo>
                    <a:pt x="3238" y="609"/>
                  </a:lnTo>
                  <a:lnTo>
                    <a:pt x="3277" y="248"/>
                  </a:lnTo>
                  <a:lnTo>
                    <a:pt x="2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7"/>
            <p:cNvSpPr/>
            <p:nvPr/>
          </p:nvSpPr>
          <p:spPr>
            <a:xfrm>
              <a:off x="5640736" y="4262194"/>
              <a:ext cx="82820" cy="68381"/>
            </a:xfrm>
            <a:custGeom>
              <a:avLst/>
              <a:gdLst/>
              <a:ahLst/>
              <a:cxnLst/>
              <a:rect l="l" t="t" r="r" b="b"/>
              <a:pathLst>
                <a:path w="2214" h="1828" extrusionOk="0">
                  <a:moveTo>
                    <a:pt x="326" y="1"/>
                  </a:moveTo>
                  <a:lnTo>
                    <a:pt x="0" y="227"/>
                  </a:lnTo>
                  <a:lnTo>
                    <a:pt x="65" y="610"/>
                  </a:lnTo>
                  <a:lnTo>
                    <a:pt x="1300" y="610"/>
                  </a:lnTo>
                  <a:cubicBezTo>
                    <a:pt x="1468" y="610"/>
                    <a:pt x="1605" y="747"/>
                    <a:pt x="1605" y="914"/>
                  </a:cubicBezTo>
                  <a:cubicBezTo>
                    <a:pt x="1605" y="1082"/>
                    <a:pt x="1468" y="1219"/>
                    <a:pt x="1300" y="1219"/>
                  </a:cubicBezTo>
                  <a:lnTo>
                    <a:pt x="1300" y="1828"/>
                  </a:lnTo>
                  <a:cubicBezTo>
                    <a:pt x="1804" y="1828"/>
                    <a:pt x="2214" y="1418"/>
                    <a:pt x="2214" y="914"/>
                  </a:cubicBezTo>
                  <a:cubicBezTo>
                    <a:pt x="2214" y="411"/>
                    <a:pt x="1804" y="1"/>
                    <a:pt x="1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37"/>
            <p:cNvSpPr/>
            <p:nvPr/>
          </p:nvSpPr>
          <p:spPr>
            <a:xfrm>
              <a:off x="5501131" y="4216594"/>
              <a:ext cx="93294" cy="99990"/>
            </a:xfrm>
            <a:custGeom>
              <a:avLst/>
              <a:gdLst/>
              <a:ahLst/>
              <a:cxnLst/>
              <a:rect l="l" t="t" r="r" b="b"/>
              <a:pathLst>
                <a:path w="2494" h="2673" extrusionOk="0">
                  <a:moveTo>
                    <a:pt x="1" y="1"/>
                  </a:moveTo>
                  <a:lnTo>
                    <a:pt x="1059" y="2471"/>
                  </a:lnTo>
                  <a:lnTo>
                    <a:pt x="1681" y="2673"/>
                  </a:lnTo>
                  <a:lnTo>
                    <a:pt x="2291" y="2471"/>
                  </a:lnTo>
                  <a:lnTo>
                    <a:pt x="2493" y="1220"/>
                  </a:lnTo>
                  <a:lnTo>
                    <a:pt x="22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37"/>
            <p:cNvSpPr/>
            <p:nvPr/>
          </p:nvSpPr>
          <p:spPr>
            <a:xfrm>
              <a:off x="5586757" y="4216594"/>
              <a:ext cx="85701" cy="99990"/>
            </a:xfrm>
            <a:custGeom>
              <a:avLst/>
              <a:gdLst/>
              <a:ahLst/>
              <a:cxnLst/>
              <a:rect l="l" t="t" r="r" b="b"/>
              <a:pathLst>
                <a:path w="2291" h="2673" extrusionOk="0">
                  <a:moveTo>
                    <a:pt x="1" y="1"/>
                  </a:moveTo>
                  <a:lnTo>
                    <a:pt x="1" y="2471"/>
                  </a:lnTo>
                  <a:lnTo>
                    <a:pt x="611" y="2673"/>
                  </a:lnTo>
                  <a:lnTo>
                    <a:pt x="1233" y="2471"/>
                  </a:lnTo>
                  <a:lnTo>
                    <a:pt x="22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7"/>
            <p:cNvSpPr/>
            <p:nvPr/>
          </p:nvSpPr>
          <p:spPr>
            <a:xfrm>
              <a:off x="5461441" y="4308991"/>
              <a:ext cx="132984" cy="295145"/>
            </a:xfrm>
            <a:custGeom>
              <a:avLst/>
              <a:gdLst/>
              <a:ahLst/>
              <a:cxnLst/>
              <a:rect l="l" t="t" r="r" b="b"/>
              <a:pathLst>
                <a:path w="3555" h="7890" extrusionOk="0">
                  <a:moveTo>
                    <a:pt x="2120" y="1"/>
                  </a:moveTo>
                  <a:cubicBezTo>
                    <a:pt x="2055" y="302"/>
                    <a:pt x="1958" y="598"/>
                    <a:pt x="1831" y="882"/>
                  </a:cubicBezTo>
                  <a:lnTo>
                    <a:pt x="1958" y="1248"/>
                  </a:lnTo>
                  <a:lnTo>
                    <a:pt x="1503" y="1491"/>
                  </a:lnTo>
                  <a:cubicBezTo>
                    <a:pt x="1337" y="1751"/>
                    <a:pt x="1145" y="1997"/>
                    <a:pt x="926" y="2226"/>
                  </a:cubicBezTo>
                  <a:cubicBezTo>
                    <a:pt x="330" y="2851"/>
                    <a:pt x="1" y="3673"/>
                    <a:pt x="1" y="4538"/>
                  </a:cubicBezTo>
                  <a:cubicBezTo>
                    <a:pt x="1" y="6384"/>
                    <a:pt x="1502" y="7887"/>
                    <a:pt x="3348" y="7889"/>
                  </a:cubicBezTo>
                  <a:lnTo>
                    <a:pt x="3352" y="7889"/>
                  </a:lnTo>
                  <a:lnTo>
                    <a:pt x="3554" y="3928"/>
                  </a:lnTo>
                  <a:lnTo>
                    <a:pt x="33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37"/>
            <p:cNvSpPr/>
            <p:nvPr/>
          </p:nvSpPr>
          <p:spPr>
            <a:xfrm>
              <a:off x="5586794" y="4308991"/>
              <a:ext cx="125390" cy="295145"/>
            </a:xfrm>
            <a:custGeom>
              <a:avLst/>
              <a:gdLst/>
              <a:ahLst/>
              <a:cxnLst/>
              <a:rect l="l" t="t" r="r" b="b"/>
              <a:pathLst>
                <a:path w="3352" h="7890" extrusionOk="0">
                  <a:moveTo>
                    <a:pt x="1" y="1"/>
                  </a:moveTo>
                  <a:lnTo>
                    <a:pt x="1" y="7889"/>
                  </a:lnTo>
                  <a:cubicBezTo>
                    <a:pt x="1851" y="7889"/>
                    <a:pt x="3351" y="6391"/>
                    <a:pt x="3351" y="4538"/>
                  </a:cubicBezTo>
                  <a:cubicBezTo>
                    <a:pt x="3351" y="3663"/>
                    <a:pt x="3017" y="2836"/>
                    <a:pt x="2408" y="2207"/>
                  </a:cubicBezTo>
                  <a:cubicBezTo>
                    <a:pt x="2195" y="1987"/>
                    <a:pt x="2006" y="1747"/>
                    <a:pt x="1843" y="1491"/>
                  </a:cubicBezTo>
                  <a:lnTo>
                    <a:pt x="1391" y="1251"/>
                  </a:lnTo>
                  <a:lnTo>
                    <a:pt x="1517" y="882"/>
                  </a:lnTo>
                  <a:cubicBezTo>
                    <a:pt x="1393" y="600"/>
                    <a:pt x="1298" y="306"/>
                    <a:pt x="12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37"/>
            <p:cNvSpPr/>
            <p:nvPr/>
          </p:nvSpPr>
          <p:spPr>
            <a:xfrm>
              <a:off x="5541194" y="4398918"/>
              <a:ext cx="53231" cy="91237"/>
            </a:xfrm>
            <a:custGeom>
              <a:avLst/>
              <a:gdLst/>
              <a:ahLst/>
              <a:cxnLst/>
              <a:rect l="l" t="t" r="r" b="b"/>
              <a:pathLst>
                <a:path w="1423" h="2439" extrusionOk="0">
                  <a:moveTo>
                    <a:pt x="915" y="1"/>
                  </a:moveTo>
                  <a:lnTo>
                    <a:pt x="915" y="611"/>
                  </a:lnTo>
                  <a:cubicBezTo>
                    <a:pt x="411" y="611"/>
                    <a:pt x="1" y="1020"/>
                    <a:pt x="1" y="1524"/>
                  </a:cubicBezTo>
                  <a:cubicBezTo>
                    <a:pt x="1" y="2029"/>
                    <a:pt x="411" y="2439"/>
                    <a:pt x="915" y="2439"/>
                  </a:cubicBezTo>
                  <a:lnTo>
                    <a:pt x="1219" y="2439"/>
                  </a:lnTo>
                  <a:lnTo>
                    <a:pt x="1422" y="2154"/>
                  </a:lnTo>
                  <a:lnTo>
                    <a:pt x="1219" y="1829"/>
                  </a:lnTo>
                  <a:lnTo>
                    <a:pt x="915" y="1829"/>
                  </a:lnTo>
                  <a:cubicBezTo>
                    <a:pt x="746" y="1829"/>
                    <a:pt x="610" y="1693"/>
                    <a:pt x="610" y="1524"/>
                  </a:cubicBezTo>
                  <a:cubicBezTo>
                    <a:pt x="610" y="1357"/>
                    <a:pt x="746" y="1219"/>
                    <a:pt x="915" y="1219"/>
                  </a:cubicBezTo>
                  <a:lnTo>
                    <a:pt x="1219" y="1219"/>
                  </a:lnTo>
                  <a:lnTo>
                    <a:pt x="1422" y="712"/>
                  </a:lnTo>
                  <a:lnTo>
                    <a:pt x="1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37"/>
            <p:cNvSpPr/>
            <p:nvPr/>
          </p:nvSpPr>
          <p:spPr>
            <a:xfrm>
              <a:off x="5586757" y="4398918"/>
              <a:ext cx="34265" cy="45637"/>
            </a:xfrm>
            <a:custGeom>
              <a:avLst/>
              <a:gdLst/>
              <a:ahLst/>
              <a:cxnLst/>
              <a:rect l="l" t="t" r="r" b="b"/>
              <a:pathLst>
                <a:path w="916" h="1220" extrusionOk="0">
                  <a:moveTo>
                    <a:pt x="1" y="1"/>
                  </a:moveTo>
                  <a:lnTo>
                    <a:pt x="1" y="1219"/>
                  </a:lnTo>
                  <a:lnTo>
                    <a:pt x="915" y="1219"/>
                  </a:lnTo>
                  <a:lnTo>
                    <a:pt x="915" y="611"/>
                  </a:lnTo>
                  <a:lnTo>
                    <a:pt x="306" y="611"/>
                  </a:lnTo>
                  <a:lnTo>
                    <a:pt x="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37"/>
            <p:cNvSpPr/>
            <p:nvPr/>
          </p:nvSpPr>
          <p:spPr>
            <a:xfrm>
              <a:off x="5552604" y="4512899"/>
              <a:ext cx="41822" cy="45637"/>
            </a:xfrm>
            <a:custGeom>
              <a:avLst/>
              <a:gdLst/>
              <a:ahLst/>
              <a:cxnLst/>
              <a:rect l="l" t="t" r="r" b="b"/>
              <a:pathLst>
                <a:path w="1118" h="1220" extrusionOk="0">
                  <a:moveTo>
                    <a:pt x="0" y="0"/>
                  </a:moveTo>
                  <a:lnTo>
                    <a:pt x="0" y="610"/>
                  </a:lnTo>
                  <a:lnTo>
                    <a:pt x="610" y="610"/>
                  </a:lnTo>
                  <a:lnTo>
                    <a:pt x="610" y="1220"/>
                  </a:lnTo>
                  <a:lnTo>
                    <a:pt x="914" y="1220"/>
                  </a:lnTo>
                  <a:lnTo>
                    <a:pt x="1117" y="498"/>
                  </a:lnTo>
                  <a:lnTo>
                    <a:pt x="9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37"/>
            <p:cNvSpPr/>
            <p:nvPr/>
          </p:nvSpPr>
          <p:spPr>
            <a:xfrm>
              <a:off x="5586794" y="4467337"/>
              <a:ext cx="45637" cy="91162"/>
            </a:xfrm>
            <a:custGeom>
              <a:avLst/>
              <a:gdLst/>
              <a:ahLst/>
              <a:cxnLst/>
              <a:rect l="l" t="t" r="r" b="b"/>
              <a:pathLst>
                <a:path w="1220" h="2437" extrusionOk="0">
                  <a:moveTo>
                    <a:pt x="1" y="0"/>
                  </a:moveTo>
                  <a:lnTo>
                    <a:pt x="1" y="610"/>
                  </a:lnTo>
                  <a:lnTo>
                    <a:pt x="305" y="610"/>
                  </a:lnTo>
                  <a:cubicBezTo>
                    <a:pt x="473" y="610"/>
                    <a:pt x="610" y="746"/>
                    <a:pt x="610" y="914"/>
                  </a:cubicBezTo>
                  <a:cubicBezTo>
                    <a:pt x="610" y="1082"/>
                    <a:pt x="473" y="1218"/>
                    <a:pt x="305" y="1218"/>
                  </a:cubicBezTo>
                  <a:lnTo>
                    <a:pt x="1" y="1218"/>
                  </a:lnTo>
                  <a:lnTo>
                    <a:pt x="1" y="2437"/>
                  </a:lnTo>
                  <a:lnTo>
                    <a:pt x="305" y="2437"/>
                  </a:lnTo>
                  <a:lnTo>
                    <a:pt x="305" y="1828"/>
                  </a:lnTo>
                  <a:cubicBezTo>
                    <a:pt x="809" y="1828"/>
                    <a:pt x="1219" y="1417"/>
                    <a:pt x="1219" y="914"/>
                  </a:cubicBezTo>
                  <a:cubicBezTo>
                    <a:pt x="1219" y="410"/>
                    <a:pt x="809"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37"/>
            <p:cNvSpPr/>
            <p:nvPr/>
          </p:nvSpPr>
          <p:spPr>
            <a:xfrm>
              <a:off x="5517628" y="4341947"/>
              <a:ext cx="76798" cy="22856"/>
            </a:xfrm>
            <a:custGeom>
              <a:avLst/>
              <a:gdLst/>
              <a:ahLst/>
              <a:cxnLst/>
              <a:rect l="l" t="t" r="r" b="b"/>
              <a:pathLst>
                <a:path w="2053" h="611" extrusionOk="0">
                  <a:moveTo>
                    <a:pt x="329" y="1"/>
                  </a:moveTo>
                  <a:lnTo>
                    <a:pt x="1" y="610"/>
                  </a:lnTo>
                  <a:lnTo>
                    <a:pt x="1850" y="610"/>
                  </a:lnTo>
                  <a:lnTo>
                    <a:pt x="2052" y="306"/>
                  </a:ln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37"/>
            <p:cNvSpPr/>
            <p:nvPr/>
          </p:nvSpPr>
          <p:spPr>
            <a:xfrm>
              <a:off x="5586794" y="4341947"/>
              <a:ext cx="68942" cy="22856"/>
            </a:xfrm>
            <a:custGeom>
              <a:avLst/>
              <a:gdLst/>
              <a:ahLst/>
              <a:cxnLst/>
              <a:rect l="l" t="t" r="r" b="b"/>
              <a:pathLst>
                <a:path w="1843" h="611" extrusionOk="0">
                  <a:moveTo>
                    <a:pt x="1" y="1"/>
                  </a:moveTo>
                  <a:lnTo>
                    <a:pt x="1" y="610"/>
                  </a:lnTo>
                  <a:lnTo>
                    <a:pt x="1843" y="610"/>
                  </a:lnTo>
                  <a:cubicBezTo>
                    <a:pt x="1719" y="416"/>
                    <a:pt x="1610" y="212"/>
                    <a:pt x="1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2737;p49">
            <a:extLst>
              <a:ext uri="{FF2B5EF4-FFF2-40B4-BE49-F238E27FC236}">
                <a16:creationId xmlns:a16="http://schemas.microsoft.com/office/drawing/2014/main" id="{2CBAD8EF-104B-D294-8945-3AA6DF092B8E}"/>
              </a:ext>
            </a:extLst>
          </p:cNvPr>
          <p:cNvGrpSpPr/>
          <p:nvPr/>
        </p:nvGrpSpPr>
        <p:grpSpPr>
          <a:xfrm>
            <a:off x="711653" y="1616078"/>
            <a:ext cx="387542" cy="387504"/>
            <a:chOff x="5370242" y="2632387"/>
            <a:chExt cx="387542" cy="387504"/>
          </a:xfrm>
        </p:grpSpPr>
        <p:sp>
          <p:nvSpPr>
            <p:cNvPr id="5" name="Google Shape;2738;p49">
              <a:extLst>
                <a:ext uri="{FF2B5EF4-FFF2-40B4-BE49-F238E27FC236}">
                  <a16:creationId xmlns:a16="http://schemas.microsoft.com/office/drawing/2014/main" id="{B98D782B-BE91-525E-4849-97B656F911B7}"/>
                </a:ext>
              </a:extLst>
            </p:cNvPr>
            <p:cNvSpPr/>
            <p:nvPr/>
          </p:nvSpPr>
          <p:spPr>
            <a:xfrm>
              <a:off x="5660861" y="2738811"/>
              <a:ext cx="96923" cy="94604"/>
            </a:xfrm>
            <a:custGeom>
              <a:avLst/>
              <a:gdLst/>
              <a:ahLst/>
              <a:cxnLst/>
              <a:rect l="l" t="t" r="r" b="b"/>
              <a:pathLst>
                <a:path w="2591" h="2529" extrusionOk="0">
                  <a:moveTo>
                    <a:pt x="458" y="1"/>
                  </a:moveTo>
                  <a:lnTo>
                    <a:pt x="1" y="1481"/>
                  </a:lnTo>
                  <a:lnTo>
                    <a:pt x="458" y="2528"/>
                  </a:lnTo>
                  <a:lnTo>
                    <a:pt x="1839" y="1686"/>
                  </a:lnTo>
                  <a:lnTo>
                    <a:pt x="2591" y="915"/>
                  </a:lnTo>
                  <a:lnTo>
                    <a:pt x="4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739;p49">
              <a:extLst>
                <a:ext uri="{FF2B5EF4-FFF2-40B4-BE49-F238E27FC236}">
                  <a16:creationId xmlns:a16="http://schemas.microsoft.com/office/drawing/2014/main" id="{4451F364-D573-5AD7-F7AD-12C2FAB83EB7}"/>
                </a:ext>
              </a:extLst>
            </p:cNvPr>
            <p:cNvSpPr/>
            <p:nvPr/>
          </p:nvSpPr>
          <p:spPr>
            <a:xfrm>
              <a:off x="5370242" y="2738811"/>
              <a:ext cx="88880" cy="94604"/>
            </a:xfrm>
            <a:custGeom>
              <a:avLst/>
              <a:gdLst/>
              <a:ahLst/>
              <a:cxnLst/>
              <a:rect l="l" t="t" r="r" b="b"/>
              <a:pathLst>
                <a:path w="2376" h="2529" extrusionOk="0">
                  <a:moveTo>
                    <a:pt x="2134" y="1"/>
                  </a:moveTo>
                  <a:lnTo>
                    <a:pt x="1" y="915"/>
                  </a:lnTo>
                  <a:lnTo>
                    <a:pt x="935" y="1824"/>
                  </a:lnTo>
                  <a:lnTo>
                    <a:pt x="2134" y="2528"/>
                  </a:lnTo>
                  <a:lnTo>
                    <a:pt x="2376" y="1309"/>
                  </a:lnTo>
                  <a:lnTo>
                    <a:pt x="21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740;p49">
              <a:extLst>
                <a:ext uri="{FF2B5EF4-FFF2-40B4-BE49-F238E27FC236}">
                  <a16:creationId xmlns:a16="http://schemas.microsoft.com/office/drawing/2014/main" id="{EED32B8F-E1E3-0A81-A0E1-42A21F449645}"/>
                </a:ext>
              </a:extLst>
            </p:cNvPr>
            <p:cNvSpPr/>
            <p:nvPr/>
          </p:nvSpPr>
          <p:spPr>
            <a:xfrm>
              <a:off x="5450032" y="2632387"/>
              <a:ext cx="121612" cy="287215"/>
            </a:xfrm>
            <a:custGeom>
              <a:avLst/>
              <a:gdLst/>
              <a:ahLst/>
              <a:cxnLst/>
              <a:rect l="l" t="t" r="r" b="b"/>
              <a:pathLst>
                <a:path w="3251" h="7678" extrusionOk="0">
                  <a:moveTo>
                    <a:pt x="1" y="0"/>
                  </a:moveTo>
                  <a:lnTo>
                    <a:pt x="1" y="5373"/>
                  </a:lnTo>
                  <a:lnTo>
                    <a:pt x="1327" y="7373"/>
                  </a:lnTo>
                  <a:lnTo>
                    <a:pt x="3047" y="7677"/>
                  </a:lnTo>
                  <a:lnTo>
                    <a:pt x="3250" y="3618"/>
                  </a:lnTo>
                  <a:lnTo>
                    <a:pt x="3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741;p49">
              <a:extLst>
                <a:ext uri="{FF2B5EF4-FFF2-40B4-BE49-F238E27FC236}">
                  <a16:creationId xmlns:a16="http://schemas.microsoft.com/office/drawing/2014/main" id="{A9E15EA2-5B04-0624-41E1-4F010A951068}"/>
                </a:ext>
              </a:extLst>
            </p:cNvPr>
            <p:cNvSpPr/>
            <p:nvPr/>
          </p:nvSpPr>
          <p:spPr>
            <a:xfrm>
              <a:off x="5564013" y="2632387"/>
              <a:ext cx="113981" cy="287215"/>
            </a:xfrm>
            <a:custGeom>
              <a:avLst/>
              <a:gdLst/>
              <a:ahLst/>
              <a:cxnLst/>
              <a:rect l="l" t="t" r="r" b="b"/>
              <a:pathLst>
                <a:path w="3047" h="7678" extrusionOk="0">
                  <a:moveTo>
                    <a:pt x="0" y="0"/>
                  </a:moveTo>
                  <a:lnTo>
                    <a:pt x="0" y="7677"/>
                  </a:lnTo>
                  <a:lnTo>
                    <a:pt x="1923" y="7440"/>
                  </a:lnTo>
                  <a:lnTo>
                    <a:pt x="3047" y="5373"/>
                  </a:lnTo>
                  <a:lnTo>
                    <a:pt x="3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742;p49">
              <a:extLst>
                <a:ext uri="{FF2B5EF4-FFF2-40B4-BE49-F238E27FC236}">
                  <a16:creationId xmlns:a16="http://schemas.microsoft.com/office/drawing/2014/main" id="{B3D6A628-D690-225E-1525-3115281EF23A}"/>
                </a:ext>
              </a:extLst>
            </p:cNvPr>
            <p:cNvSpPr/>
            <p:nvPr/>
          </p:nvSpPr>
          <p:spPr>
            <a:xfrm>
              <a:off x="5370242" y="2773039"/>
              <a:ext cx="140577" cy="246852"/>
            </a:xfrm>
            <a:custGeom>
              <a:avLst/>
              <a:gdLst/>
              <a:ahLst/>
              <a:cxnLst/>
              <a:rect l="l" t="t" r="r" b="b"/>
              <a:pathLst>
                <a:path w="3758" h="6599" extrusionOk="0">
                  <a:moveTo>
                    <a:pt x="1" y="0"/>
                  </a:moveTo>
                  <a:lnTo>
                    <a:pt x="1" y="6599"/>
                  </a:lnTo>
                  <a:lnTo>
                    <a:pt x="2222" y="4581"/>
                  </a:lnTo>
                  <a:lnTo>
                    <a:pt x="3758" y="2842"/>
                  </a:lnTo>
                  <a:cubicBezTo>
                    <a:pt x="3672" y="2776"/>
                    <a:pt x="338" y="25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743;p49">
              <a:extLst>
                <a:ext uri="{FF2B5EF4-FFF2-40B4-BE49-F238E27FC236}">
                  <a16:creationId xmlns:a16="http://schemas.microsoft.com/office/drawing/2014/main" id="{387D1186-E9F1-AE0A-7C6A-22D31F54E7CA}"/>
                </a:ext>
              </a:extLst>
            </p:cNvPr>
            <p:cNvSpPr/>
            <p:nvPr/>
          </p:nvSpPr>
          <p:spPr>
            <a:xfrm>
              <a:off x="5617206" y="2773039"/>
              <a:ext cx="140577" cy="246852"/>
            </a:xfrm>
            <a:custGeom>
              <a:avLst/>
              <a:gdLst/>
              <a:ahLst/>
              <a:cxnLst/>
              <a:rect l="l" t="t" r="r" b="b"/>
              <a:pathLst>
                <a:path w="3758" h="6599" extrusionOk="0">
                  <a:moveTo>
                    <a:pt x="3758" y="0"/>
                  </a:moveTo>
                  <a:lnTo>
                    <a:pt x="1" y="2841"/>
                  </a:lnTo>
                  <a:lnTo>
                    <a:pt x="1168" y="4213"/>
                  </a:lnTo>
                  <a:lnTo>
                    <a:pt x="3758" y="6599"/>
                  </a:lnTo>
                  <a:lnTo>
                    <a:pt x="3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744;p49">
              <a:extLst>
                <a:ext uri="{FF2B5EF4-FFF2-40B4-BE49-F238E27FC236}">
                  <a16:creationId xmlns:a16="http://schemas.microsoft.com/office/drawing/2014/main" id="{C2D5ED8A-04C3-38F1-84CC-908385A468C6}"/>
                </a:ext>
              </a:extLst>
            </p:cNvPr>
            <p:cNvSpPr/>
            <p:nvPr/>
          </p:nvSpPr>
          <p:spPr>
            <a:xfrm>
              <a:off x="5370242" y="2879314"/>
              <a:ext cx="201402" cy="140577"/>
            </a:xfrm>
            <a:custGeom>
              <a:avLst/>
              <a:gdLst/>
              <a:ahLst/>
              <a:cxnLst/>
              <a:rect l="l" t="t" r="r" b="b"/>
              <a:pathLst>
                <a:path w="5384" h="3758" extrusionOk="0">
                  <a:moveTo>
                    <a:pt x="3758" y="0"/>
                  </a:moveTo>
                  <a:lnTo>
                    <a:pt x="1" y="3758"/>
                  </a:lnTo>
                  <a:lnTo>
                    <a:pt x="5180" y="3758"/>
                  </a:lnTo>
                  <a:lnTo>
                    <a:pt x="5383" y="2437"/>
                  </a:lnTo>
                  <a:lnTo>
                    <a:pt x="5180" y="1076"/>
                  </a:lnTo>
                  <a:lnTo>
                    <a:pt x="3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745;p49">
              <a:extLst>
                <a:ext uri="{FF2B5EF4-FFF2-40B4-BE49-F238E27FC236}">
                  <a16:creationId xmlns:a16="http://schemas.microsoft.com/office/drawing/2014/main" id="{F6E321B5-9857-125B-54B9-6E628F315275}"/>
                </a:ext>
              </a:extLst>
            </p:cNvPr>
            <p:cNvSpPr/>
            <p:nvPr/>
          </p:nvSpPr>
          <p:spPr>
            <a:xfrm>
              <a:off x="5564013" y="2879314"/>
              <a:ext cx="193771" cy="140577"/>
            </a:xfrm>
            <a:custGeom>
              <a:avLst/>
              <a:gdLst/>
              <a:ahLst/>
              <a:cxnLst/>
              <a:rect l="l" t="t" r="r" b="b"/>
              <a:pathLst>
                <a:path w="5180" h="3758" extrusionOk="0">
                  <a:moveTo>
                    <a:pt x="1423" y="0"/>
                  </a:moveTo>
                  <a:lnTo>
                    <a:pt x="0" y="1076"/>
                  </a:lnTo>
                  <a:lnTo>
                    <a:pt x="0" y="3758"/>
                  </a:lnTo>
                  <a:lnTo>
                    <a:pt x="5180" y="3758"/>
                  </a:lnTo>
                  <a:lnTo>
                    <a:pt x="14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746;p49">
              <a:extLst>
                <a:ext uri="{FF2B5EF4-FFF2-40B4-BE49-F238E27FC236}">
                  <a16:creationId xmlns:a16="http://schemas.microsoft.com/office/drawing/2014/main" id="{72F3401D-E4BD-AF7D-7C04-64AA4D718B08}"/>
                </a:ext>
              </a:extLst>
            </p:cNvPr>
            <p:cNvSpPr/>
            <p:nvPr/>
          </p:nvSpPr>
          <p:spPr>
            <a:xfrm>
              <a:off x="5495632" y="2677949"/>
              <a:ext cx="76012" cy="136799"/>
            </a:xfrm>
            <a:custGeom>
              <a:avLst/>
              <a:gdLst/>
              <a:ahLst/>
              <a:cxnLst/>
              <a:rect l="l" t="t" r="r" b="b"/>
              <a:pathLst>
                <a:path w="2032" h="3657" extrusionOk="0">
                  <a:moveTo>
                    <a:pt x="1828" y="1"/>
                  </a:moveTo>
                  <a:cubicBezTo>
                    <a:pt x="820" y="1"/>
                    <a:pt x="0" y="821"/>
                    <a:pt x="0" y="1829"/>
                  </a:cubicBezTo>
                  <a:cubicBezTo>
                    <a:pt x="0" y="2837"/>
                    <a:pt x="820" y="3657"/>
                    <a:pt x="1828" y="3657"/>
                  </a:cubicBezTo>
                  <a:lnTo>
                    <a:pt x="2031" y="3352"/>
                  </a:lnTo>
                  <a:lnTo>
                    <a:pt x="1828" y="3047"/>
                  </a:lnTo>
                  <a:cubicBezTo>
                    <a:pt x="1157" y="3047"/>
                    <a:pt x="610" y="2501"/>
                    <a:pt x="610" y="1829"/>
                  </a:cubicBezTo>
                  <a:cubicBezTo>
                    <a:pt x="610" y="1604"/>
                    <a:pt x="672" y="1392"/>
                    <a:pt x="779" y="1211"/>
                  </a:cubicBezTo>
                  <a:lnTo>
                    <a:pt x="1828" y="2259"/>
                  </a:lnTo>
                  <a:lnTo>
                    <a:pt x="2031" y="1831"/>
                  </a:lnTo>
                  <a:lnTo>
                    <a:pt x="1828" y="1398"/>
                  </a:lnTo>
                  <a:lnTo>
                    <a:pt x="1209" y="780"/>
                  </a:lnTo>
                  <a:cubicBezTo>
                    <a:pt x="1391" y="672"/>
                    <a:pt x="1602" y="610"/>
                    <a:pt x="1828" y="610"/>
                  </a:cubicBezTo>
                  <a:lnTo>
                    <a:pt x="2031" y="296"/>
                  </a:lnTo>
                  <a:lnTo>
                    <a:pt x="1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747;p49">
              <a:extLst>
                <a:ext uri="{FF2B5EF4-FFF2-40B4-BE49-F238E27FC236}">
                  <a16:creationId xmlns:a16="http://schemas.microsoft.com/office/drawing/2014/main" id="{F44C4AD1-2CAC-8E69-3B01-A6FED0B0F215}"/>
                </a:ext>
              </a:extLst>
            </p:cNvPr>
            <p:cNvSpPr/>
            <p:nvPr/>
          </p:nvSpPr>
          <p:spPr>
            <a:xfrm>
              <a:off x="5564013" y="2677949"/>
              <a:ext cx="68418" cy="136799"/>
            </a:xfrm>
            <a:custGeom>
              <a:avLst/>
              <a:gdLst/>
              <a:ahLst/>
              <a:cxnLst/>
              <a:rect l="l" t="t" r="r" b="b"/>
              <a:pathLst>
                <a:path w="1829" h="3657" extrusionOk="0">
                  <a:moveTo>
                    <a:pt x="0" y="1"/>
                  </a:moveTo>
                  <a:lnTo>
                    <a:pt x="0" y="610"/>
                  </a:lnTo>
                  <a:cubicBezTo>
                    <a:pt x="672" y="610"/>
                    <a:pt x="1219" y="1157"/>
                    <a:pt x="1219" y="1829"/>
                  </a:cubicBezTo>
                  <a:cubicBezTo>
                    <a:pt x="1219" y="2054"/>
                    <a:pt x="1157" y="2266"/>
                    <a:pt x="1050" y="2447"/>
                  </a:cubicBezTo>
                  <a:lnTo>
                    <a:pt x="0" y="1398"/>
                  </a:lnTo>
                  <a:lnTo>
                    <a:pt x="0" y="2259"/>
                  </a:lnTo>
                  <a:lnTo>
                    <a:pt x="618" y="2878"/>
                  </a:lnTo>
                  <a:cubicBezTo>
                    <a:pt x="437" y="2985"/>
                    <a:pt x="225" y="3047"/>
                    <a:pt x="0" y="3047"/>
                  </a:cubicBezTo>
                  <a:lnTo>
                    <a:pt x="0" y="3657"/>
                  </a:lnTo>
                  <a:cubicBezTo>
                    <a:pt x="1008" y="3657"/>
                    <a:pt x="1828" y="2837"/>
                    <a:pt x="1828" y="1829"/>
                  </a:cubicBezTo>
                  <a:cubicBezTo>
                    <a:pt x="1828" y="821"/>
                    <a:pt x="1008"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120;p49">
            <a:extLst>
              <a:ext uri="{FF2B5EF4-FFF2-40B4-BE49-F238E27FC236}">
                <a16:creationId xmlns:a16="http://schemas.microsoft.com/office/drawing/2014/main" id="{4A619014-2F26-F38E-750E-2EDE843BD8CB}"/>
              </a:ext>
            </a:extLst>
          </p:cNvPr>
          <p:cNvGrpSpPr/>
          <p:nvPr/>
        </p:nvGrpSpPr>
        <p:grpSpPr>
          <a:xfrm>
            <a:off x="3399997" y="1624420"/>
            <a:ext cx="341942" cy="387467"/>
            <a:chOff x="7718161" y="1048179"/>
            <a:chExt cx="341942" cy="387467"/>
          </a:xfrm>
        </p:grpSpPr>
        <p:sp>
          <p:nvSpPr>
            <p:cNvPr id="24" name="Google Shape;2121;p49">
              <a:extLst>
                <a:ext uri="{FF2B5EF4-FFF2-40B4-BE49-F238E27FC236}">
                  <a16:creationId xmlns:a16="http://schemas.microsoft.com/office/drawing/2014/main" id="{4D899F20-4CFC-7E98-CE00-41856D94B8EE}"/>
                </a:ext>
              </a:extLst>
            </p:cNvPr>
            <p:cNvSpPr/>
            <p:nvPr/>
          </p:nvSpPr>
          <p:spPr>
            <a:xfrm>
              <a:off x="7718161" y="1344484"/>
              <a:ext cx="178583" cy="91162"/>
            </a:xfrm>
            <a:custGeom>
              <a:avLst/>
              <a:gdLst/>
              <a:ahLst/>
              <a:cxnLst/>
              <a:rect l="l" t="t" r="r" b="b"/>
              <a:pathLst>
                <a:path w="4774" h="2437" extrusionOk="0">
                  <a:moveTo>
                    <a:pt x="1" y="0"/>
                  </a:moveTo>
                  <a:lnTo>
                    <a:pt x="1" y="2437"/>
                  </a:lnTo>
                  <a:lnTo>
                    <a:pt x="4570" y="2437"/>
                  </a:lnTo>
                  <a:lnTo>
                    <a:pt x="4773" y="1218"/>
                  </a:lnTo>
                  <a:lnTo>
                    <a:pt x="4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122;p49">
              <a:extLst>
                <a:ext uri="{FF2B5EF4-FFF2-40B4-BE49-F238E27FC236}">
                  <a16:creationId xmlns:a16="http://schemas.microsoft.com/office/drawing/2014/main" id="{D9D676E4-0CD9-E19B-18AB-91B0B5F85F29}"/>
                </a:ext>
              </a:extLst>
            </p:cNvPr>
            <p:cNvSpPr/>
            <p:nvPr/>
          </p:nvSpPr>
          <p:spPr>
            <a:xfrm>
              <a:off x="7889113" y="1344484"/>
              <a:ext cx="170990" cy="91162"/>
            </a:xfrm>
            <a:custGeom>
              <a:avLst/>
              <a:gdLst/>
              <a:ahLst/>
              <a:cxnLst/>
              <a:rect l="l" t="t" r="r" b="b"/>
              <a:pathLst>
                <a:path w="4571" h="2437" extrusionOk="0">
                  <a:moveTo>
                    <a:pt x="0" y="0"/>
                  </a:moveTo>
                  <a:lnTo>
                    <a:pt x="0" y="2437"/>
                  </a:lnTo>
                  <a:lnTo>
                    <a:pt x="4571" y="2437"/>
                  </a:lnTo>
                  <a:lnTo>
                    <a:pt x="45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123;p49">
              <a:extLst>
                <a:ext uri="{FF2B5EF4-FFF2-40B4-BE49-F238E27FC236}">
                  <a16:creationId xmlns:a16="http://schemas.microsoft.com/office/drawing/2014/main" id="{A8745028-195F-107C-C910-88DDBCFB7BCF}"/>
                </a:ext>
              </a:extLst>
            </p:cNvPr>
            <p:cNvSpPr/>
            <p:nvPr/>
          </p:nvSpPr>
          <p:spPr>
            <a:xfrm>
              <a:off x="7763761" y="1378637"/>
              <a:ext cx="22819" cy="22856"/>
            </a:xfrm>
            <a:custGeom>
              <a:avLst/>
              <a:gdLst/>
              <a:ahLst/>
              <a:cxnLst/>
              <a:rect l="l" t="t" r="r" b="b"/>
              <a:pathLst>
                <a:path w="610" h="611" extrusionOk="0">
                  <a:moveTo>
                    <a:pt x="1" y="1"/>
                  </a:moveTo>
                  <a:lnTo>
                    <a:pt x="1" y="610"/>
                  </a:lnTo>
                  <a:lnTo>
                    <a:pt x="610" y="610"/>
                  </a:lnTo>
                  <a:lnTo>
                    <a:pt x="6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124;p49">
              <a:extLst>
                <a:ext uri="{FF2B5EF4-FFF2-40B4-BE49-F238E27FC236}">
                  <a16:creationId xmlns:a16="http://schemas.microsoft.com/office/drawing/2014/main" id="{57895EDF-0376-EECF-869D-1B6355648D21}"/>
                </a:ext>
              </a:extLst>
            </p:cNvPr>
            <p:cNvSpPr/>
            <p:nvPr/>
          </p:nvSpPr>
          <p:spPr>
            <a:xfrm>
              <a:off x="7809361" y="1378637"/>
              <a:ext cx="22781" cy="22856"/>
            </a:xfrm>
            <a:custGeom>
              <a:avLst/>
              <a:gdLst/>
              <a:ahLst/>
              <a:cxnLst/>
              <a:rect l="l" t="t" r="r" b="b"/>
              <a:pathLst>
                <a:path w="609" h="611" extrusionOk="0">
                  <a:moveTo>
                    <a:pt x="0" y="1"/>
                  </a:moveTo>
                  <a:lnTo>
                    <a:pt x="0" y="610"/>
                  </a:lnTo>
                  <a:lnTo>
                    <a:pt x="609" y="610"/>
                  </a:lnTo>
                  <a:lnTo>
                    <a:pt x="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125;p49">
              <a:extLst>
                <a:ext uri="{FF2B5EF4-FFF2-40B4-BE49-F238E27FC236}">
                  <a16:creationId xmlns:a16="http://schemas.microsoft.com/office/drawing/2014/main" id="{89F2091F-21DD-AD61-8EBF-F125A916C710}"/>
                </a:ext>
              </a:extLst>
            </p:cNvPr>
            <p:cNvSpPr/>
            <p:nvPr/>
          </p:nvSpPr>
          <p:spPr>
            <a:xfrm>
              <a:off x="7854923" y="1378637"/>
              <a:ext cx="22856" cy="22856"/>
            </a:xfrm>
            <a:custGeom>
              <a:avLst/>
              <a:gdLst/>
              <a:ahLst/>
              <a:cxnLst/>
              <a:rect l="l" t="t" r="r" b="b"/>
              <a:pathLst>
                <a:path w="611" h="611" extrusionOk="0">
                  <a:moveTo>
                    <a:pt x="1" y="1"/>
                  </a:moveTo>
                  <a:lnTo>
                    <a:pt x="1" y="610"/>
                  </a:lnTo>
                  <a:lnTo>
                    <a:pt x="610" y="610"/>
                  </a:lnTo>
                  <a:lnTo>
                    <a:pt x="6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126;p49">
              <a:extLst>
                <a:ext uri="{FF2B5EF4-FFF2-40B4-BE49-F238E27FC236}">
                  <a16:creationId xmlns:a16="http://schemas.microsoft.com/office/drawing/2014/main" id="{AEBCE206-0FC9-4B45-6A89-8AA5A12C3FB1}"/>
                </a:ext>
              </a:extLst>
            </p:cNvPr>
            <p:cNvSpPr/>
            <p:nvPr/>
          </p:nvSpPr>
          <p:spPr>
            <a:xfrm>
              <a:off x="7900523" y="1378637"/>
              <a:ext cx="22819" cy="22856"/>
            </a:xfrm>
            <a:custGeom>
              <a:avLst/>
              <a:gdLst/>
              <a:ahLst/>
              <a:cxnLst/>
              <a:rect l="l" t="t" r="r" b="b"/>
              <a:pathLst>
                <a:path w="610" h="611" extrusionOk="0">
                  <a:moveTo>
                    <a:pt x="0" y="1"/>
                  </a:moveTo>
                  <a:lnTo>
                    <a:pt x="0" y="610"/>
                  </a:lnTo>
                  <a:lnTo>
                    <a:pt x="610" y="610"/>
                  </a:lnTo>
                  <a:lnTo>
                    <a:pt x="6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127;p49">
              <a:extLst>
                <a:ext uri="{FF2B5EF4-FFF2-40B4-BE49-F238E27FC236}">
                  <a16:creationId xmlns:a16="http://schemas.microsoft.com/office/drawing/2014/main" id="{4EE6A5B4-A057-1039-9A46-EEE29E3DAE63}"/>
                </a:ext>
              </a:extLst>
            </p:cNvPr>
            <p:cNvSpPr/>
            <p:nvPr/>
          </p:nvSpPr>
          <p:spPr>
            <a:xfrm>
              <a:off x="7946085" y="1378637"/>
              <a:ext cx="22856" cy="22856"/>
            </a:xfrm>
            <a:custGeom>
              <a:avLst/>
              <a:gdLst/>
              <a:ahLst/>
              <a:cxnLst/>
              <a:rect l="l" t="t" r="r" b="b"/>
              <a:pathLst>
                <a:path w="611" h="611" extrusionOk="0">
                  <a:moveTo>
                    <a:pt x="0" y="1"/>
                  </a:moveTo>
                  <a:lnTo>
                    <a:pt x="0" y="610"/>
                  </a:lnTo>
                  <a:lnTo>
                    <a:pt x="610" y="610"/>
                  </a:lnTo>
                  <a:lnTo>
                    <a:pt x="6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128;p49">
              <a:extLst>
                <a:ext uri="{FF2B5EF4-FFF2-40B4-BE49-F238E27FC236}">
                  <a16:creationId xmlns:a16="http://schemas.microsoft.com/office/drawing/2014/main" id="{9D8D3C48-BAF4-9AFC-53BA-8F457E44EEC6}"/>
                </a:ext>
              </a:extLst>
            </p:cNvPr>
            <p:cNvSpPr/>
            <p:nvPr/>
          </p:nvSpPr>
          <p:spPr>
            <a:xfrm>
              <a:off x="7991685" y="1378637"/>
              <a:ext cx="22819" cy="22856"/>
            </a:xfrm>
            <a:custGeom>
              <a:avLst/>
              <a:gdLst/>
              <a:ahLst/>
              <a:cxnLst/>
              <a:rect l="l" t="t" r="r" b="b"/>
              <a:pathLst>
                <a:path w="610" h="611" extrusionOk="0">
                  <a:moveTo>
                    <a:pt x="1" y="1"/>
                  </a:moveTo>
                  <a:lnTo>
                    <a:pt x="1" y="610"/>
                  </a:lnTo>
                  <a:lnTo>
                    <a:pt x="609" y="610"/>
                  </a:lnTo>
                  <a:lnTo>
                    <a:pt x="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129;p49">
              <a:extLst>
                <a:ext uri="{FF2B5EF4-FFF2-40B4-BE49-F238E27FC236}">
                  <a16:creationId xmlns:a16="http://schemas.microsoft.com/office/drawing/2014/main" id="{59866F04-CF39-1938-89B4-EE83D0B38D2E}"/>
                </a:ext>
              </a:extLst>
            </p:cNvPr>
            <p:cNvSpPr/>
            <p:nvPr/>
          </p:nvSpPr>
          <p:spPr>
            <a:xfrm>
              <a:off x="7809361" y="1048179"/>
              <a:ext cx="87384" cy="121574"/>
            </a:xfrm>
            <a:custGeom>
              <a:avLst/>
              <a:gdLst/>
              <a:ahLst/>
              <a:cxnLst/>
              <a:rect l="l" t="t" r="r" b="b"/>
              <a:pathLst>
                <a:path w="2336" h="3250" extrusionOk="0">
                  <a:moveTo>
                    <a:pt x="2132" y="0"/>
                  </a:moveTo>
                  <a:cubicBezTo>
                    <a:pt x="957" y="0"/>
                    <a:pt x="0" y="957"/>
                    <a:pt x="0" y="2132"/>
                  </a:cubicBezTo>
                  <a:lnTo>
                    <a:pt x="0" y="3047"/>
                  </a:lnTo>
                  <a:lnTo>
                    <a:pt x="284" y="3250"/>
                  </a:lnTo>
                  <a:lnTo>
                    <a:pt x="609" y="3047"/>
                  </a:lnTo>
                  <a:lnTo>
                    <a:pt x="609" y="2132"/>
                  </a:lnTo>
                  <a:cubicBezTo>
                    <a:pt x="609" y="1293"/>
                    <a:pt x="1292" y="609"/>
                    <a:pt x="2132" y="609"/>
                  </a:cubicBezTo>
                  <a:lnTo>
                    <a:pt x="2335" y="305"/>
                  </a:lnTo>
                  <a:lnTo>
                    <a:pt x="2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2130;p49">
              <a:extLst>
                <a:ext uri="{FF2B5EF4-FFF2-40B4-BE49-F238E27FC236}">
                  <a16:creationId xmlns:a16="http://schemas.microsoft.com/office/drawing/2014/main" id="{A5550B8F-D2B5-228D-E2BB-3075BEA80EFF}"/>
                </a:ext>
              </a:extLst>
            </p:cNvPr>
            <p:cNvSpPr/>
            <p:nvPr/>
          </p:nvSpPr>
          <p:spPr>
            <a:xfrm>
              <a:off x="7889113" y="1048179"/>
              <a:ext cx="79828" cy="121574"/>
            </a:xfrm>
            <a:custGeom>
              <a:avLst/>
              <a:gdLst/>
              <a:ahLst/>
              <a:cxnLst/>
              <a:rect l="l" t="t" r="r" b="b"/>
              <a:pathLst>
                <a:path w="2134" h="3250" extrusionOk="0">
                  <a:moveTo>
                    <a:pt x="0" y="0"/>
                  </a:moveTo>
                  <a:lnTo>
                    <a:pt x="0" y="609"/>
                  </a:lnTo>
                  <a:cubicBezTo>
                    <a:pt x="840" y="609"/>
                    <a:pt x="1523" y="1293"/>
                    <a:pt x="1523" y="2132"/>
                  </a:cubicBezTo>
                  <a:lnTo>
                    <a:pt x="1523" y="3047"/>
                  </a:lnTo>
                  <a:lnTo>
                    <a:pt x="1849" y="3250"/>
                  </a:lnTo>
                  <a:lnTo>
                    <a:pt x="2133" y="3047"/>
                  </a:lnTo>
                  <a:lnTo>
                    <a:pt x="2133" y="2132"/>
                  </a:lnTo>
                  <a:cubicBezTo>
                    <a:pt x="2133" y="957"/>
                    <a:pt x="117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131;p49">
              <a:extLst>
                <a:ext uri="{FF2B5EF4-FFF2-40B4-BE49-F238E27FC236}">
                  <a16:creationId xmlns:a16="http://schemas.microsoft.com/office/drawing/2014/main" id="{1DF34537-5418-5F07-C0FA-8B29CE40C5D8}"/>
                </a:ext>
              </a:extLst>
            </p:cNvPr>
            <p:cNvSpPr/>
            <p:nvPr/>
          </p:nvSpPr>
          <p:spPr>
            <a:xfrm>
              <a:off x="7786542" y="1268472"/>
              <a:ext cx="110202" cy="30450"/>
            </a:xfrm>
            <a:custGeom>
              <a:avLst/>
              <a:gdLst/>
              <a:ahLst/>
              <a:cxnLst/>
              <a:rect l="l" t="t" r="r" b="b"/>
              <a:pathLst>
                <a:path w="2946" h="814" extrusionOk="0">
                  <a:moveTo>
                    <a:pt x="1524" y="1"/>
                  </a:moveTo>
                  <a:lnTo>
                    <a:pt x="1" y="204"/>
                  </a:lnTo>
                  <a:lnTo>
                    <a:pt x="1" y="814"/>
                  </a:lnTo>
                  <a:lnTo>
                    <a:pt x="2742" y="814"/>
                  </a:lnTo>
                  <a:lnTo>
                    <a:pt x="2945" y="509"/>
                  </a:lnTo>
                  <a:lnTo>
                    <a:pt x="2742" y="204"/>
                  </a:lnTo>
                  <a:lnTo>
                    <a:pt x="1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2132;p49">
              <a:extLst>
                <a:ext uri="{FF2B5EF4-FFF2-40B4-BE49-F238E27FC236}">
                  <a16:creationId xmlns:a16="http://schemas.microsoft.com/office/drawing/2014/main" id="{C8515D07-5488-C06E-55CF-EF75878A05D5}"/>
                </a:ext>
              </a:extLst>
            </p:cNvPr>
            <p:cNvSpPr/>
            <p:nvPr/>
          </p:nvSpPr>
          <p:spPr>
            <a:xfrm>
              <a:off x="7786542" y="1162122"/>
              <a:ext cx="110202" cy="113981"/>
            </a:xfrm>
            <a:custGeom>
              <a:avLst/>
              <a:gdLst/>
              <a:ahLst/>
              <a:cxnLst/>
              <a:rect l="l" t="t" r="r" b="b"/>
              <a:pathLst>
                <a:path w="2946" h="3047" extrusionOk="0">
                  <a:moveTo>
                    <a:pt x="1" y="1"/>
                  </a:moveTo>
                  <a:lnTo>
                    <a:pt x="1" y="3047"/>
                  </a:lnTo>
                  <a:lnTo>
                    <a:pt x="2742" y="3047"/>
                  </a:lnTo>
                  <a:lnTo>
                    <a:pt x="2945" y="1727"/>
                  </a:lnTo>
                  <a:lnTo>
                    <a:pt x="2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2133;p49">
              <a:extLst>
                <a:ext uri="{FF2B5EF4-FFF2-40B4-BE49-F238E27FC236}">
                  <a16:creationId xmlns:a16="http://schemas.microsoft.com/office/drawing/2014/main" id="{E5EA6911-DD42-2162-0CCB-0E877D1801D7}"/>
                </a:ext>
              </a:extLst>
            </p:cNvPr>
            <p:cNvSpPr/>
            <p:nvPr/>
          </p:nvSpPr>
          <p:spPr>
            <a:xfrm>
              <a:off x="7889113" y="1268472"/>
              <a:ext cx="102609" cy="30450"/>
            </a:xfrm>
            <a:custGeom>
              <a:avLst/>
              <a:gdLst/>
              <a:ahLst/>
              <a:cxnLst/>
              <a:rect l="l" t="t" r="r" b="b"/>
              <a:pathLst>
                <a:path w="2743" h="814" extrusionOk="0">
                  <a:moveTo>
                    <a:pt x="1372" y="1"/>
                  </a:moveTo>
                  <a:lnTo>
                    <a:pt x="0" y="204"/>
                  </a:lnTo>
                  <a:lnTo>
                    <a:pt x="0" y="814"/>
                  </a:lnTo>
                  <a:lnTo>
                    <a:pt x="2743" y="814"/>
                  </a:lnTo>
                  <a:lnTo>
                    <a:pt x="2743" y="204"/>
                  </a:lnTo>
                  <a:lnTo>
                    <a:pt x="13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134;p49">
              <a:extLst>
                <a:ext uri="{FF2B5EF4-FFF2-40B4-BE49-F238E27FC236}">
                  <a16:creationId xmlns:a16="http://schemas.microsoft.com/office/drawing/2014/main" id="{03BA2B8E-5A46-E8B0-1B6F-5F3D0859C7FB}"/>
                </a:ext>
              </a:extLst>
            </p:cNvPr>
            <p:cNvSpPr/>
            <p:nvPr/>
          </p:nvSpPr>
          <p:spPr>
            <a:xfrm>
              <a:off x="7889113" y="1162122"/>
              <a:ext cx="102609" cy="113981"/>
            </a:xfrm>
            <a:custGeom>
              <a:avLst/>
              <a:gdLst/>
              <a:ahLst/>
              <a:cxnLst/>
              <a:rect l="l" t="t" r="r" b="b"/>
              <a:pathLst>
                <a:path w="2743" h="3047" extrusionOk="0">
                  <a:moveTo>
                    <a:pt x="0" y="1"/>
                  </a:moveTo>
                  <a:lnTo>
                    <a:pt x="0" y="3047"/>
                  </a:lnTo>
                  <a:lnTo>
                    <a:pt x="2743" y="3047"/>
                  </a:lnTo>
                  <a:lnTo>
                    <a:pt x="2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2135;p49">
              <a:extLst>
                <a:ext uri="{FF2B5EF4-FFF2-40B4-BE49-F238E27FC236}">
                  <a16:creationId xmlns:a16="http://schemas.microsoft.com/office/drawing/2014/main" id="{DE283EA1-CFB2-3CA0-0AD2-BC925DC49A77}"/>
                </a:ext>
              </a:extLst>
            </p:cNvPr>
            <p:cNvSpPr/>
            <p:nvPr/>
          </p:nvSpPr>
          <p:spPr>
            <a:xfrm>
              <a:off x="7877742" y="1219094"/>
              <a:ext cx="19003" cy="22819"/>
            </a:xfrm>
            <a:custGeom>
              <a:avLst/>
              <a:gdLst/>
              <a:ahLst/>
              <a:cxnLst/>
              <a:rect l="l" t="t" r="r" b="b"/>
              <a:pathLst>
                <a:path w="508" h="610" extrusionOk="0">
                  <a:moveTo>
                    <a:pt x="0" y="1"/>
                  </a:moveTo>
                  <a:lnTo>
                    <a:pt x="0" y="609"/>
                  </a:lnTo>
                  <a:lnTo>
                    <a:pt x="304" y="609"/>
                  </a:lnTo>
                  <a:lnTo>
                    <a:pt x="507" y="306"/>
                  </a:lnTo>
                  <a:lnTo>
                    <a:pt x="3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2136;p49">
              <a:extLst>
                <a:ext uri="{FF2B5EF4-FFF2-40B4-BE49-F238E27FC236}">
                  <a16:creationId xmlns:a16="http://schemas.microsoft.com/office/drawing/2014/main" id="{07949A82-95F1-51F7-9F75-D6E123BA0F2B}"/>
                </a:ext>
              </a:extLst>
            </p:cNvPr>
            <p:cNvSpPr/>
            <p:nvPr/>
          </p:nvSpPr>
          <p:spPr>
            <a:xfrm>
              <a:off x="7889113" y="1219094"/>
              <a:ext cx="11447" cy="22819"/>
            </a:xfrm>
            <a:custGeom>
              <a:avLst/>
              <a:gdLst/>
              <a:ahLst/>
              <a:cxnLst/>
              <a:rect l="l" t="t" r="r" b="b"/>
              <a:pathLst>
                <a:path w="306" h="610" extrusionOk="0">
                  <a:moveTo>
                    <a:pt x="0" y="1"/>
                  </a:moveTo>
                  <a:lnTo>
                    <a:pt x="0" y="609"/>
                  </a:lnTo>
                  <a:lnTo>
                    <a:pt x="305" y="609"/>
                  </a:lnTo>
                  <a:lnTo>
                    <a:pt x="3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 name="CuadroTexto 14">
            <a:extLst>
              <a:ext uri="{FF2B5EF4-FFF2-40B4-BE49-F238E27FC236}">
                <a16:creationId xmlns:a16="http://schemas.microsoft.com/office/drawing/2014/main" id="{3C23C166-7A74-E8DE-014C-3EB22E8AD16D}"/>
              </a:ext>
            </a:extLst>
          </p:cNvPr>
          <p:cNvSpPr txBox="1"/>
          <p:nvPr/>
        </p:nvSpPr>
        <p:spPr>
          <a:xfrm>
            <a:off x="3447505" y="4363971"/>
            <a:ext cx="4219094" cy="861774"/>
          </a:xfrm>
          <a:prstGeom prst="rect">
            <a:avLst/>
          </a:prstGeom>
          <a:noFill/>
        </p:spPr>
        <p:txBody>
          <a:bodyPr wrap="square" rtlCol="0">
            <a:spAutoFit/>
          </a:bodyPr>
          <a:lstStyle/>
          <a:p>
            <a:r>
              <a:rPr lang="es-EC" sz="1000" dirty="0">
                <a:solidFill>
                  <a:schemeClr val="tx1"/>
                </a:solidFill>
                <a:latin typeface="Open Sans" pitchFamily="2" charset="0"/>
                <a:ea typeface="Open Sans" pitchFamily="2" charset="0"/>
                <a:cs typeface="Open Sans" pitchFamily="2" charset="0"/>
              </a:rPr>
              <a:t>Fuentes:</a:t>
            </a:r>
          </a:p>
          <a:p>
            <a:r>
              <a:rPr lang="es-EC" sz="1000" b="0" i="0" baseline="30000" dirty="0">
                <a:solidFill>
                  <a:schemeClr val="tx1"/>
                </a:solidFill>
                <a:effectLst/>
                <a:latin typeface="Open Sans" pitchFamily="2" charset="0"/>
                <a:ea typeface="Open Sans" pitchFamily="2" charset="0"/>
                <a:cs typeface="Open Sans" pitchFamily="2" charset="0"/>
              </a:rPr>
              <a:t>1 </a:t>
            </a:r>
            <a:r>
              <a:rPr lang="es-EC" sz="1000" dirty="0">
                <a:solidFill>
                  <a:schemeClr val="tx1"/>
                </a:solidFill>
                <a:latin typeface="Open Sans" pitchFamily="2" charset="0"/>
                <a:ea typeface="Open Sans" pitchFamily="2" charset="0"/>
                <a:cs typeface="Open Sans" pitchFamily="2" charset="0"/>
                <a:hlinkClick r:id="rId3"/>
              </a:rPr>
              <a:t>https://securelist.lat/spam-phishing-scam-report-2022/97582/</a:t>
            </a:r>
            <a:endParaRPr lang="es-EC" sz="1000" dirty="0">
              <a:solidFill>
                <a:schemeClr val="tx1"/>
              </a:solidFill>
              <a:latin typeface="Open Sans" pitchFamily="2" charset="0"/>
              <a:ea typeface="Open Sans" pitchFamily="2" charset="0"/>
              <a:cs typeface="Open Sans" pitchFamily="2" charset="0"/>
            </a:endParaRPr>
          </a:p>
          <a:p>
            <a:r>
              <a:rPr lang="es-EC" sz="900" i="0" baseline="30000" dirty="0">
                <a:solidFill>
                  <a:schemeClr val="tx1"/>
                </a:solidFill>
                <a:effectLst/>
                <a:latin typeface="Open Sans" pitchFamily="2" charset="0"/>
                <a:ea typeface="Open Sans" pitchFamily="2" charset="0"/>
                <a:cs typeface="Open Sans" pitchFamily="2" charset="0"/>
              </a:rPr>
              <a:t>2 </a:t>
            </a:r>
            <a:r>
              <a:rPr lang="es-EC" sz="1000" dirty="0">
                <a:solidFill>
                  <a:schemeClr val="tx1"/>
                </a:solidFill>
                <a:latin typeface="Open Sans" pitchFamily="2" charset="0"/>
                <a:ea typeface="Open Sans" pitchFamily="2" charset="0"/>
                <a:cs typeface="Open Sans" pitchFamily="2" charset="0"/>
                <a:hlinkClick r:id="rId4"/>
              </a:rPr>
              <a:t>https://www.interbel.es/phishing-2023/</a:t>
            </a:r>
            <a:endParaRPr lang="es-EC" sz="1000" dirty="0">
              <a:solidFill>
                <a:schemeClr val="tx1"/>
              </a:solidFill>
              <a:latin typeface="Open Sans" pitchFamily="2" charset="0"/>
              <a:ea typeface="Open Sans" pitchFamily="2" charset="0"/>
              <a:cs typeface="Open Sans" pitchFamily="2" charset="0"/>
            </a:endParaRPr>
          </a:p>
          <a:p>
            <a:r>
              <a:rPr lang="es-EC" sz="900" baseline="30000" dirty="0">
                <a:solidFill>
                  <a:schemeClr val="tx1"/>
                </a:solidFill>
                <a:latin typeface="Open Sans" pitchFamily="2" charset="0"/>
                <a:ea typeface="Open Sans" pitchFamily="2" charset="0"/>
                <a:cs typeface="Open Sans" pitchFamily="2" charset="0"/>
              </a:rPr>
              <a:t>3 </a:t>
            </a:r>
            <a:r>
              <a:rPr lang="es-EC" sz="1000" dirty="0">
                <a:solidFill>
                  <a:schemeClr val="tx1"/>
                </a:solidFill>
                <a:latin typeface="Open Sans" pitchFamily="2" charset="0"/>
                <a:ea typeface="Open Sans" pitchFamily="2" charset="0"/>
                <a:cs typeface="Open Sans" pitchFamily="2" charset="0"/>
                <a:hlinkClick r:id="rId5"/>
              </a:rPr>
              <a:t>https://marketsplash.com/es/estadisticas-de-spam</a:t>
            </a:r>
            <a:endParaRPr lang="es-EC" sz="1000" dirty="0">
              <a:solidFill>
                <a:schemeClr val="tx1"/>
              </a:solidFill>
              <a:latin typeface="Open Sans" pitchFamily="2" charset="0"/>
              <a:ea typeface="Open Sans" pitchFamily="2" charset="0"/>
              <a:cs typeface="Open Sans" pitchFamily="2" charset="0"/>
            </a:endParaRPr>
          </a:p>
          <a:p>
            <a:endParaRPr lang="es-EC" sz="1000" dirty="0">
              <a:solidFill>
                <a:schemeClr val="tx1"/>
              </a:solidFill>
              <a:latin typeface="Open Sans" pitchFamily="2" charset="0"/>
              <a:ea typeface="Open Sans" pitchFamily="2" charset="0"/>
              <a:cs typeface="Open Sans" pitchFamily="2" charset="0"/>
            </a:endParaRPr>
          </a:p>
        </p:txBody>
      </p:sp>
      <p:grpSp>
        <p:nvGrpSpPr>
          <p:cNvPr id="22" name="Google Shape;2642;p49">
            <a:extLst>
              <a:ext uri="{FF2B5EF4-FFF2-40B4-BE49-F238E27FC236}">
                <a16:creationId xmlns:a16="http://schemas.microsoft.com/office/drawing/2014/main" id="{DB59FF89-A09A-206E-59DA-5D3A4CA0DC19}"/>
              </a:ext>
            </a:extLst>
          </p:cNvPr>
          <p:cNvGrpSpPr/>
          <p:nvPr/>
        </p:nvGrpSpPr>
        <p:grpSpPr>
          <a:xfrm>
            <a:off x="5980261" y="1616040"/>
            <a:ext cx="387504" cy="387542"/>
            <a:chOff x="4595233" y="3424490"/>
            <a:chExt cx="387504" cy="387542"/>
          </a:xfrm>
        </p:grpSpPr>
        <p:sp>
          <p:nvSpPr>
            <p:cNvPr id="40" name="Google Shape;2643;p49">
              <a:extLst>
                <a:ext uri="{FF2B5EF4-FFF2-40B4-BE49-F238E27FC236}">
                  <a16:creationId xmlns:a16="http://schemas.microsoft.com/office/drawing/2014/main" id="{A17FB54D-EABC-F37A-E0C1-9066A8302023}"/>
                </a:ext>
              </a:extLst>
            </p:cNvPr>
            <p:cNvSpPr/>
            <p:nvPr/>
          </p:nvSpPr>
          <p:spPr>
            <a:xfrm>
              <a:off x="4800339" y="3447646"/>
              <a:ext cx="159618" cy="341194"/>
            </a:xfrm>
            <a:custGeom>
              <a:avLst/>
              <a:gdLst/>
              <a:ahLst/>
              <a:cxnLst/>
              <a:rect l="l" t="t" r="r" b="b"/>
              <a:pathLst>
                <a:path w="4267" h="9121" extrusionOk="0">
                  <a:moveTo>
                    <a:pt x="1" y="1"/>
                  </a:moveTo>
                  <a:lnTo>
                    <a:pt x="1" y="9121"/>
                  </a:lnTo>
                  <a:cubicBezTo>
                    <a:pt x="2354" y="8967"/>
                    <a:pt x="4267" y="7012"/>
                    <a:pt x="4267" y="4561"/>
                  </a:cubicBezTo>
                  <a:cubicBezTo>
                    <a:pt x="4267" y="2111"/>
                    <a:pt x="2357" y="15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2644;p49">
              <a:extLst>
                <a:ext uri="{FF2B5EF4-FFF2-40B4-BE49-F238E27FC236}">
                  <a16:creationId xmlns:a16="http://schemas.microsoft.com/office/drawing/2014/main" id="{D0E81CE2-1BC6-744A-AEE8-8F754397E862}"/>
                </a:ext>
              </a:extLst>
            </p:cNvPr>
            <p:cNvSpPr/>
            <p:nvPr/>
          </p:nvSpPr>
          <p:spPr>
            <a:xfrm>
              <a:off x="4800339" y="3470502"/>
              <a:ext cx="136799" cy="295482"/>
            </a:xfrm>
            <a:custGeom>
              <a:avLst/>
              <a:gdLst/>
              <a:ahLst/>
              <a:cxnLst/>
              <a:rect l="l" t="t" r="r" b="b"/>
              <a:pathLst>
                <a:path w="3657" h="7899" extrusionOk="0">
                  <a:moveTo>
                    <a:pt x="1" y="0"/>
                  </a:moveTo>
                  <a:lnTo>
                    <a:pt x="1" y="7898"/>
                  </a:lnTo>
                  <a:cubicBezTo>
                    <a:pt x="2042" y="7742"/>
                    <a:pt x="3657" y="6031"/>
                    <a:pt x="3657" y="3950"/>
                  </a:cubicBezTo>
                  <a:cubicBezTo>
                    <a:pt x="3657" y="1868"/>
                    <a:pt x="2042" y="15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2645;p49">
              <a:extLst>
                <a:ext uri="{FF2B5EF4-FFF2-40B4-BE49-F238E27FC236}">
                  <a16:creationId xmlns:a16="http://schemas.microsoft.com/office/drawing/2014/main" id="{9E83DDA0-124C-49B9-377D-296DB1F1C513}"/>
                </a:ext>
              </a:extLst>
            </p:cNvPr>
            <p:cNvSpPr/>
            <p:nvPr/>
          </p:nvSpPr>
          <p:spPr>
            <a:xfrm>
              <a:off x="4618015" y="3447646"/>
              <a:ext cx="189469" cy="341156"/>
            </a:xfrm>
            <a:custGeom>
              <a:avLst/>
              <a:gdLst/>
              <a:ahLst/>
              <a:cxnLst/>
              <a:rect l="l" t="t" r="r" b="b"/>
              <a:pathLst>
                <a:path w="5065" h="9120" extrusionOk="0">
                  <a:moveTo>
                    <a:pt x="4266" y="1"/>
                  </a:moveTo>
                  <a:cubicBezTo>
                    <a:pt x="1908" y="155"/>
                    <a:pt x="0" y="2114"/>
                    <a:pt x="0" y="4561"/>
                  </a:cubicBezTo>
                  <a:cubicBezTo>
                    <a:pt x="0" y="7007"/>
                    <a:pt x="1908" y="8966"/>
                    <a:pt x="4266" y="9120"/>
                  </a:cubicBezTo>
                  <a:lnTo>
                    <a:pt x="5064" y="4725"/>
                  </a:lnTo>
                  <a:lnTo>
                    <a:pt x="42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2646;p49">
              <a:extLst>
                <a:ext uri="{FF2B5EF4-FFF2-40B4-BE49-F238E27FC236}">
                  <a16:creationId xmlns:a16="http://schemas.microsoft.com/office/drawing/2014/main" id="{4BC495E5-CBB8-06D7-96FB-EB67BED740D4}"/>
                </a:ext>
              </a:extLst>
            </p:cNvPr>
            <p:cNvSpPr/>
            <p:nvPr/>
          </p:nvSpPr>
          <p:spPr>
            <a:xfrm>
              <a:off x="4902948" y="3606815"/>
              <a:ext cx="79790" cy="22856"/>
            </a:xfrm>
            <a:custGeom>
              <a:avLst/>
              <a:gdLst/>
              <a:ahLst/>
              <a:cxnLst/>
              <a:rect l="l" t="t" r="r" b="b"/>
              <a:pathLst>
                <a:path w="2133" h="611" extrusionOk="0">
                  <a:moveTo>
                    <a:pt x="291" y="1"/>
                  </a:moveTo>
                  <a:lnTo>
                    <a:pt x="0" y="306"/>
                  </a:lnTo>
                  <a:lnTo>
                    <a:pt x="291" y="611"/>
                  </a:lnTo>
                  <a:lnTo>
                    <a:pt x="2132" y="611"/>
                  </a:lnTo>
                  <a:lnTo>
                    <a:pt x="21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2647;p49">
              <a:extLst>
                <a:ext uri="{FF2B5EF4-FFF2-40B4-BE49-F238E27FC236}">
                  <a16:creationId xmlns:a16="http://schemas.microsoft.com/office/drawing/2014/main" id="{75083352-E1FB-6161-D319-57D6E3C0A8C0}"/>
                </a:ext>
              </a:extLst>
            </p:cNvPr>
            <p:cNvSpPr/>
            <p:nvPr/>
          </p:nvSpPr>
          <p:spPr>
            <a:xfrm>
              <a:off x="4640796" y="3470502"/>
              <a:ext cx="155802" cy="295482"/>
            </a:xfrm>
            <a:custGeom>
              <a:avLst/>
              <a:gdLst/>
              <a:ahLst/>
              <a:cxnLst/>
              <a:rect l="l" t="t" r="r" b="b"/>
              <a:pathLst>
                <a:path w="4165" h="7899" extrusionOk="0">
                  <a:moveTo>
                    <a:pt x="3656" y="0"/>
                  </a:moveTo>
                  <a:cubicBezTo>
                    <a:pt x="1614" y="156"/>
                    <a:pt x="1" y="1868"/>
                    <a:pt x="1" y="3950"/>
                  </a:cubicBezTo>
                  <a:cubicBezTo>
                    <a:pt x="1" y="6031"/>
                    <a:pt x="1614" y="7742"/>
                    <a:pt x="3657" y="7898"/>
                  </a:cubicBezTo>
                  <a:lnTo>
                    <a:pt x="4164" y="3645"/>
                  </a:lnTo>
                  <a:lnTo>
                    <a:pt x="3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2648;p49">
              <a:extLst>
                <a:ext uri="{FF2B5EF4-FFF2-40B4-BE49-F238E27FC236}">
                  <a16:creationId xmlns:a16="http://schemas.microsoft.com/office/drawing/2014/main" id="{1CB6EE37-4525-371C-A2F4-07E64DDCFAB7}"/>
                </a:ext>
              </a:extLst>
            </p:cNvPr>
            <p:cNvSpPr/>
            <p:nvPr/>
          </p:nvSpPr>
          <p:spPr>
            <a:xfrm>
              <a:off x="4777595" y="3424490"/>
              <a:ext cx="19003" cy="72608"/>
            </a:xfrm>
            <a:custGeom>
              <a:avLst/>
              <a:gdLst/>
              <a:ahLst/>
              <a:cxnLst/>
              <a:rect l="l" t="t" r="r" b="b"/>
              <a:pathLst>
                <a:path w="508" h="1941" extrusionOk="0">
                  <a:moveTo>
                    <a:pt x="0" y="0"/>
                  </a:moveTo>
                  <a:lnTo>
                    <a:pt x="0" y="1842"/>
                  </a:lnTo>
                  <a:lnTo>
                    <a:pt x="152" y="1941"/>
                  </a:lnTo>
                  <a:lnTo>
                    <a:pt x="304" y="1828"/>
                  </a:lnTo>
                  <a:lnTo>
                    <a:pt x="507" y="970"/>
                  </a:lnTo>
                  <a:lnTo>
                    <a:pt x="3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2649;p49">
              <a:extLst>
                <a:ext uri="{FF2B5EF4-FFF2-40B4-BE49-F238E27FC236}">
                  <a16:creationId xmlns:a16="http://schemas.microsoft.com/office/drawing/2014/main" id="{20830AC9-D1A5-4EC5-A0FC-AD5B50CC9975}"/>
                </a:ext>
              </a:extLst>
            </p:cNvPr>
            <p:cNvSpPr/>
            <p:nvPr/>
          </p:nvSpPr>
          <p:spPr>
            <a:xfrm>
              <a:off x="4788929" y="3424490"/>
              <a:ext cx="11447" cy="72608"/>
            </a:xfrm>
            <a:custGeom>
              <a:avLst/>
              <a:gdLst/>
              <a:ahLst/>
              <a:cxnLst/>
              <a:rect l="l" t="t" r="r" b="b"/>
              <a:pathLst>
                <a:path w="306" h="1941" extrusionOk="0">
                  <a:moveTo>
                    <a:pt x="1" y="0"/>
                  </a:moveTo>
                  <a:lnTo>
                    <a:pt x="1" y="1828"/>
                  </a:lnTo>
                  <a:lnTo>
                    <a:pt x="154" y="1941"/>
                  </a:lnTo>
                  <a:lnTo>
                    <a:pt x="306" y="1842"/>
                  </a:lnTo>
                  <a:lnTo>
                    <a:pt x="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2650;p49">
              <a:extLst>
                <a:ext uri="{FF2B5EF4-FFF2-40B4-BE49-F238E27FC236}">
                  <a16:creationId xmlns:a16="http://schemas.microsoft.com/office/drawing/2014/main" id="{1DAD68C0-E49C-12A0-2C16-CC9B85200585}"/>
                </a:ext>
              </a:extLst>
            </p:cNvPr>
            <p:cNvSpPr/>
            <p:nvPr/>
          </p:nvSpPr>
          <p:spPr>
            <a:xfrm>
              <a:off x="4777595" y="3737105"/>
              <a:ext cx="19003" cy="74927"/>
            </a:xfrm>
            <a:custGeom>
              <a:avLst/>
              <a:gdLst/>
              <a:ahLst/>
              <a:cxnLst/>
              <a:rect l="l" t="t" r="r" b="b"/>
              <a:pathLst>
                <a:path w="508" h="2003" extrusionOk="0">
                  <a:moveTo>
                    <a:pt x="167" y="0"/>
                  </a:moveTo>
                  <a:lnTo>
                    <a:pt x="0" y="160"/>
                  </a:lnTo>
                  <a:lnTo>
                    <a:pt x="0" y="2002"/>
                  </a:lnTo>
                  <a:lnTo>
                    <a:pt x="304" y="2002"/>
                  </a:lnTo>
                  <a:lnTo>
                    <a:pt x="507" y="976"/>
                  </a:lnTo>
                  <a:lnTo>
                    <a:pt x="304" y="174"/>
                  </a:lnTo>
                  <a:lnTo>
                    <a:pt x="1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651;p49">
              <a:extLst>
                <a:ext uri="{FF2B5EF4-FFF2-40B4-BE49-F238E27FC236}">
                  <a16:creationId xmlns:a16="http://schemas.microsoft.com/office/drawing/2014/main" id="{ABEC1C5D-91EE-A345-22AA-C66E038F00C4}"/>
                </a:ext>
              </a:extLst>
            </p:cNvPr>
            <p:cNvSpPr/>
            <p:nvPr/>
          </p:nvSpPr>
          <p:spPr>
            <a:xfrm>
              <a:off x="4788929" y="3738265"/>
              <a:ext cx="11447" cy="73768"/>
            </a:xfrm>
            <a:custGeom>
              <a:avLst/>
              <a:gdLst/>
              <a:ahLst/>
              <a:cxnLst/>
              <a:rect l="l" t="t" r="r" b="b"/>
              <a:pathLst>
                <a:path w="306" h="1972" extrusionOk="0">
                  <a:moveTo>
                    <a:pt x="129" y="1"/>
                  </a:moveTo>
                  <a:lnTo>
                    <a:pt x="1" y="143"/>
                  </a:lnTo>
                  <a:lnTo>
                    <a:pt x="1" y="1971"/>
                  </a:lnTo>
                  <a:lnTo>
                    <a:pt x="306" y="1971"/>
                  </a:lnTo>
                  <a:lnTo>
                    <a:pt x="306" y="129"/>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652;p49">
              <a:extLst>
                <a:ext uri="{FF2B5EF4-FFF2-40B4-BE49-F238E27FC236}">
                  <a16:creationId xmlns:a16="http://schemas.microsoft.com/office/drawing/2014/main" id="{5BF87D17-E2EE-2E42-AA55-E7F14B89CEDD}"/>
                </a:ext>
              </a:extLst>
            </p:cNvPr>
            <p:cNvSpPr/>
            <p:nvPr/>
          </p:nvSpPr>
          <p:spPr>
            <a:xfrm>
              <a:off x="4595233" y="3606815"/>
              <a:ext cx="79790" cy="22856"/>
            </a:xfrm>
            <a:custGeom>
              <a:avLst/>
              <a:gdLst/>
              <a:ahLst/>
              <a:cxnLst/>
              <a:rect l="l" t="t" r="r" b="b"/>
              <a:pathLst>
                <a:path w="2133" h="611" extrusionOk="0">
                  <a:moveTo>
                    <a:pt x="1" y="1"/>
                  </a:moveTo>
                  <a:lnTo>
                    <a:pt x="1" y="611"/>
                  </a:lnTo>
                  <a:lnTo>
                    <a:pt x="1842" y="611"/>
                  </a:lnTo>
                  <a:lnTo>
                    <a:pt x="2132" y="306"/>
                  </a:lnTo>
                  <a:lnTo>
                    <a:pt x="18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2653;p49">
              <a:extLst>
                <a:ext uri="{FF2B5EF4-FFF2-40B4-BE49-F238E27FC236}">
                  <a16:creationId xmlns:a16="http://schemas.microsoft.com/office/drawing/2014/main" id="{E7209702-F0EA-D758-F429-2F9B41BBFE21}"/>
                </a:ext>
              </a:extLst>
            </p:cNvPr>
            <p:cNvSpPr/>
            <p:nvPr/>
          </p:nvSpPr>
          <p:spPr>
            <a:xfrm>
              <a:off x="4663614" y="3492871"/>
              <a:ext cx="132984" cy="250780"/>
            </a:xfrm>
            <a:custGeom>
              <a:avLst/>
              <a:gdLst/>
              <a:ahLst/>
              <a:cxnLst/>
              <a:rect l="l" t="t" r="r" b="b"/>
              <a:pathLst>
                <a:path w="3555" h="6704" extrusionOk="0">
                  <a:moveTo>
                    <a:pt x="3351" y="0"/>
                  </a:moveTo>
                  <a:cubicBezTo>
                    <a:pt x="1504" y="0"/>
                    <a:pt x="1" y="1504"/>
                    <a:pt x="1" y="3352"/>
                  </a:cubicBezTo>
                  <a:cubicBezTo>
                    <a:pt x="1" y="5200"/>
                    <a:pt x="1504" y="6703"/>
                    <a:pt x="3351" y="6703"/>
                  </a:cubicBezTo>
                  <a:lnTo>
                    <a:pt x="3554" y="3352"/>
                  </a:lnTo>
                  <a:lnTo>
                    <a:pt x="3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654;p49">
              <a:extLst>
                <a:ext uri="{FF2B5EF4-FFF2-40B4-BE49-F238E27FC236}">
                  <a16:creationId xmlns:a16="http://schemas.microsoft.com/office/drawing/2014/main" id="{5B10B28E-B671-0449-0A30-AF4CC6C2F98E}"/>
                </a:ext>
              </a:extLst>
            </p:cNvPr>
            <p:cNvSpPr/>
            <p:nvPr/>
          </p:nvSpPr>
          <p:spPr>
            <a:xfrm>
              <a:off x="4788929" y="3492871"/>
              <a:ext cx="125427" cy="250780"/>
            </a:xfrm>
            <a:custGeom>
              <a:avLst/>
              <a:gdLst/>
              <a:ahLst/>
              <a:cxnLst/>
              <a:rect l="l" t="t" r="r" b="b"/>
              <a:pathLst>
                <a:path w="3353" h="6704" extrusionOk="0">
                  <a:moveTo>
                    <a:pt x="1" y="0"/>
                  </a:moveTo>
                  <a:lnTo>
                    <a:pt x="1" y="6703"/>
                  </a:lnTo>
                  <a:cubicBezTo>
                    <a:pt x="1849" y="6703"/>
                    <a:pt x="3352" y="5200"/>
                    <a:pt x="3352" y="3352"/>
                  </a:cubicBezTo>
                  <a:cubicBezTo>
                    <a:pt x="3352" y="1504"/>
                    <a:pt x="1849"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2655;p49">
              <a:extLst>
                <a:ext uri="{FF2B5EF4-FFF2-40B4-BE49-F238E27FC236}">
                  <a16:creationId xmlns:a16="http://schemas.microsoft.com/office/drawing/2014/main" id="{700F9C14-B24B-EF56-6F9E-CABCE40D5FD9}"/>
                </a:ext>
              </a:extLst>
            </p:cNvPr>
            <p:cNvSpPr/>
            <p:nvPr/>
          </p:nvSpPr>
          <p:spPr>
            <a:xfrm>
              <a:off x="4686395" y="3515690"/>
              <a:ext cx="110202" cy="205143"/>
            </a:xfrm>
            <a:custGeom>
              <a:avLst/>
              <a:gdLst/>
              <a:ahLst/>
              <a:cxnLst/>
              <a:rect l="l" t="t" r="r" b="b"/>
              <a:pathLst>
                <a:path w="2946" h="5484" extrusionOk="0">
                  <a:moveTo>
                    <a:pt x="2742" y="0"/>
                  </a:moveTo>
                  <a:cubicBezTo>
                    <a:pt x="1230" y="0"/>
                    <a:pt x="0" y="1230"/>
                    <a:pt x="0" y="2742"/>
                  </a:cubicBezTo>
                  <a:cubicBezTo>
                    <a:pt x="0" y="4253"/>
                    <a:pt x="1230" y="5483"/>
                    <a:pt x="2742" y="5483"/>
                  </a:cubicBezTo>
                  <a:lnTo>
                    <a:pt x="2945" y="3047"/>
                  </a:lnTo>
                  <a:lnTo>
                    <a:pt x="27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2656;p49">
              <a:extLst>
                <a:ext uri="{FF2B5EF4-FFF2-40B4-BE49-F238E27FC236}">
                  <a16:creationId xmlns:a16="http://schemas.microsoft.com/office/drawing/2014/main" id="{43EA1313-9BF2-AB08-259D-A221D21D0588}"/>
                </a:ext>
              </a:extLst>
            </p:cNvPr>
            <p:cNvSpPr/>
            <p:nvPr/>
          </p:nvSpPr>
          <p:spPr>
            <a:xfrm>
              <a:off x="4788929" y="3515690"/>
              <a:ext cx="102646" cy="205143"/>
            </a:xfrm>
            <a:custGeom>
              <a:avLst/>
              <a:gdLst/>
              <a:ahLst/>
              <a:cxnLst/>
              <a:rect l="l" t="t" r="r" b="b"/>
              <a:pathLst>
                <a:path w="2744" h="5484" extrusionOk="0">
                  <a:moveTo>
                    <a:pt x="1" y="0"/>
                  </a:moveTo>
                  <a:lnTo>
                    <a:pt x="1" y="5483"/>
                  </a:lnTo>
                  <a:cubicBezTo>
                    <a:pt x="1514" y="5483"/>
                    <a:pt x="2743" y="4253"/>
                    <a:pt x="2743" y="2742"/>
                  </a:cubicBezTo>
                  <a:cubicBezTo>
                    <a:pt x="2743" y="1230"/>
                    <a:pt x="1514"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2657;p49">
              <a:extLst>
                <a:ext uri="{FF2B5EF4-FFF2-40B4-BE49-F238E27FC236}">
                  <a16:creationId xmlns:a16="http://schemas.microsoft.com/office/drawing/2014/main" id="{EBEA11FB-02A5-0934-32F1-A43BD4A63265}"/>
                </a:ext>
              </a:extLst>
            </p:cNvPr>
            <p:cNvSpPr/>
            <p:nvPr/>
          </p:nvSpPr>
          <p:spPr>
            <a:xfrm>
              <a:off x="4744415" y="3542586"/>
              <a:ext cx="30375" cy="33480"/>
            </a:xfrm>
            <a:custGeom>
              <a:avLst/>
              <a:gdLst/>
              <a:ahLst/>
              <a:cxnLst/>
              <a:rect l="l" t="t" r="r" b="b"/>
              <a:pathLst>
                <a:path w="812" h="895" extrusionOk="0">
                  <a:moveTo>
                    <a:pt x="554" y="1"/>
                  </a:moveTo>
                  <a:lnTo>
                    <a:pt x="1" y="255"/>
                  </a:lnTo>
                  <a:lnTo>
                    <a:pt x="294" y="894"/>
                  </a:lnTo>
                  <a:lnTo>
                    <a:pt x="659" y="880"/>
                  </a:lnTo>
                  <a:lnTo>
                    <a:pt x="812" y="560"/>
                  </a:lnTo>
                  <a:lnTo>
                    <a:pt x="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2658;p49">
              <a:extLst>
                <a:ext uri="{FF2B5EF4-FFF2-40B4-BE49-F238E27FC236}">
                  <a16:creationId xmlns:a16="http://schemas.microsoft.com/office/drawing/2014/main" id="{F6936FBC-8DCE-B662-1479-4340993F349E}"/>
                </a:ext>
              </a:extLst>
            </p:cNvPr>
            <p:cNvSpPr/>
            <p:nvPr/>
          </p:nvSpPr>
          <p:spPr>
            <a:xfrm>
              <a:off x="4800451" y="3541464"/>
              <a:ext cx="32470" cy="32395"/>
            </a:xfrm>
            <a:custGeom>
              <a:avLst/>
              <a:gdLst/>
              <a:ahLst/>
              <a:cxnLst/>
              <a:rect l="l" t="t" r="r" b="b"/>
              <a:pathLst>
                <a:path w="868" h="866" extrusionOk="0">
                  <a:moveTo>
                    <a:pt x="347" y="0"/>
                  </a:moveTo>
                  <a:lnTo>
                    <a:pt x="1" y="569"/>
                  </a:lnTo>
                  <a:lnTo>
                    <a:pt x="187" y="799"/>
                  </a:lnTo>
                  <a:lnTo>
                    <a:pt x="534" y="866"/>
                  </a:lnTo>
                  <a:lnTo>
                    <a:pt x="867" y="317"/>
                  </a:lnTo>
                  <a:lnTo>
                    <a:pt x="3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2659;p49">
              <a:extLst>
                <a:ext uri="{FF2B5EF4-FFF2-40B4-BE49-F238E27FC236}">
                  <a16:creationId xmlns:a16="http://schemas.microsoft.com/office/drawing/2014/main" id="{A0B32AEB-BFC5-508E-2169-53F00205019A}"/>
                </a:ext>
              </a:extLst>
            </p:cNvPr>
            <p:cNvSpPr/>
            <p:nvPr/>
          </p:nvSpPr>
          <p:spPr>
            <a:xfrm>
              <a:off x="4824504" y="3641042"/>
              <a:ext cx="32844" cy="22819"/>
            </a:xfrm>
            <a:custGeom>
              <a:avLst/>
              <a:gdLst/>
              <a:ahLst/>
              <a:cxnLst/>
              <a:rect l="l" t="t" r="r" b="b"/>
              <a:pathLst>
                <a:path w="878" h="610" extrusionOk="0">
                  <a:moveTo>
                    <a:pt x="269" y="0"/>
                  </a:moveTo>
                  <a:lnTo>
                    <a:pt x="0" y="304"/>
                  </a:lnTo>
                  <a:lnTo>
                    <a:pt x="230" y="609"/>
                  </a:lnTo>
                  <a:lnTo>
                    <a:pt x="878" y="609"/>
                  </a:lnTo>
                  <a:lnTo>
                    <a:pt x="8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2660;p49">
              <a:extLst>
                <a:ext uri="{FF2B5EF4-FFF2-40B4-BE49-F238E27FC236}">
                  <a16:creationId xmlns:a16="http://schemas.microsoft.com/office/drawing/2014/main" id="{04A60369-8E68-75D7-945A-4BB050BE15A7}"/>
                </a:ext>
              </a:extLst>
            </p:cNvPr>
            <p:cNvSpPr/>
            <p:nvPr/>
          </p:nvSpPr>
          <p:spPr>
            <a:xfrm>
              <a:off x="4824504" y="3595443"/>
              <a:ext cx="32844" cy="22819"/>
            </a:xfrm>
            <a:custGeom>
              <a:avLst/>
              <a:gdLst/>
              <a:ahLst/>
              <a:cxnLst/>
              <a:rect l="l" t="t" r="r" b="b"/>
              <a:pathLst>
                <a:path w="878" h="610" extrusionOk="0">
                  <a:moveTo>
                    <a:pt x="230" y="0"/>
                  </a:moveTo>
                  <a:lnTo>
                    <a:pt x="0" y="305"/>
                  </a:lnTo>
                  <a:lnTo>
                    <a:pt x="269" y="610"/>
                  </a:lnTo>
                  <a:lnTo>
                    <a:pt x="878" y="610"/>
                  </a:lnTo>
                  <a:lnTo>
                    <a:pt x="8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2661;p49">
              <a:extLst>
                <a:ext uri="{FF2B5EF4-FFF2-40B4-BE49-F238E27FC236}">
                  <a16:creationId xmlns:a16="http://schemas.microsoft.com/office/drawing/2014/main" id="{D2C7EDC1-FDC8-A28C-F4B4-B812260D51C2}"/>
                </a:ext>
              </a:extLst>
            </p:cNvPr>
            <p:cNvSpPr/>
            <p:nvPr/>
          </p:nvSpPr>
          <p:spPr>
            <a:xfrm>
              <a:off x="4720586" y="3641005"/>
              <a:ext cx="32956" cy="22856"/>
            </a:xfrm>
            <a:custGeom>
              <a:avLst/>
              <a:gdLst/>
              <a:ahLst/>
              <a:cxnLst/>
              <a:rect l="l" t="t" r="r" b="b"/>
              <a:pathLst>
                <a:path w="881" h="611" extrusionOk="0">
                  <a:moveTo>
                    <a:pt x="1" y="0"/>
                  </a:moveTo>
                  <a:lnTo>
                    <a:pt x="1" y="610"/>
                  </a:lnTo>
                  <a:lnTo>
                    <a:pt x="648" y="610"/>
                  </a:lnTo>
                  <a:lnTo>
                    <a:pt x="881" y="305"/>
                  </a:lnTo>
                  <a:lnTo>
                    <a:pt x="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62;p49">
              <a:extLst>
                <a:ext uri="{FF2B5EF4-FFF2-40B4-BE49-F238E27FC236}">
                  <a16:creationId xmlns:a16="http://schemas.microsoft.com/office/drawing/2014/main" id="{07986EC0-4665-D2DF-2F00-4958100D597F}"/>
                </a:ext>
              </a:extLst>
            </p:cNvPr>
            <p:cNvSpPr/>
            <p:nvPr/>
          </p:nvSpPr>
          <p:spPr>
            <a:xfrm>
              <a:off x="4720586" y="3595443"/>
              <a:ext cx="29253" cy="22819"/>
            </a:xfrm>
            <a:custGeom>
              <a:avLst/>
              <a:gdLst/>
              <a:ahLst/>
              <a:cxnLst/>
              <a:rect l="l" t="t" r="r" b="b"/>
              <a:pathLst>
                <a:path w="782" h="610" extrusionOk="0">
                  <a:moveTo>
                    <a:pt x="1" y="0"/>
                  </a:moveTo>
                  <a:lnTo>
                    <a:pt x="1" y="610"/>
                  </a:lnTo>
                  <a:lnTo>
                    <a:pt x="610" y="610"/>
                  </a:lnTo>
                  <a:lnTo>
                    <a:pt x="781" y="305"/>
                  </a:lnTo>
                  <a:lnTo>
                    <a:pt x="6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63;p49">
              <a:extLst>
                <a:ext uri="{FF2B5EF4-FFF2-40B4-BE49-F238E27FC236}">
                  <a16:creationId xmlns:a16="http://schemas.microsoft.com/office/drawing/2014/main" id="{E1A27E59-9E64-78C3-9395-BC8835700063}"/>
                </a:ext>
              </a:extLst>
            </p:cNvPr>
            <p:cNvSpPr/>
            <p:nvPr/>
          </p:nvSpPr>
          <p:spPr>
            <a:xfrm>
              <a:off x="4743367" y="3561252"/>
              <a:ext cx="53231" cy="64603"/>
            </a:xfrm>
            <a:custGeom>
              <a:avLst/>
              <a:gdLst/>
              <a:ahLst/>
              <a:cxnLst/>
              <a:rect l="l" t="t" r="r" b="b"/>
              <a:pathLst>
                <a:path w="1423" h="1727" extrusionOk="0">
                  <a:moveTo>
                    <a:pt x="1219" y="1"/>
                  </a:moveTo>
                  <a:cubicBezTo>
                    <a:pt x="547" y="1"/>
                    <a:pt x="1" y="547"/>
                    <a:pt x="1" y="1219"/>
                  </a:cubicBezTo>
                  <a:lnTo>
                    <a:pt x="1" y="1524"/>
                  </a:lnTo>
                  <a:lnTo>
                    <a:pt x="712" y="1727"/>
                  </a:lnTo>
                  <a:lnTo>
                    <a:pt x="1219" y="1524"/>
                  </a:lnTo>
                  <a:lnTo>
                    <a:pt x="1422" y="914"/>
                  </a:lnTo>
                  <a:lnTo>
                    <a:pt x="12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64;p49">
              <a:extLst>
                <a:ext uri="{FF2B5EF4-FFF2-40B4-BE49-F238E27FC236}">
                  <a16:creationId xmlns:a16="http://schemas.microsoft.com/office/drawing/2014/main" id="{7BFAA783-B7F0-8F72-DA10-D1E19AC2C750}"/>
                </a:ext>
              </a:extLst>
            </p:cNvPr>
            <p:cNvSpPr/>
            <p:nvPr/>
          </p:nvSpPr>
          <p:spPr>
            <a:xfrm>
              <a:off x="4788929" y="3561252"/>
              <a:ext cx="45675" cy="64603"/>
            </a:xfrm>
            <a:custGeom>
              <a:avLst/>
              <a:gdLst/>
              <a:ahLst/>
              <a:cxnLst/>
              <a:rect l="l" t="t" r="r" b="b"/>
              <a:pathLst>
                <a:path w="1221" h="1727" extrusionOk="0">
                  <a:moveTo>
                    <a:pt x="1" y="1"/>
                  </a:moveTo>
                  <a:lnTo>
                    <a:pt x="1" y="1524"/>
                  </a:lnTo>
                  <a:lnTo>
                    <a:pt x="611" y="1727"/>
                  </a:lnTo>
                  <a:lnTo>
                    <a:pt x="1220" y="1524"/>
                  </a:lnTo>
                  <a:lnTo>
                    <a:pt x="1220" y="1219"/>
                  </a:lnTo>
                  <a:cubicBezTo>
                    <a:pt x="1220" y="547"/>
                    <a:pt x="673"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65;p49">
              <a:extLst>
                <a:ext uri="{FF2B5EF4-FFF2-40B4-BE49-F238E27FC236}">
                  <a16:creationId xmlns:a16="http://schemas.microsoft.com/office/drawing/2014/main" id="{14869A75-731D-BC7D-9A3B-61345651808B}"/>
                </a:ext>
              </a:extLst>
            </p:cNvPr>
            <p:cNvSpPr/>
            <p:nvPr/>
          </p:nvSpPr>
          <p:spPr>
            <a:xfrm>
              <a:off x="4743367" y="3618224"/>
              <a:ext cx="53231" cy="79828"/>
            </a:xfrm>
            <a:custGeom>
              <a:avLst/>
              <a:gdLst/>
              <a:ahLst/>
              <a:cxnLst/>
              <a:rect l="l" t="t" r="r" b="b"/>
              <a:pathLst>
                <a:path w="1423" h="2134" extrusionOk="0">
                  <a:moveTo>
                    <a:pt x="1" y="1"/>
                  </a:moveTo>
                  <a:lnTo>
                    <a:pt x="1" y="914"/>
                  </a:lnTo>
                  <a:cubicBezTo>
                    <a:pt x="1" y="1587"/>
                    <a:pt x="547" y="2134"/>
                    <a:pt x="1219" y="2134"/>
                  </a:cubicBezTo>
                  <a:lnTo>
                    <a:pt x="1422" y="914"/>
                  </a:lnTo>
                  <a:lnTo>
                    <a:pt x="1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6;p49">
              <a:extLst>
                <a:ext uri="{FF2B5EF4-FFF2-40B4-BE49-F238E27FC236}">
                  <a16:creationId xmlns:a16="http://schemas.microsoft.com/office/drawing/2014/main" id="{8C41F183-BA2D-26FB-BC33-713873597809}"/>
                </a:ext>
              </a:extLst>
            </p:cNvPr>
            <p:cNvSpPr/>
            <p:nvPr/>
          </p:nvSpPr>
          <p:spPr>
            <a:xfrm>
              <a:off x="4788929" y="3618224"/>
              <a:ext cx="45675" cy="79828"/>
            </a:xfrm>
            <a:custGeom>
              <a:avLst/>
              <a:gdLst/>
              <a:ahLst/>
              <a:cxnLst/>
              <a:rect l="l" t="t" r="r" b="b"/>
              <a:pathLst>
                <a:path w="1221" h="2134" extrusionOk="0">
                  <a:moveTo>
                    <a:pt x="1" y="1"/>
                  </a:moveTo>
                  <a:lnTo>
                    <a:pt x="1" y="2134"/>
                  </a:lnTo>
                  <a:cubicBezTo>
                    <a:pt x="673" y="2134"/>
                    <a:pt x="1220" y="1587"/>
                    <a:pt x="1220" y="914"/>
                  </a:cubicBezTo>
                  <a:lnTo>
                    <a:pt x="1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60" name="Google Shape;2286;p49">
            <a:extLst>
              <a:ext uri="{FF2B5EF4-FFF2-40B4-BE49-F238E27FC236}">
                <a16:creationId xmlns:a16="http://schemas.microsoft.com/office/drawing/2014/main" id="{C8ADC8F7-25FD-B931-6662-3B9D7CDE94D1}"/>
              </a:ext>
            </a:extLst>
          </p:cNvPr>
          <p:cNvGrpSpPr/>
          <p:nvPr/>
        </p:nvGrpSpPr>
        <p:grpSpPr>
          <a:xfrm>
            <a:off x="6035321" y="3029798"/>
            <a:ext cx="365255" cy="420527"/>
            <a:chOff x="754231" y="1048179"/>
            <a:chExt cx="319086" cy="387467"/>
          </a:xfrm>
        </p:grpSpPr>
        <p:sp>
          <p:nvSpPr>
            <p:cNvPr id="961" name="Google Shape;2287;p49">
              <a:extLst>
                <a:ext uri="{FF2B5EF4-FFF2-40B4-BE49-F238E27FC236}">
                  <a16:creationId xmlns:a16="http://schemas.microsoft.com/office/drawing/2014/main" id="{502FB4CB-0474-77A5-C997-30D5E0FDC568}"/>
                </a:ext>
              </a:extLst>
            </p:cNvPr>
            <p:cNvSpPr/>
            <p:nvPr/>
          </p:nvSpPr>
          <p:spPr>
            <a:xfrm>
              <a:off x="754231" y="1390046"/>
              <a:ext cx="130889" cy="22856"/>
            </a:xfrm>
            <a:custGeom>
              <a:avLst/>
              <a:gdLst/>
              <a:ahLst/>
              <a:cxnLst/>
              <a:rect l="l" t="t" r="r" b="b"/>
              <a:pathLst>
                <a:path w="3499" h="611" extrusionOk="0">
                  <a:moveTo>
                    <a:pt x="0" y="0"/>
                  </a:moveTo>
                  <a:lnTo>
                    <a:pt x="0" y="610"/>
                  </a:lnTo>
                  <a:lnTo>
                    <a:pt x="3403" y="610"/>
                  </a:lnTo>
                  <a:lnTo>
                    <a:pt x="3498" y="305"/>
                  </a:lnTo>
                  <a:lnTo>
                    <a:pt x="3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2288;p49">
              <a:extLst>
                <a:ext uri="{FF2B5EF4-FFF2-40B4-BE49-F238E27FC236}">
                  <a16:creationId xmlns:a16="http://schemas.microsoft.com/office/drawing/2014/main" id="{2A92F7D1-00E2-69AF-FB72-00E7AB00DCDE}"/>
                </a:ext>
              </a:extLst>
            </p:cNvPr>
            <p:cNvSpPr/>
            <p:nvPr/>
          </p:nvSpPr>
          <p:spPr>
            <a:xfrm>
              <a:off x="938463" y="1390046"/>
              <a:ext cx="134854" cy="22856"/>
            </a:xfrm>
            <a:custGeom>
              <a:avLst/>
              <a:gdLst/>
              <a:ahLst/>
              <a:cxnLst/>
              <a:rect l="l" t="t" r="r" b="b"/>
              <a:pathLst>
                <a:path w="3605" h="611" extrusionOk="0">
                  <a:moveTo>
                    <a:pt x="202" y="0"/>
                  </a:moveTo>
                  <a:lnTo>
                    <a:pt x="0" y="305"/>
                  </a:lnTo>
                  <a:lnTo>
                    <a:pt x="202" y="610"/>
                  </a:lnTo>
                  <a:lnTo>
                    <a:pt x="3605" y="610"/>
                  </a:lnTo>
                  <a:lnTo>
                    <a:pt x="3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2289;p49">
              <a:extLst>
                <a:ext uri="{FF2B5EF4-FFF2-40B4-BE49-F238E27FC236}">
                  <a16:creationId xmlns:a16="http://schemas.microsoft.com/office/drawing/2014/main" id="{59534D36-FDB5-6194-EBE5-161E47D35145}"/>
                </a:ext>
              </a:extLst>
            </p:cNvPr>
            <p:cNvSpPr/>
            <p:nvPr/>
          </p:nvSpPr>
          <p:spPr>
            <a:xfrm>
              <a:off x="902365" y="1338536"/>
              <a:ext cx="19040" cy="33854"/>
            </a:xfrm>
            <a:custGeom>
              <a:avLst/>
              <a:gdLst/>
              <a:ahLst/>
              <a:cxnLst/>
              <a:rect l="l" t="t" r="r" b="b"/>
              <a:pathLst>
                <a:path w="509" h="905" extrusionOk="0">
                  <a:moveTo>
                    <a:pt x="153" y="1"/>
                  </a:moveTo>
                  <a:lnTo>
                    <a:pt x="0" y="147"/>
                  </a:lnTo>
                  <a:lnTo>
                    <a:pt x="0" y="820"/>
                  </a:lnTo>
                  <a:lnTo>
                    <a:pt x="166" y="905"/>
                  </a:lnTo>
                  <a:lnTo>
                    <a:pt x="305" y="768"/>
                  </a:lnTo>
                  <a:lnTo>
                    <a:pt x="508" y="459"/>
                  </a:lnTo>
                  <a:lnTo>
                    <a:pt x="305" y="159"/>
                  </a:lnTo>
                  <a:lnTo>
                    <a:pt x="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2290;p49">
              <a:extLst>
                <a:ext uri="{FF2B5EF4-FFF2-40B4-BE49-F238E27FC236}">
                  <a16:creationId xmlns:a16="http://schemas.microsoft.com/office/drawing/2014/main" id="{2E220623-5A78-1D19-7A4B-D6082BEE1E54}"/>
                </a:ext>
              </a:extLst>
            </p:cNvPr>
            <p:cNvSpPr/>
            <p:nvPr/>
          </p:nvSpPr>
          <p:spPr>
            <a:xfrm>
              <a:off x="913774" y="1339546"/>
              <a:ext cx="11447" cy="32320"/>
            </a:xfrm>
            <a:custGeom>
              <a:avLst/>
              <a:gdLst/>
              <a:ahLst/>
              <a:cxnLst/>
              <a:rect l="l" t="t" r="r" b="b"/>
              <a:pathLst>
                <a:path w="306" h="864" extrusionOk="0">
                  <a:moveTo>
                    <a:pt x="116" y="0"/>
                  </a:moveTo>
                  <a:lnTo>
                    <a:pt x="0" y="132"/>
                  </a:lnTo>
                  <a:lnTo>
                    <a:pt x="0" y="741"/>
                  </a:lnTo>
                  <a:lnTo>
                    <a:pt x="94" y="863"/>
                  </a:lnTo>
                  <a:lnTo>
                    <a:pt x="305" y="793"/>
                  </a:lnTo>
                  <a:lnTo>
                    <a:pt x="305" y="120"/>
                  </a:lnTo>
                  <a:lnTo>
                    <a:pt x="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2291;p49">
              <a:extLst>
                <a:ext uri="{FF2B5EF4-FFF2-40B4-BE49-F238E27FC236}">
                  <a16:creationId xmlns:a16="http://schemas.microsoft.com/office/drawing/2014/main" id="{1D19147D-7049-C052-42F7-2F354518621C}"/>
                </a:ext>
              </a:extLst>
            </p:cNvPr>
            <p:cNvSpPr/>
            <p:nvPr/>
          </p:nvSpPr>
          <p:spPr>
            <a:xfrm>
              <a:off x="879584" y="1367228"/>
              <a:ext cx="41822" cy="68418"/>
            </a:xfrm>
            <a:custGeom>
              <a:avLst/>
              <a:gdLst/>
              <a:ahLst/>
              <a:cxnLst/>
              <a:rect l="l" t="t" r="r" b="b"/>
              <a:pathLst>
                <a:path w="1118" h="1829" extrusionOk="0">
                  <a:moveTo>
                    <a:pt x="914" y="1"/>
                  </a:moveTo>
                  <a:cubicBezTo>
                    <a:pt x="410" y="1"/>
                    <a:pt x="1" y="411"/>
                    <a:pt x="1" y="915"/>
                  </a:cubicBezTo>
                  <a:cubicBezTo>
                    <a:pt x="1" y="1419"/>
                    <a:pt x="410" y="1829"/>
                    <a:pt x="914" y="1829"/>
                  </a:cubicBezTo>
                  <a:lnTo>
                    <a:pt x="1117" y="915"/>
                  </a:lnTo>
                  <a:lnTo>
                    <a:pt x="9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2292;p49">
              <a:extLst>
                <a:ext uri="{FF2B5EF4-FFF2-40B4-BE49-F238E27FC236}">
                  <a16:creationId xmlns:a16="http://schemas.microsoft.com/office/drawing/2014/main" id="{14688E47-1577-873F-D296-613E61F4FF01}"/>
                </a:ext>
              </a:extLst>
            </p:cNvPr>
            <p:cNvSpPr/>
            <p:nvPr/>
          </p:nvSpPr>
          <p:spPr>
            <a:xfrm>
              <a:off x="913774" y="1367228"/>
              <a:ext cx="34190" cy="68418"/>
            </a:xfrm>
            <a:custGeom>
              <a:avLst/>
              <a:gdLst/>
              <a:ahLst/>
              <a:cxnLst/>
              <a:rect l="l" t="t" r="r" b="b"/>
              <a:pathLst>
                <a:path w="914" h="1829" extrusionOk="0">
                  <a:moveTo>
                    <a:pt x="0" y="1"/>
                  </a:moveTo>
                  <a:lnTo>
                    <a:pt x="0" y="1829"/>
                  </a:lnTo>
                  <a:cubicBezTo>
                    <a:pt x="504" y="1829"/>
                    <a:pt x="914" y="1419"/>
                    <a:pt x="914" y="915"/>
                  </a:cubicBezTo>
                  <a:cubicBezTo>
                    <a:pt x="914" y="411"/>
                    <a:pt x="50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2293;p49">
              <a:extLst>
                <a:ext uri="{FF2B5EF4-FFF2-40B4-BE49-F238E27FC236}">
                  <a16:creationId xmlns:a16="http://schemas.microsoft.com/office/drawing/2014/main" id="{6EC678CB-9A18-F524-3555-BC01AF01E0A5}"/>
                </a:ext>
              </a:extLst>
            </p:cNvPr>
            <p:cNvSpPr/>
            <p:nvPr/>
          </p:nvSpPr>
          <p:spPr>
            <a:xfrm>
              <a:off x="765603" y="1048179"/>
              <a:ext cx="155802" cy="296342"/>
            </a:xfrm>
            <a:custGeom>
              <a:avLst/>
              <a:gdLst/>
              <a:ahLst/>
              <a:cxnLst/>
              <a:rect l="l" t="t" r="r" b="b"/>
              <a:pathLst>
                <a:path w="4165" h="7922" extrusionOk="0">
                  <a:moveTo>
                    <a:pt x="3961" y="0"/>
                  </a:moveTo>
                  <a:cubicBezTo>
                    <a:pt x="1777" y="0"/>
                    <a:pt x="0" y="1777"/>
                    <a:pt x="0" y="3960"/>
                  </a:cubicBezTo>
                  <a:cubicBezTo>
                    <a:pt x="0" y="6144"/>
                    <a:pt x="1777" y="7921"/>
                    <a:pt x="3961" y="7921"/>
                  </a:cubicBezTo>
                  <a:lnTo>
                    <a:pt x="4164" y="3906"/>
                  </a:lnTo>
                  <a:lnTo>
                    <a:pt x="39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2294;p49">
              <a:extLst>
                <a:ext uri="{FF2B5EF4-FFF2-40B4-BE49-F238E27FC236}">
                  <a16:creationId xmlns:a16="http://schemas.microsoft.com/office/drawing/2014/main" id="{FACD3B61-264F-6B0C-A0AC-C794F3A27E5A}"/>
                </a:ext>
              </a:extLst>
            </p:cNvPr>
            <p:cNvSpPr/>
            <p:nvPr/>
          </p:nvSpPr>
          <p:spPr>
            <a:xfrm>
              <a:off x="913774" y="1048179"/>
              <a:ext cx="148171" cy="296342"/>
            </a:xfrm>
            <a:custGeom>
              <a:avLst/>
              <a:gdLst/>
              <a:ahLst/>
              <a:cxnLst/>
              <a:rect l="l" t="t" r="r" b="b"/>
              <a:pathLst>
                <a:path w="3961" h="7922" extrusionOk="0">
                  <a:moveTo>
                    <a:pt x="0" y="0"/>
                  </a:moveTo>
                  <a:lnTo>
                    <a:pt x="0" y="7921"/>
                  </a:lnTo>
                  <a:cubicBezTo>
                    <a:pt x="2184" y="7921"/>
                    <a:pt x="3960" y="6144"/>
                    <a:pt x="3960" y="3960"/>
                  </a:cubicBezTo>
                  <a:cubicBezTo>
                    <a:pt x="3960" y="1777"/>
                    <a:pt x="2184"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2295;p49">
              <a:extLst>
                <a:ext uri="{FF2B5EF4-FFF2-40B4-BE49-F238E27FC236}">
                  <a16:creationId xmlns:a16="http://schemas.microsoft.com/office/drawing/2014/main" id="{91E095EE-F077-DB7F-3018-44BD0D3717FE}"/>
                </a:ext>
              </a:extLst>
            </p:cNvPr>
            <p:cNvSpPr/>
            <p:nvPr/>
          </p:nvSpPr>
          <p:spPr>
            <a:xfrm>
              <a:off x="960833" y="1080125"/>
              <a:ext cx="77770" cy="104816"/>
            </a:xfrm>
            <a:custGeom>
              <a:avLst/>
              <a:gdLst/>
              <a:ahLst/>
              <a:cxnLst/>
              <a:rect l="l" t="t" r="r" b="b"/>
              <a:pathLst>
                <a:path w="2079" h="2802" extrusionOk="0">
                  <a:moveTo>
                    <a:pt x="0" y="1"/>
                  </a:moveTo>
                  <a:lnTo>
                    <a:pt x="0" y="1"/>
                  </a:lnTo>
                  <a:cubicBezTo>
                    <a:pt x="76" y="120"/>
                    <a:pt x="146" y="251"/>
                    <a:pt x="212" y="394"/>
                  </a:cubicBezTo>
                  <a:cubicBezTo>
                    <a:pt x="515" y="1051"/>
                    <a:pt x="695" y="1896"/>
                    <a:pt x="728" y="2801"/>
                  </a:cubicBezTo>
                  <a:lnTo>
                    <a:pt x="2079" y="2801"/>
                  </a:lnTo>
                  <a:cubicBezTo>
                    <a:pt x="1965" y="1530"/>
                    <a:pt x="1137" y="46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2296;p49">
              <a:extLst>
                <a:ext uri="{FF2B5EF4-FFF2-40B4-BE49-F238E27FC236}">
                  <a16:creationId xmlns:a16="http://schemas.microsoft.com/office/drawing/2014/main" id="{B1B01089-483E-D3C9-172F-9821A5B7663F}"/>
                </a:ext>
              </a:extLst>
            </p:cNvPr>
            <p:cNvSpPr/>
            <p:nvPr/>
          </p:nvSpPr>
          <p:spPr>
            <a:xfrm>
              <a:off x="862264" y="1074514"/>
              <a:ext cx="40138" cy="110427"/>
            </a:xfrm>
            <a:custGeom>
              <a:avLst/>
              <a:gdLst/>
              <a:ahLst/>
              <a:cxnLst/>
              <a:rect l="l" t="t" r="r" b="b"/>
              <a:pathLst>
                <a:path w="1073" h="2952" extrusionOk="0">
                  <a:moveTo>
                    <a:pt x="1072" y="0"/>
                  </a:moveTo>
                  <a:cubicBezTo>
                    <a:pt x="551" y="323"/>
                    <a:pt x="59" y="1435"/>
                    <a:pt x="1" y="2951"/>
                  </a:cubicBezTo>
                  <a:lnTo>
                    <a:pt x="1072" y="2951"/>
                  </a:lnTo>
                  <a:lnTo>
                    <a:pt x="10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2297;p49">
              <a:extLst>
                <a:ext uri="{FF2B5EF4-FFF2-40B4-BE49-F238E27FC236}">
                  <a16:creationId xmlns:a16="http://schemas.microsoft.com/office/drawing/2014/main" id="{4DA9CDD3-7066-7551-1317-81A6294EBB64}"/>
                </a:ext>
              </a:extLst>
            </p:cNvPr>
            <p:cNvSpPr/>
            <p:nvPr/>
          </p:nvSpPr>
          <p:spPr>
            <a:xfrm>
              <a:off x="862264" y="1207685"/>
              <a:ext cx="40138" cy="110427"/>
            </a:xfrm>
            <a:custGeom>
              <a:avLst/>
              <a:gdLst/>
              <a:ahLst/>
              <a:cxnLst/>
              <a:rect l="l" t="t" r="r" b="b"/>
              <a:pathLst>
                <a:path w="1073" h="2952" extrusionOk="0">
                  <a:moveTo>
                    <a:pt x="1" y="1"/>
                  </a:moveTo>
                  <a:cubicBezTo>
                    <a:pt x="59" y="1517"/>
                    <a:pt x="551" y="2630"/>
                    <a:pt x="1072" y="2952"/>
                  </a:cubicBezTo>
                  <a:lnTo>
                    <a:pt x="10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2298;p49">
              <a:extLst>
                <a:ext uri="{FF2B5EF4-FFF2-40B4-BE49-F238E27FC236}">
                  <a16:creationId xmlns:a16="http://schemas.microsoft.com/office/drawing/2014/main" id="{9EBA1FAA-E65B-D360-A70D-1264ECC291D1}"/>
                </a:ext>
              </a:extLst>
            </p:cNvPr>
            <p:cNvSpPr/>
            <p:nvPr/>
          </p:nvSpPr>
          <p:spPr>
            <a:xfrm>
              <a:off x="925184" y="1207685"/>
              <a:ext cx="40101" cy="110427"/>
            </a:xfrm>
            <a:custGeom>
              <a:avLst/>
              <a:gdLst/>
              <a:ahLst/>
              <a:cxnLst/>
              <a:rect l="l" t="t" r="r" b="b"/>
              <a:pathLst>
                <a:path w="1072" h="2952" extrusionOk="0">
                  <a:moveTo>
                    <a:pt x="0" y="1"/>
                  </a:moveTo>
                  <a:lnTo>
                    <a:pt x="0" y="2952"/>
                  </a:lnTo>
                  <a:cubicBezTo>
                    <a:pt x="522" y="2630"/>
                    <a:pt x="1013" y="1517"/>
                    <a:pt x="1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2299;p49">
              <a:extLst>
                <a:ext uri="{FF2B5EF4-FFF2-40B4-BE49-F238E27FC236}">
                  <a16:creationId xmlns:a16="http://schemas.microsoft.com/office/drawing/2014/main" id="{597C45E3-B6A9-72F2-2984-7CFBBB020435}"/>
                </a:ext>
              </a:extLst>
            </p:cNvPr>
            <p:cNvSpPr/>
            <p:nvPr/>
          </p:nvSpPr>
          <p:spPr>
            <a:xfrm>
              <a:off x="925184" y="1074514"/>
              <a:ext cx="40101" cy="110427"/>
            </a:xfrm>
            <a:custGeom>
              <a:avLst/>
              <a:gdLst/>
              <a:ahLst/>
              <a:cxnLst/>
              <a:rect l="l" t="t" r="r" b="b"/>
              <a:pathLst>
                <a:path w="1072" h="2952" extrusionOk="0">
                  <a:moveTo>
                    <a:pt x="0" y="0"/>
                  </a:moveTo>
                  <a:lnTo>
                    <a:pt x="0" y="2951"/>
                  </a:lnTo>
                  <a:lnTo>
                    <a:pt x="1072" y="2951"/>
                  </a:lnTo>
                  <a:cubicBezTo>
                    <a:pt x="1013" y="1435"/>
                    <a:pt x="522" y="32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2300;p49">
              <a:extLst>
                <a:ext uri="{FF2B5EF4-FFF2-40B4-BE49-F238E27FC236}">
                  <a16:creationId xmlns:a16="http://schemas.microsoft.com/office/drawing/2014/main" id="{7853CE21-2399-E4B3-C389-3CF35EBF5000}"/>
                </a:ext>
              </a:extLst>
            </p:cNvPr>
            <p:cNvSpPr/>
            <p:nvPr/>
          </p:nvSpPr>
          <p:spPr>
            <a:xfrm>
              <a:off x="788908" y="1080125"/>
              <a:ext cx="77845" cy="104816"/>
            </a:xfrm>
            <a:custGeom>
              <a:avLst/>
              <a:gdLst/>
              <a:ahLst/>
              <a:cxnLst/>
              <a:rect l="l" t="t" r="r" b="b"/>
              <a:pathLst>
                <a:path w="2081" h="2802" extrusionOk="0">
                  <a:moveTo>
                    <a:pt x="2080" y="1"/>
                  </a:moveTo>
                  <a:lnTo>
                    <a:pt x="2080" y="1"/>
                  </a:lnTo>
                  <a:cubicBezTo>
                    <a:pt x="943" y="463"/>
                    <a:pt x="116" y="1530"/>
                    <a:pt x="1" y="2801"/>
                  </a:cubicBezTo>
                  <a:lnTo>
                    <a:pt x="1352" y="2801"/>
                  </a:lnTo>
                  <a:cubicBezTo>
                    <a:pt x="1385" y="1896"/>
                    <a:pt x="1566" y="1051"/>
                    <a:pt x="1868" y="394"/>
                  </a:cubicBezTo>
                  <a:cubicBezTo>
                    <a:pt x="1934" y="251"/>
                    <a:pt x="2005" y="120"/>
                    <a:pt x="20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2301;p49">
              <a:extLst>
                <a:ext uri="{FF2B5EF4-FFF2-40B4-BE49-F238E27FC236}">
                  <a16:creationId xmlns:a16="http://schemas.microsoft.com/office/drawing/2014/main" id="{EDED853C-B115-F716-437F-42C9D596AD5F}"/>
                </a:ext>
              </a:extLst>
            </p:cNvPr>
            <p:cNvSpPr/>
            <p:nvPr/>
          </p:nvSpPr>
          <p:spPr>
            <a:xfrm>
              <a:off x="788908" y="1207685"/>
              <a:ext cx="77845" cy="104853"/>
            </a:xfrm>
            <a:custGeom>
              <a:avLst/>
              <a:gdLst/>
              <a:ahLst/>
              <a:cxnLst/>
              <a:rect l="l" t="t" r="r" b="b"/>
              <a:pathLst>
                <a:path w="2081" h="2803" extrusionOk="0">
                  <a:moveTo>
                    <a:pt x="1" y="1"/>
                  </a:moveTo>
                  <a:cubicBezTo>
                    <a:pt x="116" y="1272"/>
                    <a:pt x="943" y="2340"/>
                    <a:pt x="2080" y="2802"/>
                  </a:cubicBezTo>
                  <a:cubicBezTo>
                    <a:pt x="2005" y="2683"/>
                    <a:pt x="1934" y="2552"/>
                    <a:pt x="1868" y="2409"/>
                  </a:cubicBezTo>
                  <a:cubicBezTo>
                    <a:pt x="1566" y="1752"/>
                    <a:pt x="1385" y="907"/>
                    <a:pt x="13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2302;p49">
              <a:extLst>
                <a:ext uri="{FF2B5EF4-FFF2-40B4-BE49-F238E27FC236}">
                  <a16:creationId xmlns:a16="http://schemas.microsoft.com/office/drawing/2014/main" id="{55BF96C3-87BD-8DEC-E9C8-4E8F1CE37377}"/>
                </a:ext>
              </a:extLst>
            </p:cNvPr>
            <p:cNvSpPr/>
            <p:nvPr/>
          </p:nvSpPr>
          <p:spPr>
            <a:xfrm>
              <a:off x="960833" y="1207685"/>
              <a:ext cx="77808" cy="104853"/>
            </a:xfrm>
            <a:custGeom>
              <a:avLst/>
              <a:gdLst/>
              <a:ahLst/>
              <a:cxnLst/>
              <a:rect l="l" t="t" r="r" b="b"/>
              <a:pathLst>
                <a:path w="2080" h="2803" extrusionOk="0">
                  <a:moveTo>
                    <a:pt x="728" y="1"/>
                  </a:moveTo>
                  <a:cubicBezTo>
                    <a:pt x="695" y="907"/>
                    <a:pt x="515" y="1752"/>
                    <a:pt x="212" y="2409"/>
                  </a:cubicBezTo>
                  <a:cubicBezTo>
                    <a:pt x="146" y="2552"/>
                    <a:pt x="76" y="2683"/>
                    <a:pt x="0" y="2802"/>
                  </a:cubicBezTo>
                  <a:cubicBezTo>
                    <a:pt x="1137" y="2340"/>
                    <a:pt x="1965" y="1272"/>
                    <a:pt x="20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4">
            <a:extLst>
              <a:ext uri="{FF2B5EF4-FFF2-40B4-BE49-F238E27FC236}">
                <a16:creationId xmlns:a16="http://schemas.microsoft.com/office/drawing/2014/main" id="{5BF67357-677D-A0B0-2261-CBD16C575561}"/>
              </a:ext>
            </a:extLst>
          </p:cNvPr>
          <p:cNvSpPr>
            <a:spLocks noGrp="1"/>
          </p:cNvSpPr>
          <p:nvPr>
            <p:ph type="title"/>
          </p:nvPr>
        </p:nvSpPr>
        <p:spPr/>
        <p:txBody>
          <a:bodyPr/>
          <a:lstStyle/>
          <a:p>
            <a:r>
              <a:rPr lang="es-ES" dirty="0"/>
              <a:t>Ecuador en el top 5</a:t>
            </a:r>
            <a:endParaRPr lang="es-EC" dirty="0"/>
          </a:p>
        </p:txBody>
      </p:sp>
      <p:graphicFrame>
        <p:nvGraphicFramePr>
          <p:cNvPr id="17" name="Gráfico 16">
            <a:extLst>
              <a:ext uri="{FF2B5EF4-FFF2-40B4-BE49-F238E27FC236}">
                <a16:creationId xmlns:a16="http://schemas.microsoft.com/office/drawing/2014/main" id="{891CED85-CD96-AF8E-DF8A-D741A7772F26}"/>
              </a:ext>
            </a:extLst>
          </p:cNvPr>
          <p:cNvGraphicFramePr>
            <a:graphicFrameLocks/>
          </p:cNvGraphicFramePr>
          <p:nvPr>
            <p:extLst>
              <p:ext uri="{D42A27DB-BD31-4B8C-83A1-F6EECF244321}">
                <p14:modId xmlns:p14="http://schemas.microsoft.com/office/powerpoint/2010/main" val="1738635113"/>
              </p:ext>
            </p:extLst>
          </p:nvPr>
        </p:nvGraphicFramePr>
        <p:xfrm>
          <a:off x="1384617" y="1102628"/>
          <a:ext cx="6374765" cy="3595847"/>
        </p:xfrm>
        <a:graphic>
          <a:graphicData uri="http://schemas.openxmlformats.org/drawingml/2006/chart">
            <c:chart xmlns:c="http://schemas.openxmlformats.org/drawingml/2006/chart" xmlns:r="http://schemas.openxmlformats.org/officeDocument/2006/relationships" r:id="rId2"/>
          </a:graphicData>
        </a:graphic>
      </p:graphicFrame>
      <p:sp>
        <p:nvSpPr>
          <p:cNvPr id="18" name="CuadroTexto 17">
            <a:extLst>
              <a:ext uri="{FF2B5EF4-FFF2-40B4-BE49-F238E27FC236}">
                <a16:creationId xmlns:a16="http://schemas.microsoft.com/office/drawing/2014/main" id="{0956EDEC-FE30-BC91-318B-23EEBC878111}"/>
              </a:ext>
            </a:extLst>
          </p:cNvPr>
          <p:cNvSpPr txBox="1"/>
          <p:nvPr/>
        </p:nvSpPr>
        <p:spPr>
          <a:xfrm>
            <a:off x="2412091" y="4783378"/>
            <a:ext cx="4319816" cy="246221"/>
          </a:xfrm>
          <a:prstGeom prst="rect">
            <a:avLst/>
          </a:prstGeom>
          <a:noFill/>
        </p:spPr>
        <p:txBody>
          <a:bodyPr wrap="square" rtlCol="0">
            <a:spAutoFit/>
          </a:bodyPr>
          <a:lstStyle/>
          <a:p>
            <a:r>
              <a:rPr lang="es-EC" sz="1000" dirty="0">
                <a:solidFill>
                  <a:schemeClr val="tx1"/>
                </a:solidFill>
                <a:latin typeface="Open Sans" pitchFamily="2" charset="0"/>
                <a:ea typeface="Open Sans" pitchFamily="2" charset="0"/>
                <a:cs typeface="Open Sans" pitchFamily="2" charset="0"/>
              </a:rPr>
              <a:t>Fuente:</a:t>
            </a:r>
            <a:r>
              <a:rPr lang="es-EC" sz="1000" b="0" i="0" baseline="30000" dirty="0">
                <a:solidFill>
                  <a:schemeClr val="tx1"/>
                </a:solidFill>
                <a:effectLst/>
                <a:latin typeface="Open Sans" pitchFamily="2" charset="0"/>
                <a:ea typeface="Open Sans" pitchFamily="2" charset="0"/>
                <a:cs typeface="Open Sans" pitchFamily="2" charset="0"/>
              </a:rPr>
              <a:t> </a:t>
            </a:r>
            <a:r>
              <a:rPr lang="es-EC" sz="1000" dirty="0">
                <a:solidFill>
                  <a:schemeClr val="tx1"/>
                </a:solidFill>
                <a:latin typeface="Open Sans" pitchFamily="2" charset="0"/>
                <a:ea typeface="Open Sans" pitchFamily="2" charset="0"/>
                <a:cs typeface="Open Sans" pitchFamily="2" charset="0"/>
                <a:hlinkClick r:id="rId3"/>
              </a:rPr>
              <a:t>https://securelist.lat/spam-phishing-scam-report-2022/97582/</a:t>
            </a:r>
            <a:endParaRPr lang="es-EC" sz="1000" dirty="0">
              <a:solidFill>
                <a:schemeClr val="tx1"/>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36747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3"/>
          <p:cNvSpPr txBox="1">
            <a:spLocks noGrp="1"/>
          </p:cNvSpPr>
          <p:nvPr>
            <p:ph type="title"/>
          </p:nvPr>
        </p:nvSpPr>
        <p:spPr>
          <a:xfrm>
            <a:off x="4583924" y="2081812"/>
            <a:ext cx="4190712" cy="8821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_tradnl" dirty="0"/>
              <a:t>Propuesta</a:t>
            </a:r>
          </a:p>
        </p:txBody>
      </p:sp>
      <p:sp>
        <p:nvSpPr>
          <p:cNvPr id="664" name="Google Shape;664;p33"/>
          <p:cNvSpPr txBox="1">
            <a:spLocks noGrp="1"/>
          </p:cNvSpPr>
          <p:nvPr>
            <p:ph type="title" idx="2"/>
          </p:nvPr>
        </p:nvSpPr>
        <p:spPr>
          <a:xfrm>
            <a:off x="4583925" y="1274173"/>
            <a:ext cx="1164300" cy="73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2" name="Google Shape;1247;p39">
            <a:extLst>
              <a:ext uri="{FF2B5EF4-FFF2-40B4-BE49-F238E27FC236}">
                <a16:creationId xmlns:a16="http://schemas.microsoft.com/office/drawing/2014/main" id="{FEBD407C-FDA9-FB95-C132-EF039D91C0F1}"/>
              </a:ext>
            </a:extLst>
          </p:cNvPr>
          <p:cNvGrpSpPr/>
          <p:nvPr/>
        </p:nvGrpSpPr>
        <p:grpSpPr>
          <a:xfrm flipH="1">
            <a:off x="897026" y="1644073"/>
            <a:ext cx="3418487" cy="2330506"/>
            <a:chOff x="2862751" y="2748283"/>
            <a:chExt cx="3418487" cy="2330506"/>
          </a:xfrm>
        </p:grpSpPr>
        <p:sp>
          <p:nvSpPr>
            <p:cNvPr id="3" name="Google Shape;1248;p39">
              <a:extLst>
                <a:ext uri="{FF2B5EF4-FFF2-40B4-BE49-F238E27FC236}">
                  <a16:creationId xmlns:a16="http://schemas.microsoft.com/office/drawing/2014/main" id="{57F92980-52C0-5217-E239-2E7E1D2FD9CE}"/>
                </a:ext>
              </a:extLst>
            </p:cNvPr>
            <p:cNvSpPr/>
            <p:nvPr/>
          </p:nvSpPr>
          <p:spPr>
            <a:xfrm>
              <a:off x="2985754" y="3470299"/>
              <a:ext cx="529519" cy="371715"/>
            </a:xfrm>
            <a:custGeom>
              <a:avLst/>
              <a:gdLst/>
              <a:ahLst/>
              <a:cxnLst/>
              <a:rect l="l" t="t" r="r" b="b"/>
              <a:pathLst>
                <a:path w="11382" h="7990" extrusionOk="0">
                  <a:moveTo>
                    <a:pt x="1" y="1"/>
                  </a:moveTo>
                  <a:lnTo>
                    <a:pt x="2805" y="7990"/>
                  </a:lnTo>
                  <a:cubicBezTo>
                    <a:pt x="2967" y="7882"/>
                    <a:pt x="11382" y="281"/>
                    <a:pt x="11382" y="281"/>
                  </a:cubicBezTo>
                  <a:lnTo>
                    <a:pt x="1" y="1"/>
                  </a:ln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249;p39">
              <a:extLst>
                <a:ext uri="{FF2B5EF4-FFF2-40B4-BE49-F238E27FC236}">
                  <a16:creationId xmlns:a16="http://schemas.microsoft.com/office/drawing/2014/main" id="{394E8C45-BCA1-0009-7EC6-B6E0171CD199}"/>
                </a:ext>
              </a:extLst>
            </p:cNvPr>
            <p:cNvSpPr/>
            <p:nvPr/>
          </p:nvSpPr>
          <p:spPr>
            <a:xfrm>
              <a:off x="3405797" y="4086105"/>
              <a:ext cx="77367" cy="99326"/>
            </a:xfrm>
            <a:custGeom>
              <a:avLst/>
              <a:gdLst/>
              <a:ahLst/>
              <a:cxnLst/>
              <a:rect l="l" t="t" r="r" b="b"/>
              <a:pathLst>
                <a:path w="1663" h="2135" extrusionOk="0">
                  <a:moveTo>
                    <a:pt x="627" y="0"/>
                  </a:moveTo>
                  <a:cubicBezTo>
                    <a:pt x="582" y="0"/>
                    <a:pt x="537" y="7"/>
                    <a:pt x="494" y="21"/>
                  </a:cubicBezTo>
                  <a:cubicBezTo>
                    <a:pt x="138" y="135"/>
                    <a:pt x="0" y="696"/>
                    <a:pt x="186" y="1274"/>
                  </a:cubicBezTo>
                  <a:cubicBezTo>
                    <a:pt x="349" y="1782"/>
                    <a:pt x="709" y="2134"/>
                    <a:pt x="1035" y="2134"/>
                  </a:cubicBezTo>
                  <a:cubicBezTo>
                    <a:pt x="1080" y="2134"/>
                    <a:pt x="1125" y="2127"/>
                    <a:pt x="1168" y="2114"/>
                  </a:cubicBezTo>
                  <a:cubicBezTo>
                    <a:pt x="1524" y="2000"/>
                    <a:pt x="1663" y="1438"/>
                    <a:pt x="1476" y="859"/>
                  </a:cubicBezTo>
                  <a:cubicBezTo>
                    <a:pt x="1313" y="352"/>
                    <a:pt x="954" y="0"/>
                    <a:pt x="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250;p39">
              <a:extLst>
                <a:ext uri="{FF2B5EF4-FFF2-40B4-BE49-F238E27FC236}">
                  <a16:creationId xmlns:a16="http://schemas.microsoft.com/office/drawing/2014/main" id="{974E7179-29DB-3DE5-D93F-C5B4388982A1}"/>
                </a:ext>
              </a:extLst>
            </p:cNvPr>
            <p:cNvSpPr/>
            <p:nvPr/>
          </p:nvSpPr>
          <p:spPr>
            <a:xfrm>
              <a:off x="3401982" y="4053540"/>
              <a:ext cx="37683" cy="57827"/>
            </a:xfrm>
            <a:custGeom>
              <a:avLst/>
              <a:gdLst/>
              <a:ahLst/>
              <a:cxnLst/>
              <a:rect l="l" t="t" r="r" b="b"/>
              <a:pathLst>
                <a:path w="810" h="1243" extrusionOk="0">
                  <a:moveTo>
                    <a:pt x="755" y="1"/>
                  </a:moveTo>
                  <a:cubicBezTo>
                    <a:pt x="726" y="1"/>
                    <a:pt x="702" y="24"/>
                    <a:pt x="701" y="53"/>
                  </a:cubicBezTo>
                  <a:lnTo>
                    <a:pt x="677" y="1030"/>
                  </a:lnTo>
                  <a:lnTo>
                    <a:pt x="105" y="245"/>
                  </a:lnTo>
                  <a:cubicBezTo>
                    <a:pt x="94" y="231"/>
                    <a:pt x="78" y="223"/>
                    <a:pt x="62" y="223"/>
                  </a:cubicBezTo>
                  <a:cubicBezTo>
                    <a:pt x="51" y="223"/>
                    <a:pt x="40" y="227"/>
                    <a:pt x="31" y="234"/>
                  </a:cubicBezTo>
                  <a:cubicBezTo>
                    <a:pt x="6" y="251"/>
                    <a:pt x="1" y="285"/>
                    <a:pt x="18" y="309"/>
                  </a:cubicBezTo>
                  <a:lnTo>
                    <a:pt x="684" y="1221"/>
                  </a:lnTo>
                  <a:cubicBezTo>
                    <a:pt x="694" y="1235"/>
                    <a:pt x="710" y="1243"/>
                    <a:pt x="727" y="1243"/>
                  </a:cubicBezTo>
                  <a:cubicBezTo>
                    <a:pt x="732" y="1243"/>
                    <a:pt x="738" y="1242"/>
                    <a:pt x="743" y="1241"/>
                  </a:cubicBezTo>
                  <a:cubicBezTo>
                    <a:pt x="766" y="1235"/>
                    <a:pt x="780" y="1214"/>
                    <a:pt x="781" y="1191"/>
                  </a:cubicBezTo>
                  <a:lnTo>
                    <a:pt x="809" y="55"/>
                  </a:lnTo>
                  <a:cubicBezTo>
                    <a:pt x="810" y="26"/>
                    <a:pt x="786" y="1"/>
                    <a:pt x="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251;p39">
              <a:extLst>
                <a:ext uri="{FF2B5EF4-FFF2-40B4-BE49-F238E27FC236}">
                  <a16:creationId xmlns:a16="http://schemas.microsoft.com/office/drawing/2014/main" id="{29706E1C-781C-AD80-409E-0E2CDABC0112}"/>
                </a:ext>
              </a:extLst>
            </p:cNvPr>
            <p:cNvSpPr/>
            <p:nvPr/>
          </p:nvSpPr>
          <p:spPr>
            <a:xfrm>
              <a:off x="3392213" y="4073172"/>
              <a:ext cx="74808" cy="49733"/>
            </a:xfrm>
            <a:custGeom>
              <a:avLst/>
              <a:gdLst/>
              <a:ahLst/>
              <a:cxnLst/>
              <a:rect l="l" t="t" r="r" b="b"/>
              <a:pathLst>
                <a:path w="1608" h="1069" extrusionOk="0">
                  <a:moveTo>
                    <a:pt x="1547" y="0"/>
                  </a:moveTo>
                  <a:cubicBezTo>
                    <a:pt x="1528" y="0"/>
                    <a:pt x="1509" y="10"/>
                    <a:pt x="1499" y="29"/>
                  </a:cubicBezTo>
                  <a:lnTo>
                    <a:pt x="1002" y="949"/>
                  </a:lnTo>
                  <a:lnTo>
                    <a:pt x="78" y="638"/>
                  </a:lnTo>
                  <a:cubicBezTo>
                    <a:pt x="73" y="636"/>
                    <a:pt x="67" y="635"/>
                    <a:pt x="61" y="635"/>
                  </a:cubicBezTo>
                  <a:cubicBezTo>
                    <a:pt x="39" y="635"/>
                    <a:pt x="18" y="649"/>
                    <a:pt x="10" y="672"/>
                  </a:cubicBezTo>
                  <a:cubicBezTo>
                    <a:pt x="1" y="699"/>
                    <a:pt x="16" y="730"/>
                    <a:pt x="44" y="739"/>
                  </a:cubicBezTo>
                  <a:lnTo>
                    <a:pt x="1010" y="1066"/>
                  </a:lnTo>
                  <a:cubicBezTo>
                    <a:pt x="1016" y="1067"/>
                    <a:pt x="1023" y="1068"/>
                    <a:pt x="1028" y="1068"/>
                  </a:cubicBezTo>
                  <a:cubicBezTo>
                    <a:pt x="1047" y="1068"/>
                    <a:pt x="1065" y="1058"/>
                    <a:pt x="1075" y="1040"/>
                  </a:cubicBezTo>
                  <a:lnTo>
                    <a:pt x="1594" y="80"/>
                  </a:lnTo>
                  <a:cubicBezTo>
                    <a:pt x="1607" y="54"/>
                    <a:pt x="1598" y="20"/>
                    <a:pt x="1572" y="6"/>
                  </a:cubicBezTo>
                  <a:cubicBezTo>
                    <a:pt x="1564" y="2"/>
                    <a:pt x="1555" y="0"/>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252;p39">
              <a:extLst>
                <a:ext uri="{FF2B5EF4-FFF2-40B4-BE49-F238E27FC236}">
                  <a16:creationId xmlns:a16="http://schemas.microsoft.com/office/drawing/2014/main" id="{91592366-E2A5-89FC-E49A-608C7DA76808}"/>
                </a:ext>
              </a:extLst>
            </p:cNvPr>
            <p:cNvSpPr/>
            <p:nvPr/>
          </p:nvSpPr>
          <p:spPr>
            <a:xfrm>
              <a:off x="3392725" y="4097736"/>
              <a:ext cx="91138" cy="46848"/>
            </a:xfrm>
            <a:custGeom>
              <a:avLst/>
              <a:gdLst/>
              <a:ahLst/>
              <a:cxnLst/>
              <a:rect l="l" t="t" r="r" b="b"/>
              <a:pathLst>
                <a:path w="1959" h="1007" extrusionOk="0">
                  <a:moveTo>
                    <a:pt x="1897" y="0"/>
                  </a:moveTo>
                  <a:cubicBezTo>
                    <a:pt x="1882" y="0"/>
                    <a:pt x="1866" y="7"/>
                    <a:pt x="1856" y="19"/>
                  </a:cubicBezTo>
                  <a:lnTo>
                    <a:pt x="1129" y="896"/>
                  </a:lnTo>
                  <a:cubicBezTo>
                    <a:pt x="903" y="862"/>
                    <a:pt x="116" y="744"/>
                    <a:pt x="54" y="743"/>
                  </a:cubicBezTo>
                  <a:cubicBezTo>
                    <a:pt x="24" y="743"/>
                    <a:pt x="0" y="768"/>
                    <a:pt x="0" y="796"/>
                  </a:cubicBezTo>
                  <a:cubicBezTo>
                    <a:pt x="0" y="825"/>
                    <a:pt x="24" y="850"/>
                    <a:pt x="54" y="850"/>
                  </a:cubicBezTo>
                  <a:cubicBezTo>
                    <a:pt x="102" y="852"/>
                    <a:pt x="731" y="944"/>
                    <a:pt x="1142" y="1007"/>
                  </a:cubicBezTo>
                  <a:lnTo>
                    <a:pt x="1150" y="1007"/>
                  </a:lnTo>
                  <a:cubicBezTo>
                    <a:pt x="1166" y="1007"/>
                    <a:pt x="1182" y="1000"/>
                    <a:pt x="1191" y="988"/>
                  </a:cubicBezTo>
                  <a:lnTo>
                    <a:pt x="1938" y="88"/>
                  </a:lnTo>
                  <a:cubicBezTo>
                    <a:pt x="1958" y="65"/>
                    <a:pt x="1955" y="31"/>
                    <a:pt x="1932" y="13"/>
                  </a:cubicBezTo>
                  <a:cubicBezTo>
                    <a:pt x="1922" y="4"/>
                    <a:pt x="1909"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253;p39">
              <a:extLst>
                <a:ext uri="{FF2B5EF4-FFF2-40B4-BE49-F238E27FC236}">
                  <a16:creationId xmlns:a16="http://schemas.microsoft.com/office/drawing/2014/main" id="{4B1C11F7-DA03-7956-7934-B223F4BC8B45}"/>
                </a:ext>
              </a:extLst>
            </p:cNvPr>
            <p:cNvSpPr/>
            <p:nvPr/>
          </p:nvSpPr>
          <p:spPr>
            <a:xfrm>
              <a:off x="3405704" y="4139605"/>
              <a:ext cx="91696" cy="38939"/>
            </a:xfrm>
            <a:custGeom>
              <a:avLst/>
              <a:gdLst/>
              <a:ahLst/>
              <a:cxnLst/>
              <a:rect l="l" t="t" r="r" b="b"/>
              <a:pathLst>
                <a:path w="1971" h="837" extrusionOk="0">
                  <a:moveTo>
                    <a:pt x="873" y="0"/>
                  </a:moveTo>
                  <a:cubicBezTo>
                    <a:pt x="863" y="2"/>
                    <a:pt x="845" y="4"/>
                    <a:pt x="835" y="14"/>
                  </a:cubicBezTo>
                  <a:lnTo>
                    <a:pt x="24" y="742"/>
                  </a:lnTo>
                  <a:cubicBezTo>
                    <a:pt x="2" y="762"/>
                    <a:pt x="0" y="797"/>
                    <a:pt x="20" y="819"/>
                  </a:cubicBezTo>
                  <a:cubicBezTo>
                    <a:pt x="30" y="830"/>
                    <a:pt x="45" y="836"/>
                    <a:pt x="61" y="836"/>
                  </a:cubicBezTo>
                  <a:cubicBezTo>
                    <a:pt x="73" y="836"/>
                    <a:pt x="86" y="832"/>
                    <a:pt x="96" y="823"/>
                  </a:cubicBezTo>
                  <a:lnTo>
                    <a:pt x="891" y="108"/>
                  </a:lnTo>
                  <a:lnTo>
                    <a:pt x="1914" y="133"/>
                  </a:lnTo>
                  <a:lnTo>
                    <a:pt x="1916" y="133"/>
                  </a:lnTo>
                  <a:cubicBezTo>
                    <a:pt x="1945" y="133"/>
                    <a:pt x="1968" y="109"/>
                    <a:pt x="1969" y="80"/>
                  </a:cubicBezTo>
                  <a:cubicBezTo>
                    <a:pt x="1970" y="50"/>
                    <a:pt x="1947" y="25"/>
                    <a:pt x="1917" y="25"/>
                  </a:cubicBezTo>
                  <a:lnTo>
                    <a:pt x="8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254;p39">
              <a:extLst>
                <a:ext uri="{FF2B5EF4-FFF2-40B4-BE49-F238E27FC236}">
                  <a16:creationId xmlns:a16="http://schemas.microsoft.com/office/drawing/2014/main" id="{EBF3201A-7B1B-2E40-2DD8-A9A093FD70FA}"/>
                </a:ext>
              </a:extLst>
            </p:cNvPr>
            <p:cNvSpPr/>
            <p:nvPr/>
          </p:nvSpPr>
          <p:spPr>
            <a:xfrm>
              <a:off x="3427244" y="4159377"/>
              <a:ext cx="69458" cy="37078"/>
            </a:xfrm>
            <a:custGeom>
              <a:avLst/>
              <a:gdLst/>
              <a:ahLst/>
              <a:cxnLst/>
              <a:rect l="l" t="t" r="r" b="b"/>
              <a:pathLst>
                <a:path w="1493" h="797" extrusionOk="0">
                  <a:moveTo>
                    <a:pt x="539" y="0"/>
                  </a:moveTo>
                  <a:cubicBezTo>
                    <a:pt x="522" y="0"/>
                    <a:pt x="506" y="9"/>
                    <a:pt x="496" y="23"/>
                  </a:cubicBezTo>
                  <a:lnTo>
                    <a:pt x="16" y="712"/>
                  </a:lnTo>
                  <a:cubicBezTo>
                    <a:pt x="0" y="736"/>
                    <a:pt x="6" y="769"/>
                    <a:pt x="30" y="786"/>
                  </a:cubicBezTo>
                  <a:cubicBezTo>
                    <a:pt x="39" y="792"/>
                    <a:pt x="51" y="796"/>
                    <a:pt x="61" y="796"/>
                  </a:cubicBezTo>
                  <a:cubicBezTo>
                    <a:pt x="78" y="796"/>
                    <a:pt x="94" y="788"/>
                    <a:pt x="105" y="773"/>
                  </a:cubicBezTo>
                  <a:lnTo>
                    <a:pt x="566" y="112"/>
                  </a:lnTo>
                  <a:lnTo>
                    <a:pt x="1426" y="243"/>
                  </a:lnTo>
                  <a:cubicBezTo>
                    <a:pt x="1429" y="244"/>
                    <a:pt x="1432" y="244"/>
                    <a:pt x="1435" y="244"/>
                  </a:cubicBezTo>
                  <a:cubicBezTo>
                    <a:pt x="1461" y="244"/>
                    <a:pt x="1484" y="225"/>
                    <a:pt x="1488" y="199"/>
                  </a:cubicBezTo>
                  <a:cubicBezTo>
                    <a:pt x="1493" y="170"/>
                    <a:pt x="1472" y="143"/>
                    <a:pt x="1443" y="138"/>
                  </a:cubicBezTo>
                  <a:lnTo>
                    <a:pt x="548" y="1"/>
                  </a:lnTo>
                  <a:cubicBezTo>
                    <a:pt x="545" y="0"/>
                    <a:pt x="542" y="0"/>
                    <a:pt x="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255;p39">
              <a:extLst>
                <a:ext uri="{FF2B5EF4-FFF2-40B4-BE49-F238E27FC236}">
                  <a16:creationId xmlns:a16="http://schemas.microsoft.com/office/drawing/2014/main" id="{79AFBDEB-5196-B9BC-4F8D-4C6F6C2AE2B6}"/>
                </a:ext>
              </a:extLst>
            </p:cNvPr>
            <p:cNvSpPr/>
            <p:nvPr/>
          </p:nvSpPr>
          <p:spPr>
            <a:xfrm>
              <a:off x="3277677" y="3606467"/>
              <a:ext cx="102163" cy="80158"/>
            </a:xfrm>
            <a:custGeom>
              <a:avLst/>
              <a:gdLst/>
              <a:ahLst/>
              <a:cxnLst/>
              <a:rect l="l" t="t" r="r" b="b"/>
              <a:pathLst>
                <a:path w="2196" h="1723" extrusionOk="0">
                  <a:moveTo>
                    <a:pt x="676" y="1"/>
                  </a:moveTo>
                  <a:cubicBezTo>
                    <a:pt x="487" y="1"/>
                    <a:pt x="327" y="62"/>
                    <a:pt x="230" y="187"/>
                  </a:cubicBezTo>
                  <a:cubicBezTo>
                    <a:pt x="1" y="483"/>
                    <a:pt x="203" y="1024"/>
                    <a:pt x="682" y="1396"/>
                  </a:cubicBezTo>
                  <a:cubicBezTo>
                    <a:pt x="958" y="1611"/>
                    <a:pt x="1265" y="1723"/>
                    <a:pt x="1520" y="1723"/>
                  </a:cubicBezTo>
                  <a:cubicBezTo>
                    <a:pt x="1709" y="1723"/>
                    <a:pt x="1869" y="1661"/>
                    <a:pt x="1967" y="1535"/>
                  </a:cubicBezTo>
                  <a:cubicBezTo>
                    <a:pt x="2196" y="1241"/>
                    <a:pt x="1993" y="698"/>
                    <a:pt x="1513" y="326"/>
                  </a:cubicBezTo>
                  <a:cubicBezTo>
                    <a:pt x="1238" y="112"/>
                    <a:pt x="931" y="1"/>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256;p39">
              <a:extLst>
                <a:ext uri="{FF2B5EF4-FFF2-40B4-BE49-F238E27FC236}">
                  <a16:creationId xmlns:a16="http://schemas.microsoft.com/office/drawing/2014/main" id="{C0C6BEB5-041B-8458-87A6-3CE575E2310E}"/>
                </a:ext>
              </a:extLst>
            </p:cNvPr>
            <p:cNvSpPr/>
            <p:nvPr/>
          </p:nvSpPr>
          <p:spPr>
            <a:xfrm>
              <a:off x="3254137" y="3582369"/>
              <a:ext cx="55036" cy="49407"/>
            </a:xfrm>
            <a:custGeom>
              <a:avLst/>
              <a:gdLst/>
              <a:ahLst/>
              <a:cxnLst/>
              <a:rect l="l" t="t" r="r" b="b"/>
              <a:pathLst>
                <a:path w="1183" h="1062" extrusionOk="0">
                  <a:moveTo>
                    <a:pt x="509" y="1"/>
                  </a:moveTo>
                  <a:cubicBezTo>
                    <a:pt x="499" y="1"/>
                    <a:pt x="488" y="4"/>
                    <a:pt x="479" y="10"/>
                  </a:cubicBezTo>
                  <a:cubicBezTo>
                    <a:pt x="454" y="25"/>
                    <a:pt x="446" y="59"/>
                    <a:pt x="463" y="84"/>
                  </a:cubicBezTo>
                  <a:lnTo>
                    <a:pt x="994" y="904"/>
                  </a:lnTo>
                  <a:lnTo>
                    <a:pt x="79" y="578"/>
                  </a:lnTo>
                  <a:cubicBezTo>
                    <a:pt x="73" y="576"/>
                    <a:pt x="67" y="575"/>
                    <a:pt x="61" y="575"/>
                  </a:cubicBezTo>
                  <a:cubicBezTo>
                    <a:pt x="40" y="575"/>
                    <a:pt x="18" y="589"/>
                    <a:pt x="10" y="611"/>
                  </a:cubicBezTo>
                  <a:cubicBezTo>
                    <a:pt x="1" y="639"/>
                    <a:pt x="15" y="670"/>
                    <a:pt x="44" y="680"/>
                  </a:cubicBezTo>
                  <a:lnTo>
                    <a:pt x="1107" y="1057"/>
                  </a:lnTo>
                  <a:cubicBezTo>
                    <a:pt x="1112" y="1060"/>
                    <a:pt x="1120" y="1062"/>
                    <a:pt x="1125" y="1062"/>
                  </a:cubicBezTo>
                  <a:cubicBezTo>
                    <a:pt x="1142" y="1062"/>
                    <a:pt x="1157" y="1053"/>
                    <a:pt x="1168" y="1041"/>
                  </a:cubicBezTo>
                  <a:cubicBezTo>
                    <a:pt x="1181" y="1022"/>
                    <a:pt x="1182" y="998"/>
                    <a:pt x="1170" y="978"/>
                  </a:cubicBezTo>
                  <a:lnTo>
                    <a:pt x="553" y="25"/>
                  </a:lnTo>
                  <a:cubicBezTo>
                    <a:pt x="543" y="9"/>
                    <a:pt x="526" y="1"/>
                    <a:pt x="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57;p39">
              <a:extLst>
                <a:ext uri="{FF2B5EF4-FFF2-40B4-BE49-F238E27FC236}">
                  <a16:creationId xmlns:a16="http://schemas.microsoft.com/office/drawing/2014/main" id="{16FADFE4-4FF6-F8A0-8FA1-F2A815001E90}"/>
                </a:ext>
              </a:extLst>
            </p:cNvPr>
            <p:cNvSpPr/>
            <p:nvPr/>
          </p:nvSpPr>
          <p:spPr>
            <a:xfrm>
              <a:off x="3267954" y="3583253"/>
              <a:ext cx="51128" cy="68481"/>
            </a:xfrm>
            <a:custGeom>
              <a:avLst/>
              <a:gdLst/>
              <a:ahLst/>
              <a:cxnLst/>
              <a:rect l="l" t="t" r="r" b="b"/>
              <a:pathLst>
                <a:path w="1099" h="1472" extrusionOk="0">
                  <a:moveTo>
                    <a:pt x="929" y="1"/>
                  </a:moveTo>
                  <a:cubicBezTo>
                    <a:pt x="927" y="1"/>
                    <a:pt x="926" y="1"/>
                    <a:pt x="924" y="1"/>
                  </a:cubicBezTo>
                  <a:cubicBezTo>
                    <a:pt x="894" y="4"/>
                    <a:pt x="873" y="31"/>
                    <a:pt x="876" y="61"/>
                  </a:cubicBezTo>
                  <a:lnTo>
                    <a:pt x="984" y="1102"/>
                  </a:lnTo>
                  <a:lnTo>
                    <a:pt x="45" y="1365"/>
                  </a:lnTo>
                  <a:cubicBezTo>
                    <a:pt x="16" y="1373"/>
                    <a:pt x="0" y="1403"/>
                    <a:pt x="9" y="1432"/>
                  </a:cubicBezTo>
                  <a:cubicBezTo>
                    <a:pt x="15" y="1456"/>
                    <a:pt x="36" y="1472"/>
                    <a:pt x="60" y="1472"/>
                  </a:cubicBezTo>
                  <a:cubicBezTo>
                    <a:pt x="64" y="1472"/>
                    <a:pt x="69" y="1471"/>
                    <a:pt x="74" y="1468"/>
                  </a:cubicBezTo>
                  <a:lnTo>
                    <a:pt x="1056" y="1193"/>
                  </a:lnTo>
                  <a:cubicBezTo>
                    <a:pt x="1081" y="1187"/>
                    <a:pt x="1098" y="1163"/>
                    <a:pt x="1096" y="1136"/>
                  </a:cubicBezTo>
                  <a:lnTo>
                    <a:pt x="982" y="49"/>
                  </a:lnTo>
                  <a:cubicBezTo>
                    <a:pt x="979" y="22"/>
                    <a:pt x="955"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258;p39">
              <a:extLst>
                <a:ext uri="{FF2B5EF4-FFF2-40B4-BE49-F238E27FC236}">
                  <a16:creationId xmlns:a16="http://schemas.microsoft.com/office/drawing/2014/main" id="{38FF86B7-6DE9-1D53-665C-34D474897CB5}"/>
                </a:ext>
              </a:extLst>
            </p:cNvPr>
            <p:cNvSpPr/>
            <p:nvPr/>
          </p:nvSpPr>
          <p:spPr>
            <a:xfrm>
              <a:off x="3284748" y="3594139"/>
              <a:ext cx="56850" cy="81880"/>
            </a:xfrm>
            <a:custGeom>
              <a:avLst/>
              <a:gdLst/>
              <a:ahLst/>
              <a:cxnLst/>
              <a:rect l="l" t="t" r="r" b="b"/>
              <a:pathLst>
                <a:path w="1222" h="1760" extrusionOk="0">
                  <a:moveTo>
                    <a:pt x="1162" y="0"/>
                  </a:moveTo>
                  <a:cubicBezTo>
                    <a:pt x="1138" y="0"/>
                    <a:pt x="1114" y="21"/>
                    <a:pt x="1111" y="49"/>
                  </a:cubicBezTo>
                  <a:lnTo>
                    <a:pt x="1003" y="1182"/>
                  </a:lnTo>
                  <a:cubicBezTo>
                    <a:pt x="829" y="1267"/>
                    <a:pt x="82" y="1627"/>
                    <a:pt x="31" y="1661"/>
                  </a:cubicBezTo>
                  <a:cubicBezTo>
                    <a:pt x="6" y="1678"/>
                    <a:pt x="0" y="1710"/>
                    <a:pt x="16" y="1735"/>
                  </a:cubicBezTo>
                  <a:cubicBezTo>
                    <a:pt x="26" y="1751"/>
                    <a:pt x="43" y="1759"/>
                    <a:pt x="61" y="1759"/>
                  </a:cubicBezTo>
                  <a:cubicBezTo>
                    <a:pt x="71" y="1759"/>
                    <a:pt x="82" y="1757"/>
                    <a:pt x="90" y="1751"/>
                  </a:cubicBezTo>
                  <a:cubicBezTo>
                    <a:pt x="131" y="1724"/>
                    <a:pt x="703" y="1447"/>
                    <a:pt x="1077" y="1267"/>
                  </a:cubicBezTo>
                  <a:cubicBezTo>
                    <a:pt x="1095" y="1258"/>
                    <a:pt x="1107" y="1241"/>
                    <a:pt x="1108" y="1223"/>
                  </a:cubicBezTo>
                  <a:lnTo>
                    <a:pt x="1217" y="58"/>
                  </a:lnTo>
                  <a:cubicBezTo>
                    <a:pt x="1221" y="29"/>
                    <a:pt x="1199" y="3"/>
                    <a:pt x="1169" y="1"/>
                  </a:cubicBezTo>
                  <a:cubicBezTo>
                    <a:pt x="1167" y="1"/>
                    <a:pt x="1165" y="0"/>
                    <a:pt x="1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59;p39">
              <a:extLst>
                <a:ext uri="{FF2B5EF4-FFF2-40B4-BE49-F238E27FC236}">
                  <a16:creationId xmlns:a16="http://schemas.microsoft.com/office/drawing/2014/main" id="{FF17FC01-F6FE-8ABB-1B50-4B497B444C15}"/>
                </a:ext>
              </a:extLst>
            </p:cNvPr>
            <p:cNvSpPr/>
            <p:nvPr/>
          </p:nvSpPr>
          <p:spPr>
            <a:xfrm>
              <a:off x="3318988" y="3621820"/>
              <a:ext cx="58479" cy="80810"/>
            </a:xfrm>
            <a:custGeom>
              <a:avLst/>
              <a:gdLst/>
              <a:ahLst/>
              <a:cxnLst/>
              <a:rect l="l" t="t" r="r" b="b"/>
              <a:pathLst>
                <a:path w="1257" h="1737" extrusionOk="0">
                  <a:moveTo>
                    <a:pt x="1196" y="1"/>
                  </a:moveTo>
                  <a:cubicBezTo>
                    <a:pt x="1186" y="1"/>
                    <a:pt x="1175" y="3"/>
                    <a:pt x="1166" y="9"/>
                  </a:cubicBezTo>
                  <a:lnTo>
                    <a:pt x="289" y="578"/>
                  </a:lnTo>
                  <a:cubicBezTo>
                    <a:pt x="278" y="585"/>
                    <a:pt x="269" y="597"/>
                    <a:pt x="266" y="610"/>
                  </a:cubicBezTo>
                  <a:lnTo>
                    <a:pt x="7" y="1670"/>
                  </a:lnTo>
                  <a:cubicBezTo>
                    <a:pt x="0" y="1698"/>
                    <a:pt x="18" y="1727"/>
                    <a:pt x="47" y="1734"/>
                  </a:cubicBezTo>
                  <a:cubicBezTo>
                    <a:pt x="51" y="1735"/>
                    <a:pt x="55" y="1736"/>
                    <a:pt x="60" y="1736"/>
                  </a:cubicBezTo>
                  <a:cubicBezTo>
                    <a:pt x="84" y="1736"/>
                    <a:pt x="105" y="1720"/>
                    <a:pt x="112" y="1695"/>
                  </a:cubicBezTo>
                  <a:lnTo>
                    <a:pt x="365" y="656"/>
                  </a:lnTo>
                  <a:lnTo>
                    <a:pt x="1224" y="100"/>
                  </a:lnTo>
                  <a:cubicBezTo>
                    <a:pt x="1249" y="82"/>
                    <a:pt x="1257" y="50"/>
                    <a:pt x="1241" y="26"/>
                  </a:cubicBezTo>
                  <a:cubicBezTo>
                    <a:pt x="1230" y="9"/>
                    <a:pt x="1213" y="1"/>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260;p39">
              <a:extLst>
                <a:ext uri="{FF2B5EF4-FFF2-40B4-BE49-F238E27FC236}">
                  <a16:creationId xmlns:a16="http://schemas.microsoft.com/office/drawing/2014/main" id="{146434F1-D227-8285-C868-BB1846B215FE}"/>
                </a:ext>
              </a:extLst>
            </p:cNvPr>
            <p:cNvSpPr/>
            <p:nvPr/>
          </p:nvSpPr>
          <p:spPr>
            <a:xfrm>
              <a:off x="3347134" y="3642940"/>
              <a:ext cx="43685" cy="62294"/>
            </a:xfrm>
            <a:custGeom>
              <a:avLst/>
              <a:gdLst/>
              <a:ahLst/>
              <a:cxnLst/>
              <a:rect l="l" t="t" r="r" b="b"/>
              <a:pathLst>
                <a:path w="939" h="1339" extrusionOk="0">
                  <a:moveTo>
                    <a:pt x="877" y="1"/>
                  </a:moveTo>
                  <a:cubicBezTo>
                    <a:pt x="869" y="1"/>
                    <a:pt x="862" y="3"/>
                    <a:pt x="854" y="6"/>
                  </a:cubicBezTo>
                  <a:lnTo>
                    <a:pt x="39" y="397"/>
                  </a:lnTo>
                  <a:cubicBezTo>
                    <a:pt x="20" y="406"/>
                    <a:pt x="9" y="423"/>
                    <a:pt x="9" y="445"/>
                  </a:cubicBezTo>
                  <a:lnTo>
                    <a:pt x="0" y="1284"/>
                  </a:lnTo>
                  <a:cubicBezTo>
                    <a:pt x="0" y="1314"/>
                    <a:pt x="24" y="1339"/>
                    <a:pt x="54" y="1339"/>
                  </a:cubicBezTo>
                  <a:lnTo>
                    <a:pt x="55" y="1339"/>
                  </a:lnTo>
                  <a:cubicBezTo>
                    <a:pt x="84" y="1339"/>
                    <a:pt x="108" y="1315"/>
                    <a:pt x="108" y="1285"/>
                  </a:cubicBezTo>
                  <a:lnTo>
                    <a:pt x="115" y="480"/>
                  </a:lnTo>
                  <a:lnTo>
                    <a:pt x="901" y="104"/>
                  </a:lnTo>
                  <a:cubicBezTo>
                    <a:pt x="927" y="90"/>
                    <a:pt x="939" y="58"/>
                    <a:pt x="926" y="31"/>
                  </a:cubicBezTo>
                  <a:cubicBezTo>
                    <a:pt x="916" y="12"/>
                    <a:pt x="897" y="1"/>
                    <a:pt x="8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261;p39">
              <a:extLst>
                <a:ext uri="{FF2B5EF4-FFF2-40B4-BE49-F238E27FC236}">
                  <a16:creationId xmlns:a16="http://schemas.microsoft.com/office/drawing/2014/main" id="{1578AA21-13E3-C5E7-0A27-A1596A3A50E0}"/>
                </a:ext>
              </a:extLst>
            </p:cNvPr>
            <p:cNvSpPr/>
            <p:nvPr/>
          </p:nvSpPr>
          <p:spPr>
            <a:xfrm>
              <a:off x="2862751" y="3409402"/>
              <a:ext cx="421633" cy="1106398"/>
            </a:xfrm>
            <a:custGeom>
              <a:avLst/>
              <a:gdLst/>
              <a:ahLst/>
              <a:cxnLst/>
              <a:rect l="l" t="t" r="r" b="b"/>
              <a:pathLst>
                <a:path w="9063" h="23782" extrusionOk="0">
                  <a:moveTo>
                    <a:pt x="648" y="1"/>
                  </a:moveTo>
                  <a:lnTo>
                    <a:pt x="1" y="202"/>
                  </a:lnTo>
                  <a:lnTo>
                    <a:pt x="8523" y="23781"/>
                  </a:lnTo>
                  <a:lnTo>
                    <a:pt x="9063" y="23781"/>
                  </a:lnTo>
                  <a:lnTo>
                    <a:pt x="6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262;p39">
              <a:extLst>
                <a:ext uri="{FF2B5EF4-FFF2-40B4-BE49-F238E27FC236}">
                  <a16:creationId xmlns:a16="http://schemas.microsoft.com/office/drawing/2014/main" id="{7EC0BB57-F8DC-778B-CC13-8FE60EF3A7C7}"/>
                </a:ext>
              </a:extLst>
            </p:cNvPr>
            <p:cNvSpPr/>
            <p:nvPr/>
          </p:nvSpPr>
          <p:spPr>
            <a:xfrm>
              <a:off x="6037289" y="4829428"/>
              <a:ext cx="213306" cy="208328"/>
            </a:xfrm>
            <a:custGeom>
              <a:avLst/>
              <a:gdLst/>
              <a:ahLst/>
              <a:cxnLst/>
              <a:rect l="l" t="t" r="r" b="b"/>
              <a:pathLst>
                <a:path w="4585" h="4478" extrusionOk="0">
                  <a:moveTo>
                    <a:pt x="918" y="1"/>
                  </a:moveTo>
                  <a:cubicBezTo>
                    <a:pt x="918" y="1"/>
                    <a:pt x="362" y="586"/>
                    <a:pt x="1" y="868"/>
                  </a:cubicBezTo>
                  <a:cubicBezTo>
                    <a:pt x="20" y="898"/>
                    <a:pt x="37" y="930"/>
                    <a:pt x="52" y="962"/>
                  </a:cubicBezTo>
                  <a:cubicBezTo>
                    <a:pt x="114" y="1081"/>
                    <a:pt x="160" y="1201"/>
                    <a:pt x="196" y="1318"/>
                  </a:cubicBezTo>
                  <a:cubicBezTo>
                    <a:pt x="348" y="1797"/>
                    <a:pt x="323" y="2212"/>
                    <a:pt x="323" y="2212"/>
                  </a:cubicBezTo>
                  <a:cubicBezTo>
                    <a:pt x="323" y="2212"/>
                    <a:pt x="272" y="2197"/>
                    <a:pt x="178" y="2172"/>
                  </a:cubicBezTo>
                  <a:lnTo>
                    <a:pt x="178" y="2172"/>
                  </a:lnTo>
                  <a:lnTo>
                    <a:pt x="1113" y="2661"/>
                  </a:lnTo>
                  <a:lnTo>
                    <a:pt x="4585" y="4478"/>
                  </a:lnTo>
                  <a:cubicBezTo>
                    <a:pt x="4585" y="4478"/>
                    <a:pt x="4215" y="3889"/>
                    <a:pt x="3737" y="3188"/>
                  </a:cubicBezTo>
                  <a:cubicBezTo>
                    <a:pt x="3317" y="2571"/>
                    <a:pt x="2811" y="1870"/>
                    <a:pt x="2399" y="1403"/>
                  </a:cubicBezTo>
                  <a:cubicBezTo>
                    <a:pt x="1619" y="516"/>
                    <a:pt x="918" y="1"/>
                    <a:pt x="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263;p39">
              <a:extLst>
                <a:ext uri="{FF2B5EF4-FFF2-40B4-BE49-F238E27FC236}">
                  <a16:creationId xmlns:a16="http://schemas.microsoft.com/office/drawing/2014/main" id="{B155B85E-E1A7-E25F-92A8-87BAA1A2A688}"/>
                </a:ext>
              </a:extLst>
            </p:cNvPr>
            <p:cNvSpPr/>
            <p:nvPr/>
          </p:nvSpPr>
          <p:spPr>
            <a:xfrm>
              <a:off x="5280662" y="4038235"/>
              <a:ext cx="773390" cy="894116"/>
            </a:xfrm>
            <a:custGeom>
              <a:avLst/>
              <a:gdLst/>
              <a:ahLst/>
              <a:cxnLst/>
              <a:rect l="l" t="t" r="r" b="b"/>
              <a:pathLst>
                <a:path w="16624" h="19219" extrusionOk="0">
                  <a:moveTo>
                    <a:pt x="16587" y="19219"/>
                  </a:moveTo>
                  <a:cubicBezTo>
                    <a:pt x="16587" y="19219"/>
                    <a:pt x="16536" y="19205"/>
                    <a:pt x="16442" y="19179"/>
                  </a:cubicBezTo>
                  <a:cubicBezTo>
                    <a:pt x="14988" y="18780"/>
                    <a:pt x="3095" y="15498"/>
                    <a:pt x="2158" y="15121"/>
                  </a:cubicBezTo>
                  <a:cubicBezTo>
                    <a:pt x="1161" y="14716"/>
                    <a:pt x="1025" y="14823"/>
                    <a:pt x="593" y="12018"/>
                  </a:cubicBezTo>
                  <a:cubicBezTo>
                    <a:pt x="162" y="9215"/>
                    <a:pt x="1" y="5518"/>
                    <a:pt x="135" y="4925"/>
                  </a:cubicBezTo>
                  <a:cubicBezTo>
                    <a:pt x="135" y="4925"/>
                    <a:pt x="1452" y="4445"/>
                    <a:pt x="2819" y="3630"/>
                  </a:cubicBezTo>
                  <a:cubicBezTo>
                    <a:pt x="3547" y="3197"/>
                    <a:pt x="4291" y="2668"/>
                    <a:pt x="4856" y="2066"/>
                  </a:cubicBezTo>
                  <a:cubicBezTo>
                    <a:pt x="5585" y="1287"/>
                    <a:pt x="6010" y="614"/>
                    <a:pt x="6245" y="4"/>
                  </a:cubicBezTo>
                  <a:cubicBezTo>
                    <a:pt x="6247" y="2"/>
                    <a:pt x="6248" y="0"/>
                    <a:pt x="6248" y="0"/>
                  </a:cubicBezTo>
                  <a:cubicBezTo>
                    <a:pt x="6248" y="0"/>
                    <a:pt x="6527" y="4413"/>
                    <a:pt x="6122" y="6948"/>
                  </a:cubicBezTo>
                  <a:cubicBezTo>
                    <a:pt x="5718" y="9483"/>
                    <a:pt x="4974" y="11667"/>
                    <a:pt x="4974" y="11667"/>
                  </a:cubicBezTo>
                  <a:cubicBezTo>
                    <a:pt x="6169" y="11452"/>
                    <a:pt x="8577" y="11803"/>
                    <a:pt x="11085" y="13203"/>
                  </a:cubicBezTo>
                  <a:cubicBezTo>
                    <a:pt x="13593" y="14607"/>
                    <a:pt x="15507" y="16926"/>
                    <a:pt x="16075" y="17601"/>
                  </a:cubicBezTo>
                  <a:cubicBezTo>
                    <a:pt x="16149" y="17689"/>
                    <a:pt x="16211" y="17781"/>
                    <a:pt x="16265" y="17875"/>
                  </a:cubicBezTo>
                  <a:cubicBezTo>
                    <a:pt x="16284" y="17906"/>
                    <a:pt x="16301" y="17937"/>
                    <a:pt x="16316" y="17969"/>
                  </a:cubicBezTo>
                  <a:cubicBezTo>
                    <a:pt x="16624" y="18574"/>
                    <a:pt x="16587" y="19219"/>
                    <a:pt x="16587" y="192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264;p39">
              <a:extLst>
                <a:ext uri="{FF2B5EF4-FFF2-40B4-BE49-F238E27FC236}">
                  <a16:creationId xmlns:a16="http://schemas.microsoft.com/office/drawing/2014/main" id="{D3F50729-C978-0A1F-4951-0A622E77A7B0}"/>
                </a:ext>
              </a:extLst>
            </p:cNvPr>
            <p:cNvSpPr/>
            <p:nvPr/>
          </p:nvSpPr>
          <p:spPr>
            <a:xfrm>
              <a:off x="5280662" y="4207062"/>
              <a:ext cx="773390" cy="725286"/>
            </a:xfrm>
            <a:custGeom>
              <a:avLst/>
              <a:gdLst/>
              <a:ahLst/>
              <a:cxnLst/>
              <a:rect l="l" t="t" r="r" b="b"/>
              <a:pathLst>
                <a:path w="16624" h="15590" extrusionOk="0">
                  <a:moveTo>
                    <a:pt x="16587" y="15590"/>
                  </a:moveTo>
                  <a:cubicBezTo>
                    <a:pt x="16587" y="15590"/>
                    <a:pt x="16536" y="15576"/>
                    <a:pt x="16442" y="15550"/>
                  </a:cubicBezTo>
                  <a:cubicBezTo>
                    <a:pt x="14988" y="15151"/>
                    <a:pt x="3095" y="11869"/>
                    <a:pt x="2158" y="11492"/>
                  </a:cubicBezTo>
                  <a:cubicBezTo>
                    <a:pt x="1161" y="11087"/>
                    <a:pt x="1025" y="11194"/>
                    <a:pt x="593" y="8389"/>
                  </a:cubicBezTo>
                  <a:cubicBezTo>
                    <a:pt x="162" y="5586"/>
                    <a:pt x="1" y="1889"/>
                    <a:pt x="135" y="1296"/>
                  </a:cubicBezTo>
                  <a:cubicBezTo>
                    <a:pt x="135" y="1296"/>
                    <a:pt x="1452" y="816"/>
                    <a:pt x="2819" y="1"/>
                  </a:cubicBezTo>
                  <a:cubicBezTo>
                    <a:pt x="2023" y="3269"/>
                    <a:pt x="1427" y="7530"/>
                    <a:pt x="2294" y="9926"/>
                  </a:cubicBezTo>
                  <a:cubicBezTo>
                    <a:pt x="2294" y="9926"/>
                    <a:pt x="3346" y="10925"/>
                    <a:pt x="6905" y="12246"/>
                  </a:cubicBezTo>
                  <a:cubicBezTo>
                    <a:pt x="10094" y="13429"/>
                    <a:pt x="14338" y="14419"/>
                    <a:pt x="16316" y="14340"/>
                  </a:cubicBezTo>
                  <a:cubicBezTo>
                    <a:pt x="16624" y="14945"/>
                    <a:pt x="16587" y="15590"/>
                    <a:pt x="16587" y="15590"/>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265;p39">
              <a:extLst>
                <a:ext uri="{FF2B5EF4-FFF2-40B4-BE49-F238E27FC236}">
                  <a16:creationId xmlns:a16="http://schemas.microsoft.com/office/drawing/2014/main" id="{04661E83-7435-7B5D-FA1A-0535D6EB6D67}"/>
                </a:ext>
              </a:extLst>
            </p:cNvPr>
            <p:cNvSpPr/>
            <p:nvPr/>
          </p:nvSpPr>
          <p:spPr>
            <a:xfrm>
              <a:off x="6045570" y="4890697"/>
              <a:ext cx="205025" cy="147058"/>
            </a:xfrm>
            <a:custGeom>
              <a:avLst/>
              <a:gdLst/>
              <a:ahLst/>
              <a:cxnLst/>
              <a:rect l="l" t="t" r="r" b="b"/>
              <a:pathLst>
                <a:path w="4407" h="3161" extrusionOk="0">
                  <a:moveTo>
                    <a:pt x="4407" y="3161"/>
                  </a:moveTo>
                  <a:lnTo>
                    <a:pt x="935" y="1344"/>
                  </a:lnTo>
                  <a:lnTo>
                    <a:pt x="0" y="855"/>
                  </a:lnTo>
                  <a:cubicBezTo>
                    <a:pt x="94" y="880"/>
                    <a:pt x="145" y="895"/>
                    <a:pt x="145" y="895"/>
                  </a:cubicBezTo>
                  <a:cubicBezTo>
                    <a:pt x="145" y="895"/>
                    <a:pt x="170" y="480"/>
                    <a:pt x="18" y="1"/>
                  </a:cubicBezTo>
                  <a:cubicBezTo>
                    <a:pt x="798" y="568"/>
                    <a:pt x="2319" y="1438"/>
                    <a:pt x="3559" y="1871"/>
                  </a:cubicBezTo>
                  <a:cubicBezTo>
                    <a:pt x="4037" y="2572"/>
                    <a:pt x="4407" y="3161"/>
                    <a:pt x="4407" y="316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266;p39">
              <a:extLst>
                <a:ext uri="{FF2B5EF4-FFF2-40B4-BE49-F238E27FC236}">
                  <a16:creationId xmlns:a16="http://schemas.microsoft.com/office/drawing/2014/main" id="{E3470169-1259-D288-9596-CC7448CBE2EB}"/>
                </a:ext>
              </a:extLst>
            </p:cNvPr>
            <p:cNvSpPr/>
            <p:nvPr/>
          </p:nvSpPr>
          <p:spPr>
            <a:xfrm>
              <a:off x="2892897" y="3409355"/>
              <a:ext cx="672669" cy="449780"/>
            </a:xfrm>
            <a:custGeom>
              <a:avLst/>
              <a:gdLst/>
              <a:ahLst/>
              <a:cxnLst/>
              <a:rect l="l" t="t" r="r" b="b"/>
              <a:pathLst>
                <a:path w="14459" h="9668" extrusionOk="0">
                  <a:moveTo>
                    <a:pt x="0" y="1"/>
                  </a:moveTo>
                  <a:lnTo>
                    <a:pt x="0" y="1"/>
                  </a:lnTo>
                  <a:cubicBezTo>
                    <a:pt x="24" y="45"/>
                    <a:pt x="1627" y="4574"/>
                    <a:pt x="3428" y="9667"/>
                  </a:cubicBezTo>
                  <a:cubicBezTo>
                    <a:pt x="7007" y="6619"/>
                    <a:pt x="12383" y="2028"/>
                    <a:pt x="14459" y="194"/>
                  </a:cubicBezTo>
                  <a:lnTo>
                    <a:pt x="0"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67;p39">
              <a:extLst>
                <a:ext uri="{FF2B5EF4-FFF2-40B4-BE49-F238E27FC236}">
                  <a16:creationId xmlns:a16="http://schemas.microsoft.com/office/drawing/2014/main" id="{4B32D9B1-13A1-D6FD-3FB8-964C8C468A9A}"/>
                </a:ext>
              </a:extLst>
            </p:cNvPr>
            <p:cNvSpPr/>
            <p:nvPr/>
          </p:nvSpPr>
          <p:spPr>
            <a:xfrm>
              <a:off x="3109222" y="3501003"/>
              <a:ext cx="510166" cy="326681"/>
            </a:xfrm>
            <a:custGeom>
              <a:avLst/>
              <a:gdLst/>
              <a:ahLst/>
              <a:cxnLst/>
              <a:rect l="l" t="t" r="r" b="b"/>
              <a:pathLst>
                <a:path w="10966" h="7022" extrusionOk="0">
                  <a:moveTo>
                    <a:pt x="71" y="0"/>
                  </a:moveTo>
                  <a:cubicBezTo>
                    <a:pt x="50" y="0"/>
                    <a:pt x="31" y="10"/>
                    <a:pt x="19" y="28"/>
                  </a:cubicBezTo>
                  <a:cubicBezTo>
                    <a:pt x="1" y="56"/>
                    <a:pt x="9" y="94"/>
                    <a:pt x="37" y="112"/>
                  </a:cubicBezTo>
                  <a:lnTo>
                    <a:pt x="352" y="312"/>
                  </a:lnTo>
                  <a:cubicBezTo>
                    <a:pt x="363" y="318"/>
                    <a:pt x="374" y="322"/>
                    <a:pt x="386" y="322"/>
                  </a:cubicBezTo>
                  <a:cubicBezTo>
                    <a:pt x="405" y="322"/>
                    <a:pt x="424" y="312"/>
                    <a:pt x="436" y="293"/>
                  </a:cubicBezTo>
                  <a:cubicBezTo>
                    <a:pt x="454" y="265"/>
                    <a:pt x="446" y="229"/>
                    <a:pt x="418" y="210"/>
                  </a:cubicBezTo>
                  <a:lnTo>
                    <a:pt x="103" y="9"/>
                  </a:lnTo>
                  <a:cubicBezTo>
                    <a:pt x="93" y="3"/>
                    <a:pt x="82" y="0"/>
                    <a:pt x="71" y="0"/>
                  </a:cubicBezTo>
                  <a:close/>
                  <a:moveTo>
                    <a:pt x="1042" y="619"/>
                  </a:moveTo>
                  <a:cubicBezTo>
                    <a:pt x="1022" y="619"/>
                    <a:pt x="1002" y="630"/>
                    <a:pt x="991" y="648"/>
                  </a:cubicBezTo>
                  <a:cubicBezTo>
                    <a:pt x="973" y="675"/>
                    <a:pt x="980" y="713"/>
                    <a:pt x="1010" y="731"/>
                  </a:cubicBezTo>
                  <a:lnTo>
                    <a:pt x="1666" y="1150"/>
                  </a:lnTo>
                  <a:cubicBezTo>
                    <a:pt x="1677" y="1156"/>
                    <a:pt x="1688" y="1160"/>
                    <a:pt x="1699" y="1160"/>
                  </a:cubicBezTo>
                  <a:cubicBezTo>
                    <a:pt x="1719" y="1160"/>
                    <a:pt x="1738" y="1150"/>
                    <a:pt x="1751" y="1131"/>
                  </a:cubicBezTo>
                  <a:cubicBezTo>
                    <a:pt x="1768" y="1103"/>
                    <a:pt x="1760" y="1066"/>
                    <a:pt x="1732" y="1048"/>
                  </a:cubicBezTo>
                  <a:lnTo>
                    <a:pt x="1074" y="629"/>
                  </a:lnTo>
                  <a:cubicBezTo>
                    <a:pt x="1064" y="623"/>
                    <a:pt x="1053" y="619"/>
                    <a:pt x="1042" y="619"/>
                  </a:cubicBezTo>
                  <a:close/>
                  <a:moveTo>
                    <a:pt x="2356" y="1457"/>
                  </a:moveTo>
                  <a:cubicBezTo>
                    <a:pt x="2336" y="1457"/>
                    <a:pt x="2316" y="1467"/>
                    <a:pt x="2305" y="1484"/>
                  </a:cubicBezTo>
                  <a:cubicBezTo>
                    <a:pt x="2286" y="1513"/>
                    <a:pt x="2294" y="1551"/>
                    <a:pt x="2324" y="1569"/>
                  </a:cubicBezTo>
                  <a:lnTo>
                    <a:pt x="2980" y="1987"/>
                  </a:lnTo>
                  <a:cubicBezTo>
                    <a:pt x="2991" y="1993"/>
                    <a:pt x="3002" y="1997"/>
                    <a:pt x="3012" y="1997"/>
                  </a:cubicBezTo>
                  <a:cubicBezTo>
                    <a:pt x="3032" y="1997"/>
                    <a:pt x="3053" y="1987"/>
                    <a:pt x="3064" y="1969"/>
                  </a:cubicBezTo>
                  <a:cubicBezTo>
                    <a:pt x="3082" y="1940"/>
                    <a:pt x="3074" y="1903"/>
                    <a:pt x="3045" y="1885"/>
                  </a:cubicBezTo>
                  <a:lnTo>
                    <a:pt x="2389" y="1466"/>
                  </a:lnTo>
                  <a:cubicBezTo>
                    <a:pt x="2379" y="1460"/>
                    <a:pt x="2367" y="1457"/>
                    <a:pt x="2356" y="1457"/>
                  </a:cubicBezTo>
                  <a:close/>
                  <a:moveTo>
                    <a:pt x="3670" y="2294"/>
                  </a:moveTo>
                  <a:cubicBezTo>
                    <a:pt x="3650" y="2294"/>
                    <a:pt x="3630" y="2304"/>
                    <a:pt x="3619" y="2322"/>
                  </a:cubicBezTo>
                  <a:cubicBezTo>
                    <a:pt x="3600" y="2350"/>
                    <a:pt x="3609" y="2387"/>
                    <a:pt x="3638" y="2406"/>
                  </a:cubicBezTo>
                  <a:lnTo>
                    <a:pt x="4294" y="2824"/>
                  </a:lnTo>
                  <a:cubicBezTo>
                    <a:pt x="4305" y="2832"/>
                    <a:pt x="4315" y="2834"/>
                    <a:pt x="4326" y="2834"/>
                  </a:cubicBezTo>
                  <a:cubicBezTo>
                    <a:pt x="4346" y="2834"/>
                    <a:pt x="4366" y="2824"/>
                    <a:pt x="4378" y="2806"/>
                  </a:cubicBezTo>
                  <a:cubicBezTo>
                    <a:pt x="4396" y="2777"/>
                    <a:pt x="4388" y="2741"/>
                    <a:pt x="4360" y="2722"/>
                  </a:cubicBezTo>
                  <a:lnTo>
                    <a:pt x="3702" y="2303"/>
                  </a:lnTo>
                  <a:cubicBezTo>
                    <a:pt x="3692" y="2297"/>
                    <a:pt x="3681" y="2294"/>
                    <a:pt x="3670" y="2294"/>
                  </a:cubicBezTo>
                  <a:close/>
                  <a:moveTo>
                    <a:pt x="4983" y="3132"/>
                  </a:moveTo>
                  <a:cubicBezTo>
                    <a:pt x="4963" y="3132"/>
                    <a:pt x="4944" y="3141"/>
                    <a:pt x="4933" y="3159"/>
                  </a:cubicBezTo>
                  <a:cubicBezTo>
                    <a:pt x="4915" y="3187"/>
                    <a:pt x="4923" y="3226"/>
                    <a:pt x="4951" y="3243"/>
                  </a:cubicBezTo>
                  <a:lnTo>
                    <a:pt x="5608" y="3662"/>
                  </a:lnTo>
                  <a:cubicBezTo>
                    <a:pt x="5618" y="3669"/>
                    <a:pt x="5629" y="3672"/>
                    <a:pt x="5640" y="3672"/>
                  </a:cubicBezTo>
                  <a:cubicBezTo>
                    <a:pt x="5661" y="3672"/>
                    <a:pt x="5680" y="3661"/>
                    <a:pt x="5692" y="3643"/>
                  </a:cubicBezTo>
                  <a:cubicBezTo>
                    <a:pt x="5709" y="3615"/>
                    <a:pt x="5702" y="3578"/>
                    <a:pt x="5673" y="3560"/>
                  </a:cubicBezTo>
                  <a:lnTo>
                    <a:pt x="5016" y="3141"/>
                  </a:lnTo>
                  <a:cubicBezTo>
                    <a:pt x="5006" y="3135"/>
                    <a:pt x="4994" y="3132"/>
                    <a:pt x="4983" y="3132"/>
                  </a:cubicBezTo>
                  <a:close/>
                  <a:moveTo>
                    <a:pt x="6297" y="3969"/>
                  </a:moveTo>
                  <a:cubicBezTo>
                    <a:pt x="6277" y="3969"/>
                    <a:pt x="6258" y="3979"/>
                    <a:pt x="6246" y="3997"/>
                  </a:cubicBezTo>
                  <a:cubicBezTo>
                    <a:pt x="6229" y="4025"/>
                    <a:pt x="6237" y="4062"/>
                    <a:pt x="6266" y="4081"/>
                  </a:cubicBezTo>
                  <a:lnTo>
                    <a:pt x="6922" y="4499"/>
                  </a:lnTo>
                  <a:cubicBezTo>
                    <a:pt x="6932" y="4506"/>
                    <a:pt x="6944" y="4510"/>
                    <a:pt x="6955" y="4510"/>
                  </a:cubicBezTo>
                  <a:cubicBezTo>
                    <a:pt x="6975" y="4510"/>
                    <a:pt x="6994" y="4499"/>
                    <a:pt x="7005" y="4481"/>
                  </a:cubicBezTo>
                  <a:cubicBezTo>
                    <a:pt x="7023" y="4453"/>
                    <a:pt x="7015" y="4415"/>
                    <a:pt x="6988" y="4397"/>
                  </a:cubicBezTo>
                  <a:lnTo>
                    <a:pt x="6330" y="3980"/>
                  </a:lnTo>
                  <a:cubicBezTo>
                    <a:pt x="6320" y="3973"/>
                    <a:pt x="6308" y="3969"/>
                    <a:pt x="6297" y="3969"/>
                  </a:cubicBezTo>
                  <a:close/>
                  <a:moveTo>
                    <a:pt x="7612" y="4806"/>
                  </a:moveTo>
                  <a:cubicBezTo>
                    <a:pt x="7592" y="4806"/>
                    <a:pt x="7572" y="4816"/>
                    <a:pt x="7561" y="4834"/>
                  </a:cubicBezTo>
                  <a:cubicBezTo>
                    <a:pt x="7542" y="4862"/>
                    <a:pt x="7550" y="4900"/>
                    <a:pt x="7579" y="4919"/>
                  </a:cubicBezTo>
                  <a:lnTo>
                    <a:pt x="8236" y="5337"/>
                  </a:lnTo>
                  <a:cubicBezTo>
                    <a:pt x="8245" y="5344"/>
                    <a:pt x="8258" y="5346"/>
                    <a:pt x="8268" y="5346"/>
                  </a:cubicBezTo>
                  <a:cubicBezTo>
                    <a:pt x="8289" y="5346"/>
                    <a:pt x="8308" y="5336"/>
                    <a:pt x="8319" y="5319"/>
                  </a:cubicBezTo>
                  <a:cubicBezTo>
                    <a:pt x="8337" y="5290"/>
                    <a:pt x="8329" y="5253"/>
                    <a:pt x="8301" y="5234"/>
                  </a:cubicBezTo>
                  <a:lnTo>
                    <a:pt x="7644" y="4816"/>
                  </a:lnTo>
                  <a:cubicBezTo>
                    <a:pt x="7634" y="4809"/>
                    <a:pt x="7623" y="4806"/>
                    <a:pt x="7612" y="4806"/>
                  </a:cubicBezTo>
                  <a:close/>
                  <a:moveTo>
                    <a:pt x="8926" y="5644"/>
                  </a:moveTo>
                  <a:cubicBezTo>
                    <a:pt x="8906" y="5644"/>
                    <a:pt x="8886" y="5654"/>
                    <a:pt x="8875" y="5672"/>
                  </a:cubicBezTo>
                  <a:cubicBezTo>
                    <a:pt x="8856" y="5699"/>
                    <a:pt x="8864" y="5738"/>
                    <a:pt x="8893" y="5756"/>
                  </a:cubicBezTo>
                  <a:lnTo>
                    <a:pt x="9550" y="6174"/>
                  </a:lnTo>
                  <a:cubicBezTo>
                    <a:pt x="9559" y="6181"/>
                    <a:pt x="9572" y="6185"/>
                    <a:pt x="9582" y="6185"/>
                  </a:cubicBezTo>
                  <a:cubicBezTo>
                    <a:pt x="9602" y="6185"/>
                    <a:pt x="9622" y="6174"/>
                    <a:pt x="9633" y="6156"/>
                  </a:cubicBezTo>
                  <a:cubicBezTo>
                    <a:pt x="9652" y="6128"/>
                    <a:pt x="9644" y="6090"/>
                    <a:pt x="9615" y="6072"/>
                  </a:cubicBezTo>
                  <a:lnTo>
                    <a:pt x="8958" y="5654"/>
                  </a:lnTo>
                  <a:cubicBezTo>
                    <a:pt x="8948" y="5647"/>
                    <a:pt x="8937" y="5644"/>
                    <a:pt x="8926" y="5644"/>
                  </a:cubicBezTo>
                  <a:close/>
                  <a:moveTo>
                    <a:pt x="10239" y="6482"/>
                  </a:moveTo>
                  <a:cubicBezTo>
                    <a:pt x="10219" y="6482"/>
                    <a:pt x="10199" y="6491"/>
                    <a:pt x="10189" y="6509"/>
                  </a:cubicBezTo>
                  <a:cubicBezTo>
                    <a:pt x="10170" y="6538"/>
                    <a:pt x="10178" y="6575"/>
                    <a:pt x="10206" y="6594"/>
                  </a:cubicBezTo>
                  <a:lnTo>
                    <a:pt x="10864" y="7011"/>
                  </a:lnTo>
                  <a:cubicBezTo>
                    <a:pt x="10873" y="7019"/>
                    <a:pt x="10886" y="7022"/>
                    <a:pt x="10896" y="7022"/>
                  </a:cubicBezTo>
                  <a:cubicBezTo>
                    <a:pt x="10916" y="7022"/>
                    <a:pt x="10936" y="7011"/>
                    <a:pt x="10947" y="6994"/>
                  </a:cubicBezTo>
                  <a:cubicBezTo>
                    <a:pt x="10965" y="6965"/>
                    <a:pt x="10957" y="6928"/>
                    <a:pt x="10929" y="6910"/>
                  </a:cubicBezTo>
                  <a:lnTo>
                    <a:pt x="10273" y="6492"/>
                  </a:lnTo>
                  <a:cubicBezTo>
                    <a:pt x="10263" y="6485"/>
                    <a:pt x="10251" y="6482"/>
                    <a:pt x="10239" y="64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68;p39">
              <a:extLst>
                <a:ext uri="{FF2B5EF4-FFF2-40B4-BE49-F238E27FC236}">
                  <a16:creationId xmlns:a16="http://schemas.microsoft.com/office/drawing/2014/main" id="{999E684F-6094-AC65-B12F-30617F54EDF5}"/>
                </a:ext>
              </a:extLst>
            </p:cNvPr>
            <p:cNvSpPr/>
            <p:nvPr/>
          </p:nvSpPr>
          <p:spPr>
            <a:xfrm>
              <a:off x="3579462" y="3731331"/>
              <a:ext cx="76018" cy="100023"/>
            </a:xfrm>
            <a:custGeom>
              <a:avLst/>
              <a:gdLst/>
              <a:ahLst/>
              <a:cxnLst/>
              <a:rect l="l" t="t" r="r" b="b"/>
              <a:pathLst>
                <a:path w="1634" h="2150" extrusionOk="0">
                  <a:moveTo>
                    <a:pt x="998" y="1"/>
                  </a:moveTo>
                  <a:cubicBezTo>
                    <a:pt x="667" y="1"/>
                    <a:pt x="311" y="369"/>
                    <a:pt x="165" y="891"/>
                  </a:cubicBezTo>
                  <a:cubicBezTo>
                    <a:pt x="0" y="1476"/>
                    <a:pt x="158" y="2032"/>
                    <a:pt x="518" y="2133"/>
                  </a:cubicBezTo>
                  <a:cubicBezTo>
                    <a:pt x="556" y="2144"/>
                    <a:pt x="596" y="2150"/>
                    <a:pt x="635" y="2150"/>
                  </a:cubicBezTo>
                  <a:cubicBezTo>
                    <a:pt x="966" y="2150"/>
                    <a:pt x="1322" y="1781"/>
                    <a:pt x="1469" y="1259"/>
                  </a:cubicBezTo>
                  <a:cubicBezTo>
                    <a:pt x="1634" y="674"/>
                    <a:pt x="1475" y="118"/>
                    <a:pt x="1115" y="17"/>
                  </a:cubicBezTo>
                  <a:cubicBezTo>
                    <a:pt x="1076" y="6"/>
                    <a:pt x="1037"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69;p39">
              <a:extLst>
                <a:ext uri="{FF2B5EF4-FFF2-40B4-BE49-F238E27FC236}">
                  <a16:creationId xmlns:a16="http://schemas.microsoft.com/office/drawing/2014/main" id="{0F8C159E-5211-D03C-8132-1B941280BF0D}"/>
                </a:ext>
              </a:extLst>
            </p:cNvPr>
            <p:cNvSpPr/>
            <p:nvPr/>
          </p:nvSpPr>
          <p:spPr>
            <a:xfrm>
              <a:off x="3620215" y="3699232"/>
              <a:ext cx="38102" cy="57455"/>
            </a:xfrm>
            <a:custGeom>
              <a:avLst/>
              <a:gdLst/>
              <a:ahLst/>
              <a:cxnLst/>
              <a:rect l="l" t="t" r="r" b="b"/>
              <a:pathLst>
                <a:path w="819" h="1235" extrusionOk="0">
                  <a:moveTo>
                    <a:pt x="53" y="0"/>
                  </a:moveTo>
                  <a:cubicBezTo>
                    <a:pt x="24" y="0"/>
                    <a:pt x="1" y="26"/>
                    <a:pt x="2" y="56"/>
                  </a:cubicBezTo>
                  <a:lnTo>
                    <a:pt x="52" y="1184"/>
                  </a:lnTo>
                  <a:cubicBezTo>
                    <a:pt x="53" y="1207"/>
                    <a:pt x="69" y="1227"/>
                    <a:pt x="91" y="1233"/>
                  </a:cubicBezTo>
                  <a:cubicBezTo>
                    <a:pt x="95" y="1234"/>
                    <a:pt x="100" y="1235"/>
                    <a:pt x="105" y="1235"/>
                  </a:cubicBezTo>
                  <a:cubicBezTo>
                    <a:pt x="122" y="1235"/>
                    <a:pt x="139" y="1227"/>
                    <a:pt x="149" y="1212"/>
                  </a:cubicBezTo>
                  <a:lnTo>
                    <a:pt x="800" y="281"/>
                  </a:lnTo>
                  <a:cubicBezTo>
                    <a:pt x="818" y="258"/>
                    <a:pt x="812" y="224"/>
                    <a:pt x="788" y="207"/>
                  </a:cubicBezTo>
                  <a:cubicBezTo>
                    <a:pt x="778" y="201"/>
                    <a:pt x="768" y="198"/>
                    <a:pt x="757" y="198"/>
                  </a:cubicBezTo>
                  <a:cubicBezTo>
                    <a:pt x="740" y="198"/>
                    <a:pt x="724" y="206"/>
                    <a:pt x="713" y="221"/>
                  </a:cubicBezTo>
                  <a:lnTo>
                    <a:pt x="152" y="1021"/>
                  </a:lnTo>
                  <a:lnTo>
                    <a:pt x="109" y="50"/>
                  </a:lnTo>
                  <a:cubicBezTo>
                    <a:pt x="108" y="22"/>
                    <a:pt x="81" y="1"/>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70;p39">
              <a:extLst>
                <a:ext uri="{FF2B5EF4-FFF2-40B4-BE49-F238E27FC236}">
                  <a16:creationId xmlns:a16="http://schemas.microsoft.com/office/drawing/2014/main" id="{5594DC4B-A84A-3989-9F33-9C18C0DDF9E9}"/>
                </a:ext>
              </a:extLst>
            </p:cNvPr>
            <p:cNvSpPr/>
            <p:nvPr/>
          </p:nvSpPr>
          <p:spPr>
            <a:xfrm>
              <a:off x="3590348" y="3726028"/>
              <a:ext cx="79647" cy="42568"/>
            </a:xfrm>
            <a:custGeom>
              <a:avLst/>
              <a:gdLst/>
              <a:ahLst/>
              <a:cxnLst/>
              <a:rect l="l" t="t" r="r" b="b"/>
              <a:pathLst>
                <a:path w="1712" h="915" extrusionOk="0">
                  <a:moveTo>
                    <a:pt x="61" y="1"/>
                  </a:moveTo>
                  <a:cubicBezTo>
                    <a:pt x="49" y="1"/>
                    <a:pt x="37" y="5"/>
                    <a:pt x="27" y="13"/>
                  </a:cubicBezTo>
                  <a:cubicBezTo>
                    <a:pt x="4" y="30"/>
                    <a:pt x="0" y="64"/>
                    <a:pt x="18" y="88"/>
                  </a:cubicBezTo>
                  <a:lnTo>
                    <a:pt x="643" y="894"/>
                  </a:lnTo>
                  <a:cubicBezTo>
                    <a:pt x="653" y="907"/>
                    <a:pt x="670" y="915"/>
                    <a:pt x="686" y="915"/>
                  </a:cubicBezTo>
                  <a:cubicBezTo>
                    <a:pt x="694" y="915"/>
                    <a:pt x="703" y="914"/>
                    <a:pt x="711" y="908"/>
                  </a:cubicBezTo>
                  <a:lnTo>
                    <a:pt x="1675" y="395"/>
                  </a:lnTo>
                  <a:cubicBezTo>
                    <a:pt x="1702" y="381"/>
                    <a:pt x="1712" y="349"/>
                    <a:pt x="1698" y="323"/>
                  </a:cubicBezTo>
                  <a:cubicBezTo>
                    <a:pt x="1688" y="305"/>
                    <a:pt x="1670" y="294"/>
                    <a:pt x="1651" y="294"/>
                  </a:cubicBezTo>
                  <a:cubicBezTo>
                    <a:pt x="1642" y="294"/>
                    <a:pt x="1633" y="296"/>
                    <a:pt x="1625" y="301"/>
                  </a:cubicBezTo>
                  <a:lnTo>
                    <a:pt x="701" y="793"/>
                  </a:lnTo>
                  <a:lnTo>
                    <a:pt x="102" y="21"/>
                  </a:lnTo>
                  <a:cubicBezTo>
                    <a:pt x="92" y="8"/>
                    <a:pt x="77"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71;p39">
              <a:extLst>
                <a:ext uri="{FF2B5EF4-FFF2-40B4-BE49-F238E27FC236}">
                  <a16:creationId xmlns:a16="http://schemas.microsoft.com/office/drawing/2014/main" id="{3C2B6EDC-DE2B-28B3-3C46-BBE809DC9BAE}"/>
                </a:ext>
              </a:extLst>
            </p:cNvPr>
            <p:cNvSpPr/>
            <p:nvPr/>
          </p:nvSpPr>
          <p:spPr>
            <a:xfrm>
              <a:off x="3574066" y="3750777"/>
              <a:ext cx="96255" cy="39405"/>
            </a:xfrm>
            <a:custGeom>
              <a:avLst/>
              <a:gdLst/>
              <a:ahLst/>
              <a:cxnLst/>
              <a:rect l="l" t="t" r="r" b="b"/>
              <a:pathLst>
                <a:path w="2069" h="847" extrusionOk="0">
                  <a:moveTo>
                    <a:pt x="62" y="1"/>
                  </a:moveTo>
                  <a:cubicBezTo>
                    <a:pt x="45" y="1"/>
                    <a:pt x="29" y="9"/>
                    <a:pt x="18" y="24"/>
                  </a:cubicBezTo>
                  <a:cubicBezTo>
                    <a:pt x="0" y="49"/>
                    <a:pt x="8" y="82"/>
                    <a:pt x="32" y="99"/>
                  </a:cubicBezTo>
                  <a:cubicBezTo>
                    <a:pt x="71" y="127"/>
                    <a:pt x="544" y="553"/>
                    <a:pt x="853" y="832"/>
                  </a:cubicBezTo>
                  <a:cubicBezTo>
                    <a:pt x="862" y="841"/>
                    <a:pt x="876" y="846"/>
                    <a:pt x="889" y="846"/>
                  </a:cubicBezTo>
                  <a:cubicBezTo>
                    <a:pt x="894" y="846"/>
                    <a:pt x="899" y="845"/>
                    <a:pt x="904" y="844"/>
                  </a:cubicBezTo>
                  <a:lnTo>
                    <a:pt x="2024" y="508"/>
                  </a:lnTo>
                  <a:cubicBezTo>
                    <a:pt x="2053" y="500"/>
                    <a:pt x="2069" y="469"/>
                    <a:pt x="2061" y="441"/>
                  </a:cubicBezTo>
                  <a:cubicBezTo>
                    <a:pt x="2054" y="418"/>
                    <a:pt x="2033" y="403"/>
                    <a:pt x="2010" y="403"/>
                  </a:cubicBezTo>
                  <a:cubicBezTo>
                    <a:pt x="2005" y="403"/>
                    <a:pt x="1999" y="404"/>
                    <a:pt x="1994" y="406"/>
                  </a:cubicBezTo>
                  <a:lnTo>
                    <a:pt x="902" y="732"/>
                  </a:lnTo>
                  <a:cubicBezTo>
                    <a:pt x="759" y="602"/>
                    <a:pt x="143" y="45"/>
                    <a:pt x="92" y="10"/>
                  </a:cubicBezTo>
                  <a:cubicBezTo>
                    <a:pt x="83" y="4"/>
                    <a:pt x="72"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72;p39">
              <a:extLst>
                <a:ext uri="{FF2B5EF4-FFF2-40B4-BE49-F238E27FC236}">
                  <a16:creationId xmlns:a16="http://schemas.microsoft.com/office/drawing/2014/main" id="{F0B02904-938A-2757-8417-AE647A04E8AA}"/>
                </a:ext>
              </a:extLst>
            </p:cNvPr>
            <p:cNvSpPr/>
            <p:nvPr/>
          </p:nvSpPr>
          <p:spPr>
            <a:xfrm>
              <a:off x="3562528" y="3785110"/>
              <a:ext cx="95557" cy="32938"/>
            </a:xfrm>
            <a:custGeom>
              <a:avLst/>
              <a:gdLst/>
              <a:ahLst/>
              <a:cxnLst/>
              <a:rect l="l" t="t" r="r" b="b"/>
              <a:pathLst>
                <a:path w="2054" h="708" extrusionOk="0">
                  <a:moveTo>
                    <a:pt x="1138" y="1"/>
                  </a:moveTo>
                  <a:cubicBezTo>
                    <a:pt x="1135" y="1"/>
                    <a:pt x="1132" y="1"/>
                    <a:pt x="1129" y="2"/>
                  </a:cubicBezTo>
                  <a:lnTo>
                    <a:pt x="49" y="159"/>
                  </a:lnTo>
                  <a:cubicBezTo>
                    <a:pt x="21" y="163"/>
                    <a:pt x="0" y="191"/>
                    <a:pt x="4" y="220"/>
                  </a:cubicBezTo>
                  <a:cubicBezTo>
                    <a:pt x="9" y="246"/>
                    <a:pt x="27" y="265"/>
                    <a:pt x="57" y="265"/>
                  </a:cubicBezTo>
                  <a:cubicBezTo>
                    <a:pt x="60" y="265"/>
                    <a:pt x="63" y="265"/>
                    <a:pt x="66" y="265"/>
                  </a:cubicBezTo>
                  <a:lnTo>
                    <a:pt x="1123" y="110"/>
                  </a:lnTo>
                  <a:lnTo>
                    <a:pt x="1963" y="697"/>
                  </a:lnTo>
                  <a:cubicBezTo>
                    <a:pt x="1971" y="703"/>
                    <a:pt x="1983" y="707"/>
                    <a:pt x="1992" y="707"/>
                  </a:cubicBezTo>
                  <a:cubicBezTo>
                    <a:pt x="2010" y="707"/>
                    <a:pt x="2027" y="699"/>
                    <a:pt x="2037" y="684"/>
                  </a:cubicBezTo>
                  <a:cubicBezTo>
                    <a:pt x="2054" y="659"/>
                    <a:pt x="2049" y="626"/>
                    <a:pt x="2024" y="608"/>
                  </a:cubicBezTo>
                  <a:lnTo>
                    <a:pt x="1168" y="10"/>
                  </a:lnTo>
                  <a:cubicBezTo>
                    <a:pt x="1160" y="4"/>
                    <a:pt x="1149"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73;p39">
              <a:extLst>
                <a:ext uri="{FF2B5EF4-FFF2-40B4-BE49-F238E27FC236}">
                  <a16:creationId xmlns:a16="http://schemas.microsoft.com/office/drawing/2014/main" id="{9845031D-7B67-C8DB-DA2A-769F6F344D9B}"/>
                </a:ext>
              </a:extLst>
            </p:cNvPr>
            <p:cNvSpPr/>
            <p:nvPr/>
          </p:nvSpPr>
          <p:spPr>
            <a:xfrm>
              <a:off x="3570437" y="3804975"/>
              <a:ext cx="73087" cy="33403"/>
            </a:xfrm>
            <a:custGeom>
              <a:avLst/>
              <a:gdLst/>
              <a:ahLst/>
              <a:cxnLst/>
              <a:rect l="l" t="t" r="r" b="b"/>
              <a:pathLst>
                <a:path w="1571" h="718" extrusionOk="0">
                  <a:moveTo>
                    <a:pt x="841" y="0"/>
                  </a:moveTo>
                  <a:cubicBezTo>
                    <a:pt x="835" y="0"/>
                    <a:pt x="828" y="1"/>
                    <a:pt x="821" y="4"/>
                  </a:cubicBezTo>
                  <a:lnTo>
                    <a:pt x="42" y="312"/>
                  </a:lnTo>
                  <a:cubicBezTo>
                    <a:pt x="14" y="323"/>
                    <a:pt x="0" y="354"/>
                    <a:pt x="12" y="382"/>
                  </a:cubicBezTo>
                  <a:cubicBezTo>
                    <a:pt x="20" y="403"/>
                    <a:pt x="40" y="415"/>
                    <a:pt x="61" y="415"/>
                  </a:cubicBezTo>
                  <a:cubicBezTo>
                    <a:pt x="68" y="415"/>
                    <a:pt x="75" y="414"/>
                    <a:pt x="82" y="412"/>
                  </a:cubicBezTo>
                  <a:lnTo>
                    <a:pt x="831" y="116"/>
                  </a:lnTo>
                  <a:lnTo>
                    <a:pt x="1475" y="703"/>
                  </a:lnTo>
                  <a:cubicBezTo>
                    <a:pt x="1484" y="712"/>
                    <a:pt x="1498" y="717"/>
                    <a:pt x="1511" y="717"/>
                  </a:cubicBezTo>
                  <a:cubicBezTo>
                    <a:pt x="1525" y="717"/>
                    <a:pt x="1540" y="711"/>
                    <a:pt x="1551" y="700"/>
                  </a:cubicBezTo>
                  <a:cubicBezTo>
                    <a:pt x="1571" y="677"/>
                    <a:pt x="1569" y="643"/>
                    <a:pt x="1547" y="623"/>
                  </a:cubicBezTo>
                  <a:lnTo>
                    <a:pt x="878" y="14"/>
                  </a:lnTo>
                  <a:cubicBezTo>
                    <a:pt x="868" y="5"/>
                    <a:pt x="855" y="0"/>
                    <a:pt x="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274;p39">
              <a:extLst>
                <a:ext uri="{FF2B5EF4-FFF2-40B4-BE49-F238E27FC236}">
                  <a16:creationId xmlns:a16="http://schemas.microsoft.com/office/drawing/2014/main" id="{FE1ED6AA-52E9-9EE3-0295-52FF29312AAA}"/>
                </a:ext>
              </a:extLst>
            </p:cNvPr>
            <p:cNvSpPr/>
            <p:nvPr/>
          </p:nvSpPr>
          <p:spPr>
            <a:xfrm>
              <a:off x="3690323" y="4237022"/>
              <a:ext cx="104350" cy="77506"/>
            </a:xfrm>
            <a:custGeom>
              <a:avLst/>
              <a:gdLst/>
              <a:ahLst/>
              <a:cxnLst/>
              <a:rect l="l" t="t" r="r" b="b"/>
              <a:pathLst>
                <a:path w="2243" h="1666" extrusionOk="0">
                  <a:moveTo>
                    <a:pt x="705" y="1"/>
                  </a:moveTo>
                  <a:cubicBezTo>
                    <a:pt x="489" y="1"/>
                    <a:pt x="308" y="73"/>
                    <a:pt x="210" y="220"/>
                  </a:cubicBezTo>
                  <a:cubicBezTo>
                    <a:pt x="1" y="530"/>
                    <a:pt x="240" y="1056"/>
                    <a:pt x="744" y="1395"/>
                  </a:cubicBezTo>
                  <a:cubicBezTo>
                    <a:pt x="1010" y="1574"/>
                    <a:pt x="1297" y="1665"/>
                    <a:pt x="1539" y="1665"/>
                  </a:cubicBezTo>
                  <a:cubicBezTo>
                    <a:pt x="1756" y="1665"/>
                    <a:pt x="1936" y="1593"/>
                    <a:pt x="2035" y="1446"/>
                  </a:cubicBezTo>
                  <a:cubicBezTo>
                    <a:pt x="2243" y="1135"/>
                    <a:pt x="2004" y="609"/>
                    <a:pt x="1501" y="270"/>
                  </a:cubicBezTo>
                  <a:cubicBezTo>
                    <a:pt x="1234" y="92"/>
                    <a:pt x="948"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275;p39">
              <a:extLst>
                <a:ext uri="{FF2B5EF4-FFF2-40B4-BE49-F238E27FC236}">
                  <a16:creationId xmlns:a16="http://schemas.microsoft.com/office/drawing/2014/main" id="{299EF83D-76E5-5B97-0477-5B9837FA35CC}"/>
                </a:ext>
              </a:extLst>
            </p:cNvPr>
            <p:cNvSpPr/>
            <p:nvPr/>
          </p:nvSpPr>
          <p:spPr>
            <a:xfrm>
              <a:off x="3665713" y="4215249"/>
              <a:ext cx="56106" cy="47267"/>
            </a:xfrm>
            <a:custGeom>
              <a:avLst/>
              <a:gdLst/>
              <a:ahLst/>
              <a:cxnLst/>
              <a:rect l="l" t="t" r="r" b="b"/>
              <a:pathLst>
                <a:path w="1206" h="1016" extrusionOk="0">
                  <a:moveTo>
                    <a:pt x="466" y="1"/>
                  </a:moveTo>
                  <a:cubicBezTo>
                    <a:pt x="455" y="1"/>
                    <a:pt x="444" y="4"/>
                    <a:pt x="434" y="11"/>
                  </a:cubicBezTo>
                  <a:cubicBezTo>
                    <a:pt x="411" y="28"/>
                    <a:pt x="406" y="62"/>
                    <a:pt x="425" y="86"/>
                  </a:cubicBezTo>
                  <a:lnTo>
                    <a:pt x="1009" y="868"/>
                  </a:lnTo>
                  <a:lnTo>
                    <a:pt x="76" y="607"/>
                  </a:lnTo>
                  <a:cubicBezTo>
                    <a:pt x="71" y="605"/>
                    <a:pt x="66" y="605"/>
                    <a:pt x="61" y="605"/>
                  </a:cubicBezTo>
                  <a:cubicBezTo>
                    <a:pt x="36" y="605"/>
                    <a:pt x="15" y="620"/>
                    <a:pt x="9" y="643"/>
                  </a:cubicBezTo>
                  <a:cubicBezTo>
                    <a:pt x="1" y="672"/>
                    <a:pt x="18" y="702"/>
                    <a:pt x="46" y="710"/>
                  </a:cubicBezTo>
                  <a:lnTo>
                    <a:pt x="1133" y="1015"/>
                  </a:lnTo>
                  <a:cubicBezTo>
                    <a:pt x="1138" y="1016"/>
                    <a:pt x="1144" y="1016"/>
                    <a:pt x="1148" y="1016"/>
                  </a:cubicBezTo>
                  <a:cubicBezTo>
                    <a:pt x="1166" y="1016"/>
                    <a:pt x="1181" y="1007"/>
                    <a:pt x="1193" y="993"/>
                  </a:cubicBezTo>
                  <a:cubicBezTo>
                    <a:pt x="1205" y="974"/>
                    <a:pt x="1204" y="948"/>
                    <a:pt x="1191" y="930"/>
                  </a:cubicBezTo>
                  <a:lnTo>
                    <a:pt x="509" y="21"/>
                  </a:lnTo>
                  <a:cubicBezTo>
                    <a:pt x="499" y="8"/>
                    <a:pt x="483"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76;p39">
              <a:extLst>
                <a:ext uri="{FF2B5EF4-FFF2-40B4-BE49-F238E27FC236}">
                  <a16:creationId xmlns:a16="http://schemas.microsoft.com/office/drawing/2014/main" id="{9748D547-DD80-4AA8-C373-C38CC7F3EDD3}"/>
                </a:ext>
              </a:extLst>
            </p:cNvPr>
            <p:cNvSpPr/>
            <p:nvPr/>
          </p:nvSpPr>
          <p:spPr>
            <a:xfrm>
              <a:off x="3681949" y="4213854"/>
              <a:ext cx="50244" cy="71040"/>
            </a:xfrm>
            <a:custGeom>
              <a:avLst/>
              <a:gdLst/>
              <a:ahLst/>
              <a:cxnLst/>
              <a:rect l="l" t="t" r="r" b="b"/>
              <a:pathLst>
                <a:path w="1080" h="1527" extrusionOk="0">
                  <a:moveTo>
                    <a:pt x="836" y="0"/>
                  </a:moveTo>
                  <a:cubicBezTo>
                    <a:pt x="833" y="0"/>
                    <a:pt x="830" y="1"/>
                    <a:pt x="827" y="1"/>
                  </a:cubicBezTo>
                  <a:cubicBezTo>
                    <a:pt x="797" y="7"/>
                    <a:pt x="778" y="34"/>
                    <a:pt x="782" y="64"/>
                  </a:cubicBezTo>
                  <a:lnTo>
                    <a:pt x="962" y="1095"/>
                  </a:lnTo>
                  <a:lnTo>
                    <a:pt x="43" y="1423"/>
                  </a:lnTo>
                  <a:cubicBezTo>
                    <a:pt x="14" y="1433"/>
                    <a:pt x="0" y="1463"/>
                    <a:pt x="10" y="1491"/>
                  </a:cubicBezTo>
                  <a:cubicBezTo>
                    <a:pt x="18" y="1513"/>
                    <a:pt x="38" y="1527"/>
                    <a:pt x="61" y="1527"/>
                  </a:cubicBezTo>
                  <a:cubicBezTo>
                    <a:pt x="67" y="1527"/>
                    <a:pt x="72" y="1526"/>
                    <a:pt x="79" y="1525"/>
                  </a:cubicBezTo>
                  <a:lnTo>
                    <a:pt x="1040" y="1181"/>
                  </a:lnTo>
                  <a:cubicBezTo>
                    <a:pt x="1065" y="1172"/>
                    <a:pt x="1080" y="1147"/>
                    <a:pt x="1074" y="1121"/>
                  </a:cubicBezTo>
                  <a:lnTo>
                    <a:pt x="889" y="46"/>
                  </a:lnTo>
                  <a:cubicBezTo>
                    <a:pt x="884" y="20"/>
                    <a:pt x="863"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77;p39">
              <a:extLst>
                <a:ext uri="{FF2B5EF4-FFF2-40B4-BE49-F238E27FC236}">
                  <a16:creationId xmlns:a16="http://schemas.microsoft.com/office/drawing/2014/main" id="{8BBF1C71-32CB-B4E0-DBD7-C61C50FFB3FE}"/>
                </a:ext>
              </a:extLst>
            </p:cNvPr>
            <p:cNvSpPr/>
            <p:nvPr/>
          </p:nvSpPr>
          <p:spPr>
            <a:xfrm>
              <a:off x="3700465" y="4222786"/>
              <a:ext cx="51361" cy="85229"/>
            </a:xfrm>
            <a:custGeom>
              <a:avLst/>
              <a:gdLst/>
              <a:ahLst/>
              <a:cxnLst/>
              <a:rect l="l" t="t" r="r" b="b"/>
              <a:pathLst>
                <a:path w="1104" h="1832" extrusionOk="0">
                  <a:moveTo>
                    <a:pt x="1049" y="0"/>
                  </a:moveTo>
                  <a:cubicBezTo>
                    <a:pt x="1020" y="0"/>
                    <a:pt x="996" y="24"/>
                    <a:pt x="995" y="53"/>
                  </a:cubicBezTo>
                  <a:lnTo>
                    <a:pt x="965" y="1191"/>
                  </a:lnTo>
                  <a:cubicBezTo>
                    <a:pt x="797" y="1287"/>
                    <a:pt x="76" y="1698"/>
                    <a:pt x="28" y="1736"/>
                  </a:cubicBezTo>
                  <a:cubicBezTo>
                    <a:pt x="4" y="1753"/>
                    <a:pt x="0" y="1787"/>
                    <a:pt x="18" y="1810"/>
                  </a:cubicBezTo>
                  <a:cubicBezTo>
                    <a:pt x="28" y="1823"/>
                    <a:pt x="44" y="1832"/>
                    <a:pt x="61" y="1832"/>
                  </a:cubicBezTo>
                  <a:cubicBezTo>
                    <a:pt x="72" y="1832"/>
                    <a:pt x="84" y="1827"/>
                    <a:pt x="93" y="1820"/>
                  </a:cubicBezTo>
                  <a:cubicBezTo>
                    <a:pt x="132" y="1792"/>
                    <a:pt x="684" y="1476"/>
                    <a:pt x="1045" y="1270"/>
                  </a:cubicBezTo>
                  <a:cubicBezTo>
                    <a:pt x="1061" y="1260"/>
                    <a:pt x="1072" y="1243"/>
                    <a:pt x="1072" y="1224"/>
                  </a:cubicBezTo>
                  <a:lnTo>
                    <a:pt x="1102" y="56"/>
                  </a:lnTo>
                  <a:cubicBezTo>
                    <a:pt x="1103" y="26"/>
                    <a:pt x="1079" y="1"/>
                    <a:pt x="1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278;p39">
              <a:extLst>
                <a:ext uri="{FF2B5EF4-FFF2-40B4-BE49-F238E27FC236}">
                  <a16:creationId xmlns:a16="http://schemas.microsoft.com/office/drawing/2014/main" id="{1B24471E-959F-738A-240D-61BBBFDBBAE2}"/>
                </a:ext>
              </a:extLst>
            </p:cNvPr>
            <p:cNvSpPr/>
            <p:nvPr/>
          </p:nvSpPr>
          <p:spPr>
            <a:xfrm>
              <a:off x="3736472" y="4248001"/>
              <a:ext cx="53129" cy="84206"/>
            </a:xfrm>
            <a:custGeom>
              <a:avLst/>
              <a:gdLst/>
              <a:ahLst/>
              <a:cxnLst/>
              <a:rect l="l" t="t" r="r" b="b"/>
              <a:pathLst>
                <a:path w="1142" h="1810" extrusionOk="0">
                  <a:moveTo>
                    <a:pt x="1080" y="0"/>
                  </a:moveTo>
                  <a:cubicBezTo>
                    <a:pt x="1069" y="0"/>
                    <a:pt x="1058" y="3"/>
                    <a:pt x="1048" y="10"/>
                  </a:cubicBezTo>
                  <a:lnTo>
                    <a:pt x="212" y="638"/>
                  </a:lnTo>
                  <a:cubicBezTo>
                    <a:pt x="201" y="646"/>
                    <a:pt x="193" y="658"/>
                    <a:pt x="191" y="672"/>
                  </a:cubicBezTo>
                  <a:lnTo>
                    <a:pt x="6" y="1746"/>
                  </a:lnTo>
                  <a:cubicBezTo>
                    <a:pt x="0" y="1776"/>
                    <a:pt x="20" y="1803"/>
                    <a:pt x="48" y="1808"/>
                  </a:cubicBezTo>
                  <a:cubicBezTo>
                    <a:pt x="53" y="1809"/>
                    <a:pt x="56" y="1809"/>
                    <a:pt x="58" y="1809"/>
                  </a:cubicBezTo>
                  <a:cubicBezTo>
                    <a:pt x="84" y="1809"/>
                    <a:pt x="107" y="1791"/>
                    <a:pt x="111" y="1765"/>
                  </a:cubicBezTo>
                  <a:lnTo>
                    <a:pt x="294" y="711"/>
                  </a:lnTo>
                  <a:lnTo>
                    <a:pt x="1113" y="97"/>
                  </a:lnTo>
                  <a:cubicBezTo>
                    <a:pt x="1136" y="79"/>
                    <a:pt x="1141" y="46"/>
                    <a:pt x="1123" y="22"/>
                  </a:cubicBezTo>
                  <a:cubicBezTo>
                    <a:pt x="1113" y="7"/>
                    <a:pt x="1097" y="0"/>
                    <a:pt x="1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279;p39">
              <a:extLst>
                <a:ext uri="{FF2B5EF4-FFF2-40B4-BE49-F238E27FC236}">
                  <a16:creationId xmlns:a16="http://schemas.microsoft.com/office/drawing/2014/main" id="{21588AC7-0889-953E-F12C-A1AB79F59A82}"/>
                </a:ext>
              </a:extLst>
            </p:cNvPr>
            <p:cNvSpPr/>
            <p:nvPr/>
          </p:nvSpPr>
          <p:spPr>
            <a:xfrm>
              <a:off x="3762292" y="4268144"/>
              <a:ext cx="42103" cy="64759"/>
            </a:xfrm>
            <a:custGeom>
              <a:avLst/>
              <a:gdLst/>
              <a:ahLst/>
              <a:cxnLst/>
              <a:rect l="l" t="t" r="r" b="b"/>
              <a:pathLst>
                <a:path w="905" h="1392" extrusionOk="0">
                  <a:moveTo>
                    <a:pt x="844" y="0"/>
                  </a:moveTo>
                  <a:cubicBezTo>
                    <a:pt x="835" y="0"/>
                    <a:pt x="826" y="2"/>
                    <a:pt x="818" y="7"/>
                  </a:cubicBezTo>
                  <a:lnTo>
                    <a:pt x="30" y="453"/>
                  </a:lnTo>
                  <a:cubicBezTo>
                    <a:pt x="12" y="463"/>
                    <a:pt x="1" y="483"/>
                    <a:pt x="3" y="503"/>
                  </a:cubicBezTo>
                  <a:lnTo>
                    <a:pt x="53" y="1341"/>
                  </a:lnTo>
                  <a:cubicBezTo>
                    <a:pt x="54" y="1369"/>
                    <a:pt x="78" y="1391"/>
                    <a:pt x="106" y="1391"/>
                  </a:cubicBezTo>
                  <a:lnTo>
                    <a:pt x="109" y="1391"/>
                  </a:lnTo>
                  <a:cubicBezTo>
                    <a:pt x="138" y="1390"/>
                    <a:pt x="161" y="1364"/>
                    <a:pt x="159" y="1334"/>
                  </a:cubicBezTo>
                  <a:lnTo>
                    <a:pt x="111" y="530"/>
                  </a:lnTo>
                  <a:lnTo>
                    <a:pt x="870" y="100"/>
                  </a:lnTo>
                  <a:cubicBezTo>
                    <a:pt x="896" y="85"/>
                    <a:pt x="904" y="53"/>
                    <a:pt x="891" y="28"/>
                  </a:cubicBezTo>
                  <a:cubicBezTo>
                    <a:pt x="881" y="10"/>
                    <a:pt x="862"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80;p39">
              <a:extLst>
                <a:ext uri="{FF2B5EF4-FFF2-40B4-BE49-F238E27FC236}">
                  <a16:creationId xmlns:a16="http://schemas.microsoft.com/office/drawing/2014/main" id="{C83841D4-05E1-71A8-4857-6F4F688FAE7D}"/>
                </a:ext>
              </a:extLst>
            </p:cNvPr>
            <p:cNvSpPr/>
            <p:nvPr/>
          </p:nvSpPr>
          <p:spPr>
            <a:xfrm>
              <a:off x="3595559" y="3250763"/>
              <a:ext cx="168784" cy="154036"/>
            </a:xfrm>
            <a:custGeom>
              <a:avLst/>
              <a:gdLst/>
              <a:ahLst/>
              <a:cxnLst/>
              <a:rect l="l" t="t" r="r" b="b"/>
              <a:pathLst>
                <a:path w="3628" h="3311" extrusionOk="0">
                  <a:moveTo>
                    <a:pt x="1741" y="0"/>
                  </a:moveTo>
                  <a:cubicBezTo>
                    <a:pt x="441" y="0"/>
                    <a:pt x="113" y="1416"/>
                    <a:pt x="39" y="2397"/>
                  </a:cubicBezTo>
                  <a:cubicBezTo>
                    <a:pt x="1" y="2915"/>
                    <a:pt x="34" y="3311"/>
                    <a:pt x="34" y="3311"/>
                  </a:cubicBezTo>
                  <a:lnTo>
                    <a:pt x="3446" y="3311"/>
                  </a:lnTo>
                  <a:cubicBezTo>
                    <a:pt x="3446" y="3311"/>
                    <a:pt x="3627" y="1159"/>
                    <a:pt x="2658" y="326"/>
                  </a:cubicBezTo>
                  <a:cubicBezTo>
                    <a:pt x="2425" y="125"/>
                    <a:pt x="2125" y="0"/>
                    <a:pt x="17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81;p39">
              <a:extLst>
                <a:ext uri="{FF2B5EF4-FFF2-40B4-BE49-F238E27FC236}">
                  <a16:creationId xmlns:a16="http://schemas.microsoft.com/office/drawing/2014/main" id="{014BCA99-E7C2-AC7C-AA2F-CE63FBFF147F}"/>
                </a:ext>
              </a:extLst>
            </p:cNvPr>
            <p:cNvSpPr/>
            <p:nvPr/>
          </p:nvSpPr>
          <p:spPr>
            <a:xfrm>
              <a:off x="3546944" y="3389118"/>
              <a:ext cx="39684" cy="5257"/>
            </a:xfrm>
            <a:custGeom>
              <a:avLst/>
              <a:gdLst/>
              <a:ahLst/>
              <a:cxnLst/>
              <a:rect l="l" t="t" r="r" b="b"/>
              <a:pathLst>
                <a:path w="853" h="113" extrusionOk="0">
                  <a:moveTo>
                    <a:pt x="52" y="1"/>
                  </a:moveTo>
                  <a:cubicBezTo>
                    <a:pt x="23" y="1"/>
                    <a:pt x="0" y="26"/>
                    <a:pt x="0" y="56"/>
                  </a:cubicBezTo>
                  <a:cubicBezTo>
                    <a:pt x="0" y="87"/>
                    <a:pt x="23" y="112"/>
                    <a:pt x="52" y="112"/>
                  </a:cubicBezTo>
                  <a:lnTo>
                    <a:pt x="802" y="112"/>
                  </a:lnTo>
                  <a:cubicBezTo>
                    <a:pt x="830" y="112"/>
                    <a:pt x="853" y="87"/>
                    <a:pt x="853" y="56"/>
                  </a:cubicBezTo>
                  <a:cubicBezTo>
                    <a:pt x="853" y="26"/>
                    <a:pt x="830" y="1"/>
                    <a:pt x="8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282;p39">
              <a:extLst>
                <a:ext uri="{FF2B5EF4-FFF2-40B4-BE49-F238E27FC236}">
                  <a16:creationId xmlns:a16="http://schemas.microsoft.com/office/drawing/2014/main" id="{10F00EC7-3904-A86B-D01D-9DC63BA88DBD}"/>
                </a:ext>
              </a:extLst>
            </p:cNvPr>
            <p:cNvSpPr/>
            <p:nvPr/>
          </p:nvSpPr>
          <p:spPr>
            <a:xfrm>
              <a:off x="3770387" y="3402144"/>
              <a:ext cx="41452" cy="5257"/>
            </a:xfrm>
            <a:custGeom>
              <a:avLst/>
              <a:gdLst/>
              <a:ahLst/>
              <a:cxnLst/>
              <a:rect l="l" t="t" r="r" b="b"/>
              <a:pathLst>
                <a:path w="891" h="113" extrusionOk="0">
                  <a:moveTo>
                    <a:pt x="54" y="0"/>
                  </a:moveTo>
                  <a:cubicBezTo>
                    <a:pt x="25" y="0"/>
                    <a:pt x="1" y="25"/>
                    <a:pt x="1" y="57"/>
                  </a:cubicBezTo>
                  <a:cubicBezTo>
                    <a:pt x="1" y="87"/>
                    <a:pt x="25" y="113"/>
                    <a:pt x="54" y="113"/>
                  </a:cubicBezTo>
                  <a:lnTo>
                    <a:pt x="837" y="113"/>
                  </a:lnTo>
                  <a:cubicBezTo>
                    <a:pt x="866" y="113"/>
                    <a:pt x="890" y="87"/>
                    <a:pt x="890" y="57"/>
                  </a:cubicBezTo>
                  <a:cubicBezTo>
                    <a:pt x="890" y="25"/>
                    <a:pt x="866" y="0"/>
                    <a:pt x="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283;p39">
              <a:extLst>
                <a:ext uri="{FF2B5EF4-FFF2-40B4-BE49-F238E27FC236}">
                  <a16:creationId xmlns:a16="http://schemas.microsoft.com/office/drawing/2014/main" id="{7B6107E6-0CF4-3A9D-3543-3DDB034221E3}"/>
                </a:ext>
              </a:extLst>
            </p:cNvPr>
            <p:cNvSpPr/>
            <p:nvPr/>
          </p:nvSpPr>
          <p:spPr>
            <a:xfrm>
              <a:off x="3546758" y="3350924"/>
              <a:ext cx="40056" cy="9584"/>
            </a:xfrm>
            <a:custGeom>
              <a:avLst/>
              <a:gdLst/>
              <a:ahLst/>
              <a:cxnLst/>
              <a:rect l="l" t="t" r="r" b="b"/>
              <a:pathLst>
                <a:path w="861" h="206" extrusionOk="0">
                  <a:moveTo>
                    <a:pt x="58" y="0"/>
                  </a:moveTo>
                  <a:cubicBezTo>
                    <a:pt x="30" y="0"/>
                    <a:pt x="8" y="20"/>
                    <a:pt x="4" y="50"/>
                  </a:cubicBezTo>
                  <a:cubicBezTo>
                    <a:pt x="1" y="81"/>
                    <a:pt x="22" y="108"/>
                    <a:pt x="51" y="112"/>
                  </a:cubicBezTo>
                  <a:lnTo>
                    <a:pt x="798" y="206"/>
                  </a:lnTo>
                  <a:lnTo>
                    <a:pt x="806" y="206"/>
                  </a:lnTo>
                  <a:cubicBezTo>
                    <a:pt x="832" y="206"/>
                    <a:pt x="854" y="185"/>
                    <a:pt x="857" y="156"/>
                  </a:cubicBezTo>
                  <a:cubicBezTo>
                    <a:pt x="861" y="125"/>
                    <a:pt x="840" y="97"/>
                    <a:pt x="811" y="94"/>
                  </a:cubicBezTo>
                  <a:lnTo>
                    <a:pt x="62" y="0"/>
                  </a:lnTo>
                  <a:cubicBezTo>
                    <a:pt x="61" y="0"/>
                    <a:pt x="60"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284;p39">
              <a:extLst>
                <a:ext uri="{FF2B5EF4-FFF2-40B4-BE49-F238E27FC236}">
                  <a16:creationId xmlns:a16="http://schemas.microsoft.com/office/drawing/2014/main" id="{52C21EF4-EE6B-D307-B662-18547920FBFA}"/>
                </a:ext>
              </a:extLst>
            </p:cNvPr>
            <p:cNvSpPr/>
            <p:nvPr/>
          </p:nvSpPr>
          <p:spPr>
            <a:xfrm>
              <a:off x="3770247" y="3359577"/>
              <a:ext cx="41684" cy="9630"/>
            </a:xfrm>
            <a:custGeom>
              <a:avLst/>
              <a:gdLst/>
              <a:ahLst/>
              <a:cxnLst/>
              <a:rect l="l" t="t" r="r" b="b"/>
              <a:pathLst>
                <a:path w="896" h="207" extrusionOk="0">
                  <a:moveTo>
                    <a:pt x="841" y="1"/>
                  </a:moveTo>
                  <a:cubicBezTo>
                    <a:pt x="839" y="1"/>
                    <a:pt x="838" y="1"/>
                    <a:pt x="836" y="1"/>
                  </a:cubicBezTo>
                  <a:cubicBezTo>
                    <a:pt x="806" y="4"/>
                    <a:pt x="135" y="76"/>
                    <a:pt x="47" y="95"/>
                  </a:cubicBezTo>
                  <a:cubicBezTo>
                    <a:pt x="19" y="101"/>
                    <a:pt x="1" y="131"/>
                    <a:pt x="6" y="161"/>
                  </a:cubicBezTo>
                  <a:cubicBezTo>
                    <a:pt x="11" y="188"/>
                    <a:pt x="33" y="207"/>
                    <a:pt x="57" y="207"/>
                  </a:cubicBezTo>
                  <a:cubicBezTo>
                    <a:pt x="60" y="207"/>
                    <a:pt x="64" y="206"/>
                    <a:pt x="68" y="204"/>
                  </a:cubicBezTo>
                  <a:cubicBezTo>
                    <a:pt x="134" y="190"/>
                    <a:pt x="605" y="139"/>
                    <a:pt x="846" y="113"/>
                  </a:cubicBezTo>
                  <a:cubicBezTo>
                    <a:pt x="874" y="110"/>
                    <a:pt x="895" y="82"/>
                    <a:pt x="893" y="51"/>
                  </a:cubicBezTo>
                  <a:cubicBezTo>
                    <a:pt x="889" y="23"/>
                    <a:pt x="868" y="1"/>
                    <a:pt x="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285;p39">
              <a:extLst>
                <a:ext uri="{FF2B5EF4-FFF2-40B4-BE49-F238E27FC236}">
                  <a16:creationId xmlns:a16="http://schemas.microsoft.com/office/drawing/2014/main" id="{27BDB370-CCD8-E18B-1325-B6DA7EA10931}"/>
                </a:ext>
              </a:extLst>
            </p:cNvPr>
            <p:cNvSpPr/>
            <p:nvPr/>
          </p:nvSpPr>
          <p:spPr>
            <a:xfrm>
              <a:off x="3552247" y="3301425"/>
              <a:ext cx="34706" cy="17399"/>
            </a:xfrm>
            <a:custGeom>
              <a:avLst/>
              <a:gdLst/>
              <a:ahLst/>
              <a:cxnLst/>
              <a:rect l="l" t="t" r="r" b="b"/>
              <a:pathLst>
                <a:path w="746" h="374" extrusionOk="0">
                  <a:moveTo>
                    <a:pt x="61" y="0"/>
                  </a:moveTo>
                  <a:cubicBezTo>
                    <a:pt x="40" y="0"/>
                    <a:pt x="20" y="14"/>
                    <a:pt x="11" y="36"/>
                  </a:cubicBezTo>
                  <a:cubicBezTo>
                    <a:pt x="1" y="65"/>
                    <a:pt x="14" y="98"/>
                    <a:pt x="42" y="108"/>
                  </a:cubicBezTo>
                  <a:lnTo>
                    <a:pt x="668" y="370"/>
                  </a:lnTo>
                  <a:cubicBezTo>
                    <a:pt x="675" y="372"/>
                    <a:pt x="680" y="373"/>
                    <a:pt x="688" y="373"/>
                  </a:cubicBezTo>
                  <a:cubicBezTo>
                    <a:pt x="708" y="373"/>
                    <a:pt x="727" y="360"/>
                    <a:pt x="736" y="338"/>
                  </a:cubicBezTo>
                  <a:cubicBezTo>
                    <a:pt x="746" y="310"/>
                    <a:pt x="732" y="276"/>
                    <a:pt x="705" y="266"/>
                  </a:cubicBezTo>
                  <a:lnTo>
                    <a:pt x="79" y="4"/>
                  </a:lnTo>
                  <a:cubicBezTo>
                    <a:pt x="73" y="1"/>
                    <a:pt x="67"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286;p39">
              <a:extLst>
                <a:ext uri="{FF2B5EF4-FFF2-40B4-BE49-F238E27FC236}">
                  <a16:creationId xmlns:a16="http://schemas.microsoft.com/office/drawing/2014/main" id="{64650969-2402-CFDC-AEF5-77E853DCDBB1}"/>
                </a:ext>
              </a:extLst>
            </p:cNvPr>
            <p:cNvSpPr/>
            <p:nvPr/>
          </p:nvSpPr>
          <p:spPr>
            <a:xfrm>
              <a:off x="3578950" y="3248158"/>
              <a:ext cx="32287" cy="28146"/>
            </a:xfrm>
            <a:custGeom>
              <a:avLst/>
              <a:gdLst/>
              <a:ahLst/>
              <a:cxnLst/>
              <a:rect l="l" t="t" r="r" b="b"/>
              <a:pathLst>
                <a:path w="694" h="605" extrusionOk="0">
                  <a:moveTo>
                    <a:pt x="61" y="1"/>
                  </a:moveTo>
                  <a:cubicBezTo>
                    <a:pt x="45" y="1"/>
                    <a:pt x="30" y="8"/>
                    <a:pt x="20" y="22"/>
                  </a:cubicBezTo>
                  <a:cubicBezTo>
                    <a:pt x="1" y="46"/>
                    <a:pt x="6" y="81"/>
                    <a:pt x="29" y="101"/>
                  </a:cubicBezTo>
                  <a:lnTo>
                    <a:pt x="602" y="592"/>
                  </a:lnTo>
                  <a:cubicBezTo>
                    <a:pt x="612" y="601"/>
                    <a:pt x="624" y="604"/>
                    <a:pt x="635" y="604"/>
                  </a:cubicBezTo>
                  <a:cubicBezTo>
                    <a:pt x="651" y="604"/>
                    <a:pt x="666" y="597"/>
                    <a:pt x="676" y="583"/>
                  </a:cubicBezTo>
                  <a:cubicBezTo>
                    <a:pt x="694" y="559"/>
                    <a:pt x="691" y="524"/>
                    <a:pt x="668" y="505"/>
                  </a:cubicBezTo>
                  <a:lnTo>
                    <a:pt x="94" y="13"/>
                  </a:lnTo>
                  <a:cubicBezTo>
                    <a:pt x="84" y="5"/>
                    <a:pt x="72"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287;p39">
              <a:extLst>
                <a:ext uri="{FF2B5EF4-FFF2-40B4-BE49-F238E27FC236}">
                  <a16:creationId xmlns:a16="http://schemas.microsoft.com/office/drawing/2014/main" id="{C0094F92-7276-7351-F456-45F6B6F4F12F}"/>
                </a:ext>
              </a:extLst>
            </p:cNvPr>
            <p:cNvSpPr/>
            <p:nvPr/>
          </p:nvSpPr>
          <p:spPr>
            <a:xfrm>
              <a:off x="3624355" y="3207684"/>
              <a:ext cx="20982" cy="35636"/>
            </a:xfrm>
            <a:custGeom>
              <a:avLst/>
              <a:gdLst/>
              <a:ahLst/>
              <a:cxnLst/>
              <a:rect l="l" t="t" r="r" b="b"/>
              <a:pathLst>
                <a:path w="451" h="766" extrusionOk="0">
                  <a:moveTo>
                    <a:pt x="59" y="0"/>
                  </a:moveTo>
                  <a:cubicBezTo>
                    <a:pt x="51" y="0"/>
                    <a:pt x="43" y="2"/>
                    <a:pt x="35" y="7"/>
                  </a:cubicBezTo>
                  <a:cubicBezTo>
                    <a:pt x="9" y="21"/>
                    <a:pt x="1" y="56"/>
                    <a:pt x="14" y="83"/>
                  </a:cubicBezTo>
                  <a:lnTo>
                    <a:pt x="344" y="736"/>
                  </a:lnTo>
                  <a:cubicBezTo>
                    <a:pt x="354" y="754"/>
                    <a:pt x="372" y="765"/>
                    <a:pt x="390" y="765"/>
                  </a:cubicBezTo>
                  <a:cubicBezTo>
                    <a:pt x="399" y="765"/>
                    <a:pt x="408" y="763"/>
                    <a:pt x="415" y="758"/>
                  </a:cubicBezTo>
                  <a:cubicBezTo>
                    <a:pt x="441" y="742"/>
                    <a:pt x="450" y="710"/>
                    <a:pt x="437" y="683"/>
                  </a:cubicBezTo>
                  <a:lnTo>
                    <a:pt x="106" y="29"/>
                  </a:lnTo>
                  <a:cubicBezTo>
                    <a:pt x="96" y="11"/>
                    <a:pt x="78"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288;p39">
              <a:extLst>
                <a:ext uri="{FF2B5EF4-FFF2-40B4-BE49-F238E27FC236}">
                  <a16:creationId xmlns:a16="http://schemas.microsoft.com/office/drawing/2014/main" id="{AFCF44A8-940E-7CF1-81D4-AB98B9A8E4C1}"/>
                </a:ext>
              </a:extLst>
            </p:cNvPr>
            <p:cNvSpPr/>
            <p:nvPr/>
          </p:nvSpPr>
          <p:spPr>
            <a:xfrm>
              <a:off x="3686090" y="3200706"/>
              <a:ext cx="10095" cy="42615"/>
            </a:xfrm>
            <a:custGeom>
              <a:avLst/>
              <a:gdLst/>
              <a:ahLst/>
              <a:cxnLst/>
              <a:rect l="l" t="t" r="r" b="b"/>
              <a:pathLst>
                <a:path w="217" h="916" extrusionOk="0">
                  <a:moveTo>
                    <a:pt x="160" y="1"/>
                  </a:moveTo>
                  <a:cubicBezTo>
                    <a:pt x="134" y="1"/>
                    <a:pt x="112" y="21"/>
                    <a:pt x="109" y="49"/>
                  </a:cubicBezTo>
                  <a:lnTo>
                    <a:pt x="4" y="852"/>
                  </a:lnTo>
                  <a:cubicBezTo>
                    <a:pt x="0" y="882"/>
                    <a:pt x="19" y="910"/>
                    <a:pt x="48" y="915"/>
                  </a:cubicBezTo>
                  <a:lnTo>
                    <a:pt x="55" y="915"/>
                  </a:lnTo>
                  <a:cubicBezTo>
                    <a:pt x="82" y="915"/>
                    <a:pt x="103" y="895"/>
                    <a:pt x="108" y="867"/>
                  </a:cubicBezTo>
                  <a:lnTo>
                    <a:pt x="212" y="65"/>
                  </a:lnTo>
                  <a:cubicBezTo>
                    <a:pt x="216" y="33"/>
                    <a:pt x="196" y="5"/>
                    <a:pt x="167" y="1"/>
                  </a:cubicBezTo>
                  <a:cubicBezTo>
                    <a:pt x="165" y="1"/>
                    <a:pt x="162" y="1"/>
                    <a:pt x="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289;p39">
              <a:extLst>
                <a:ext uri="{FF2B5EF4-FFF2-40B4-BE49-F238E27FC236}">
                  <a16:creationId xmlns:a16="http://schemas.microsoft.com/office/drawing/2014/main" id="{A966B157-EDC6-6CB9-EC72-E79920100779}"/>
                </a:ext>
              </a:extLst>
            </p:cNvPr>
            <p:cNvSpPr/>
            <p:nvPr/>
          </p:nvSpPr>
          <p:spPr>
            <a:xfrm>
              <a:off x="3735309" y="3215453"/>
              <a:ext cx="24006" cy="37962"/>
            </a:xfrm>
            <a:custGeom>
              <a:avLst/>
              <a:gdLst/>
              <a:ahLst/>
              <a:cxnLst/>
              <a:rect l="l" t="t" r="r" b="b"/>
              <a:pathLst>
                <a:path w="516" h="816" extrusionOk="0">
                  <a:moveTo>
                    <a:pt x="456" y="1"/>
                  </a:moveTo>
                  <a:cubicBezTo>
                    <a:pt x="439" y="1"/>
                    <a:pt x="421" y="10"/>
                    <a:pt x="412" y="28"/>
                  </a:cubicBezTo>
                  <a:lnTo>
                    <a:pt x="15" y="731"/>
                  </a:lnTo>
                  <a:cubicBezTo>
                    <a:pt x="0" y="758"/>
                    <a:pt x="8" y="793"/>
                    <a:pt x="33" y="808"/>
                  </a:cubicBezTo>
                  <a:cubicBezTo>
                    <a:pt x="41" y="812"/>
                    <a:pt x="50" y="815"/>
                    <a:pt x="60" y="815"/>
                  </a:cubicBezTo>
                  <a:cubicBezTo>
                    <a:pt x="78" y="815"/>
                    <a:pt x="94" y="806"/>
                    <a:pt x="105" y="788"/>
                  </a:cubicBezTo>
                  <a:lnTo>
                    <a:pt x="500" y="86"/>
                  </a:lnTo>
                  <a:cubicBezTo>
                    <a:pt x="516" y="60"/>
                    <a:pt x="508" y="24"/>
                    <a:pt x="483" y="9"/>
                  </a:cubicBezTo>
                  <a:cubicBezTo>
                    <a:pt x="474" y="3"/>
                    <a:pt x="465"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290;p39">
              <a:extLst>
                <a:ext uri="{FF2B5EF4-FFF2-40B4-BE49-F238E27FC236}">
                  <a16:creationId xmlns:a16="http://schemas.microsoft.com/office/drawing/2014/main" id="{4789001B-D6A8-8566-EABF-0944F5107217}"/>
                </a:ext>
              </a:extLst>
            </p:cNvPr>
            <p:cNvSpPr/>
            <p:nvPr/>
          </p:nvSpPr>
          <p:spPr>
            <a:xfrm>
              <a:off x="3758756" y="3253647"/>
              <a:ext cx="35078" cy="32194"/>
            </a:xfrm>
            <a:custGeom>
              <a:avLst/>
              <a:gdLst/>
              <a:ahLst/>
              <a:cxnLst/>
              <a:rect l="l" t="t" r="r" b="b"/>
              <a:pathLst>
                <a:path w="754" h="692" extrusionOk="0">
                  <a:moveTo>
                    <a:pt x="696" y="1"/>
                  </a:moveTo>
                  <a:cubicBezTo>
                    <a:pt x="684" y="1"/>
                    <a:pt x="672" y="5"/>
                    <a:pt x="662" y="14"/>
                  </a:cubicBezTo>
                  <a:cubicBezTo>
                    <a:pt x="428" y="231"/>
                    <a:pt x="67" y="562"/>
                    <a:pt x="32" y="589"/>
                  </a:cubicBezTo>
                  <a:cubicBezTo>
                    <a:pt x="8" y="606"/>
                    <a:pt x="0" y="640"/>
                    <a:pt x="17" y="667"/>
                  </a:cubicBezTo>
                  <a:cubicBezTo>
                    <a:pt x="27" y="682"/>
                    <a:pt x="43" y="692"/>
                    <a:pt x="60" y="692"/>
                  </a:cubicBezTo>
                  <a:cubicBezTo>
                    <a:pt x="70" y="692"/>
                    <a:pt x="80" y="690"/>
                    <a:pt x="90" y="682"/>
                  </a:cubicBezTo>
                  <a:cubicBezTo>
                    <a:pt x="143" y="644"/>
                    <a:pt x="670" y="155"/>
                    <a:pt x="730" y="100"/>
                  </a:cubicBezTo>
                  <a:cubicBezTo>
                    <a:pt x="752" y="79"/>
                    <a:pt x="754" y="44"/>
                    <a:pt x="734" y="21"/>
                  </a:cubicBezTo>
                  <a:cubicBezTo>
                    <a:pt x="724" y="7"/>
                    <a:pt x="710" y="1"/>
                    <a:pt x="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291;p39">
              <a:extLst>
                <a:ext uri="{FF2B5EF4-FFF2-40B4-BE49-F238E27FC236}">
                  <a16:creationId xmlns:a16="http://schemas.microsoft.com/office/drawing/2014/main" id="{DC2263A2-FCF2-15AF-163A-525DE28808B2}"/>
                </a:ext>
              </a:extLst>
            </p:cNvPr>
            <p:cNvSpPr/>
            <p:nvPr/>
          </p:nvSpPr>
          <p:spPr>
            <a:xfrm>
              <a:off x="3770247" y="3313567"/>
              <a:ext cx="41777" cy="12189"/>
            </a:xfrm>
            <a:custGeom>
              <a:avLst/>
              <a:gdLst/>
              <a:ahLst/>
              <a:cxnLst/>
              <a:rect l="l" t="t" r="r" b="b"/>
              <a:pathLst>
                <a:path w="898" h="262" extrusionOk="0">
                  <a:moveTo>
                    <a:pt x="841" y="1"/>
                  </a:moveTo>
                  <a:cubicBezTo>
                    <a:pt x="838" y="1"/>
                    <a:pt x="835" y="1"/>
                    <a:pt x="832" y="2"/>
                  </a:cubicBezTo>
                  <a:lnTo>
                    <a:pt x="49" y="151"/>
                  </a:lnTo>
                  <a:cubicBezTo>
                    <a:pt x="20" y="156"/>
                    <a:pt x="1" y="185"/>
                    <a:pt x="6" y="216"/>
                  </a:cubicBezTo>
                  <a:cubicBezTo>
                    <a:pt x="11" y="243"/>
                    <a:pt x="32" y="262"/>
                    <a:pt x="57" y="262"/>
                  </a:cubicBezTo>
                  <a:lnTo>
                    <a:pt x="66" y="262"/>
                  </a:lnTo>
                  <a:lnTo>
                    <a:pt x="850" y="111"/>
                  </a:lnTo>
                  <a:cubicBezTo>
                    <a:pt x="879" y="106"/>
                    <a:pt x="897" y="78"/>
                    <a:pt x="891" y="47"/>
                  </a:cubicBezTo>
                  <a:cubicBezTo>
                    <a:pt x="887" y="20"/>
                    <a:pt x="866" y="1"/>
                    <a:pt x="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292;p39">
              <a:extLst>
                <a:ext uri="{FF2B5EF4-FFF2-40B4-BE49-F238E27FC236}">
                  <a16:creationId xmlns:a16="http://schemas.microsoft.com/office/drawing/2014/main" id="{420EE260-B02B-2CFB-C0E3-DB91C394CDF0}"/>
                </a:ext>
              </a:extLst>
            </p:cNvPr>
            <p:cNvSpPr/>
            <p:nvPr/>
          </p:nvSpPr>
          <p:spPr>
            <a:xfrm>
              <a:off x="3597373" y="3250763"/>
              <a:ext cx="128960" cy="118912"/>
            </a:xfrm>
            <a:custGeom>
              <a:avLst/>
              <a:gdLst/>
              <a:ahLst/>
              <a:cxnLst/>
              <a:rect l="l" t="t" r="r" b="b"/>
              <a:pathLst>
                <a:path w="2772" h="2556" extrusionOk="0">
                  <a:moveTo>
                    <a:pt x="1702" y="0"/>
                  </a:moveTo>
                  <a:cubicBezTo>
                    <a:pt x="402" y="0"/>
                    <a:pt x="74" y="1416"/>
                    <a:pt x="0" y="2396"/>
                  </a:cubicBezTo>
                  <a:cubicBezTo>
                    <a:pt x="209" y="2486"/>
                    <a:pt x="467" y="2555"/>
                    <a:pt x="768" y="2555"/>
                  </a:cubicBezTo>
                  <a:cubicBezTo>
                    <a:pt x="1045" y="2555"/>
                    <a:pt x="1358" y="2496"/>
                    <a:pt x="1702" y="2340"/>
                  </a:cubicBezTo>
                  <a:cubicBezTo>
                    <a:pt x="2594" y="1932"/>
                    <a:pt x="2771" y="1081"/>
                    <a:pt x="2620" y="326"/>
                  </a:cubicBezTo>
                  <a:cubicBezTo>
                    <a:pt x="2386" y="125"/>
                    <a:pt x="2086" y="0"/>
                    <a:pt x="1702" y="0"/>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293;p39">
              <a:extLst>
                <a:ext uri="{FF2B5EF4-FFF2-40B4-BE49-F238E27FC236}">
                  <a16:creationId xmlns:a16="http://schemas.microsoft.com/office/drawing/2014/main" id="{280CE1E9-19D1-ABBC-05AB-0B20F45D1C5E}"/>
                </a:ext>
              </a:extLst>
            </p:cNvPr>
            <p:cNvSpPr/>
            <p:nvPr/>
          </p:nvSpPr>
          <p:spPr>
            <a:xfrm>
              <a:off x="3046418" y="4478655"/>
              <a:ext cx="2622241" cy="416516"/>
            </a:xfrm>
            <a:custGeom>
              <a:avLst/>
              <a:gdLst/>
              <a:ahLst/>
              <a:cxnLst/>
              <a:rect l="l" t="t" r="r" b="b"/>
              <a:pathLst>
                <a:path w="56365" h="8953" extrusionOk="0">
                  <a:moveTo>
                    <a:pt x="30028" y="0"/>
                  </a:moveTo>
                  <a:cubicBezTo>
                    <a:pt x="28362" y="0"/>
                    <a:pt x="26638" y="45"/>
                    <a:pt x="24863" y="144"/>
                  </a:cubicBezTo>
                  <a:cubicBezTo>
                    <a:pt x="9454" y="1002"/>
                    <a:pt x="0" y="3550"/>
                    <a:pt x="0" y="3550"/>
                  </a:cubicBezTo>
                  <a:cubicBezTo>
                    <a:pt x="0" y="3550"/>
                    <a:pt x="11860" y="8237"/>
                    <a:pt x="23510" y="8858"/>
                  </a:cubicBezTo>
                  <a:cubicBezTo>
                    <a:pt x="24724" y="8922"/>
                    <a:pt x="25935" y="8952"/>
                    <a:pt x="27135" y="8952"/>
                  </a:cubicBezTo>
                  <a:cubicBezTo>
                    <a:pt x="42553" y="8952"/>
                    <a:pt x="56364" y="4008"/>
                    <a:pt x="56364" y="4008"/>
                  </a:cubicBezTo>
                  <a:cubicBezTo>
                    <a:pt x="56364" y="4008"/>
                    <a:pt x="45793" y="0"/>
                    <a:pt x="30028" y="0"/>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294;p39">
              <a:extLst>
                <a:ext uri="{FF2B5EF4-FFF2-40B4-BE49-F238E27FC236}">
                  <a16:creationId xmlns:a16="http://schemas.microsoft.com/office/drawing/2014/main" id="{D06121A2-47E7-49B8-B44C-6E262F68904F}"/>
                </a:ext>
              </a:extLst>
            </p:cNvPr>
            <p:cNvSpPr/>
            <p:nvPr/>
          </p:nvSpPr>
          <p:spPr>
            <a:xfrm>
              <a:off x="4481748" y="4821147"/>
              <a:ext cx="1799490" cy="257642"/>
            </a:xfrm>
            <a:custGeom>
              <a:avLst/>
              <a:gdLst/>
              <a:ahLst/>
              <a:cxnLst/>
              <a:rect l="l" t="t" r="r" b="b"/>
              <a:pathLst>
                <a:path w="38680" h="5538" extrusionOk="0">
                  <a:moveTo>
                    <a:pt x="13260" y="1"/>
                  </a:moveTo>
                  <a:cubicBezTo>
                    <a:pt x="2525" y="1"/>
                    <a:pt x="0" y="1496"/>
                    <a:pt x="0" y="1496"/>
                  </a:cubicBezTo>
                  <a:cubicBezTo>
                    <a:pt x="0" y="1496"/>
                    <a:pt x="9553" y="5538"/>
                    <a:pt x="25549" y="5538"/>
                  </a:cubicBezTo>
                  <a:cubicBezTo>
                    <a:pt x="29540" y="5538"/>
                    <a:pt x="33933" y="5286"/>
                    <a:pt x="38679" y="4657"/>
                  </a:cubicBezTo>
                  <a:cubicBezTo>
                    <a:pt x="38679" y="4657"/>
                    <a:pt x="36863" y="971"/>
                    <a:pt x="20213" y="179"/>
                  </a:cubicBezTo>
                  <a:cubicBezTo>
                    <a:pt x="17581" y="53"/>
                    <a:pt x="15275" y="1"/>
                    <a:pt x="13260"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295;p39">
              <a:extLst>
                <a:ext uri="{FF2B5EF4-FFF2-40B4-BE49-F238E27FC236}">
                  <a16:creationId xmlns:a16="http://schemas.microsoft.com/office/drawing/2014/main" id="{F8A13B1F-4B8C-E070-9DF5-18566C770BAB}"/>
                </a:ext>
              </a:extLst>
            </p:cNvPr>
            <p:cNvSpPr/>
            <p:nvPr/>
          </p:nvSpPr>
          <p:spPr>
            <a:xfrm>
              <a:off x="2892897" y="3409402"/>
              <a:ext cx="1630939" cy="1106445"/>
            </a:xfrm>
            <a:custGeom>
              <a:avLst/>
              <a:gdLst/>
              <a:ahLst/>
              <a:cxnLst/>
              <a:rect l="l" t="t" r="r" b="b"/>
              <a:pathLst>
                <a:path w="35057" h="23783" extrusionOk="0">
                  <a:moveTo>
                    <a:pt x="0" y="1"/>
                  </a:moveTo>
                  <a:cubicBezTo>
                    <a:pt x="24" y="44"/>
                    <a:pt x="1628" y="4573"/>
                    <a:pt x="3428" y="9666"/>
                  </a:cubicBezTo>
                  <a:cubicBezTo>
                    <a:pt x="4141" y="11681"/>
                    <a:pt x="4883" y="13783"/>
                    <a:pt x="5572" y="15732"/>
                  </a:cubicBezTo>
                  <a:cubicBezTo>
                    <a:pt x="6167" y="17419"/>
                    <a:pt x="6722" y="18991"/>
                    <a:pt x="7181" y="20288"/>
                  </a:cubicBezTo>
                  <a:cubicBezTo>
                    <a:pt x="7924" y="22394"/>
                    <a:pt x="8415" y="23783"/>
                    <a:pt x="8415" y="23783"/>
                  </a:cubicBezTo>
                  <a:lnTo>
                    <a:pt x="35056" y="18570"/>
                  </a:lnTo>
                  <a:lnTo>
                    <a:pt x="32363" y="3921"/>
                  </a:lnTo>
                  <a:lnTo>
                    <a:pt x="31718" y="423"/>
                  </a:lnTo>
                  <a:lnTo>
                    <a:pt x="27164" y="363"/>
                  </a:lnTo>
                  <a:lnTo>
                    <a:pt x="14459" y="193"/>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296;p39">
              <a:extLst>
                <a:ext uri="{FF2B5EF4-FFF2-40B4-BE49-F238E27FC236}">
                  <a16:creationId xmlns:a16="http://schemas.microsoft.com/office/drawing/2014/main" id="{67C7EBB4-5543-50B6-C11B-C2E955EDA7A9}"/>
                </a:ext>
              </a:extLst>
            </p:cNvPr>
            <p:cNvSpPr/>
            <p:nvPr/>
          </p:nvSpPr>
          <p:spPr>
            <a:xfrm>
              <a:off x="3152069" y="3426243"/>
              <a:ext cx="1246431" cy="927054"/>
            </a:xfrm>
            <a:custGeom>
              <a:avLst/>
              <a:gdLst/>
              <a:ahLst/>
              <a:cxnLst/>
              <a:rect l="l" t="t" r="r" b="b"/>
              <a:pathLst>
                <a:path w="26792" h="19927" extrusionOk="0">
                  <a:moveTo>
                    <a:pt x="21593" y="1"/>
                  </a:moveTo>
                  <a:cubicBezTo>
                    <a:pt x="16633" y="3521"/>
                    <a:pt x="3965" y="12515"/>
                    <a:pt x="0" y="15370"/>
                  </a:cubicBezTo>
                  <a:cubicBezTo>
                    <a:pt x="596" y="17057"/>
                    <a:pt x="1151" y="18629"/>
                    <a:pt x="1610" y="19926"/>
                  </a:cubicBezTo>
                  <a:lnTo>
                    <a:pt x="26792" y="3560"/>
                  </a:lnTo>
                  <a:lnTo>
                    <a:pt x="26147" y="61"/>
                  </a:lnTo>
                  <a:lnTo>
                    <a:pt x="21593"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297;p39">
              <a:extLst>
                <a:ext uri="{FF2B5EF4-FFF2-40B4-BE49-F238E27FC236}">
                  <a16:creationId xmlns:a16="http://schemas.microsoft.com/office/drawing/2014/main" id="{9FCF09CE-FD71-F858-9C10-255D597C18F4}"/>
                </a:ext>
              </a:extLst>
            </p:cNvPr>
            <p:cNvSpPr/>
            <p:nvPr/>
          </p:nvSpPr>
          <p:spPr>
            <a:xfrm>
              <a:off x="2957236" y="3455412"/>
              <a:ext cx="1514121" cy="1008608"/>
            </a:xfrm>
            <a:custGeom>
              <a:avLst/>
              <a:gdLst/>
              <a:ahLst/>
              <a:cxnLst/>
              <a:rect l="l" t="t" r="r" b="b"/>
              <a:pathLst>
                <a:path w="32546" h="21680" extrusionOk="0">
                  <a:moveTo>
                    <a:pt x="1" y="0"/>
                  </a:moveTo>
                  <a:lnTo>
                    <a:pt x="1" y="0"/>
                  </a:lnTo>
                  <a:cubicBezTo>
                    <a:pt x="774" y="2168"/>
                    <a:pt x="2718" y="7656"/>
                    <a:pt x="7669" y="21680"/>
                  </a:cubicBezTo>
                  <a:lnTo>
                    <a:pt x="32545" y="16812"/>
                  </a:lnTo>
                  <a:lnTo>
                    <a:pt x="29526" y="397"/>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298;p39">
              <a:extLst>
                <a:ext uri="{FF2B5EF4-FFF2-40B4-BE49-F238E27FC236}">
                  <a16:creationId xmlns:a16="http://schemas.microsoft.com/office/drawing/2014/main" id="{1A9CE54D-EC90-4B81-769A-C3798EA08405}"/>
                </a:ext>
              </a:extLst>
            </p:cNvPr>
            <p:cNvSpPr/>
            <p:nvPr/>
          </p:nvSpPr>
          <p:spPr>
            <a:xfrm>
              <a:off x="3821374" y="3712723"/>
              <a:ext cx="581113" cy="637870"/>
            </a:xfrm>
            <a:custGeom>
              <a:avLst/>
              <a:gdLst/>
              <a:ahLst/>
              <a:cxnLst/>
              <a:rect l="l" t="t" r="r" b="b"/>
              <a:pathLst>
                <a:path w="12491" h="13711" extrusionOk="0">
                  <a:moveTo>
                    <a:pt x="11491" y="0"/>
                  </a:moveTo>
                  <a:lnTo>
                    <a:pt x="1" y="13711"/>
                  </a:lnTo>
                  <a:lnTo>
                    <a:pt x="6204" y="12348"/>
                  </a:lnTo>
                  <a:lnTo>
                    <a:pt x="12490" y="5072"/>
                  </a:lnTo>
                  <a:lnTo>
                    <a:pt x="11491"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299;p39">
              <a:extLst>
                <a:ext uri="{FF2B5EF4-FFF2-40B4-BE49-F238E27FC236}">
                  <a16:creationId xmlns:a16="http://schemas.microsoft.com/office/drawing/2014/main" id="{35E3D2B9-EA48-BD83-9C74-A11543B9D47B}"/>
                </a:ext>
              </a:extLst>
            </p:cNvPr>
            <p:cNvSpPr/>
            <p:nvPr/>
          </p:nvSpPr>
          <p:spPr>
            <a:xfrm>
              <a:off x="3876595" y="4335089"/>
              <a:ext cx="143057" cy="50244"/>
            </a:xfrm>
            <a:custGeom>
              <a:avLst/>
              <a:gdLst/>
              <a:ahLst/>
              <a:cxnLst/>
              <a:rect l="l" t="t" r="r" b="b"/>
              <a:pathLst>
                <a:path w="3075" h="1080" extrusionOk="0">
                  <a:moveTo>
                    <a:pt x="2833" y="0"/>
                  </a:moveTo>
                  <a:lnTo>
                    <a:pt x="0" y="594"/>
                  </a:lnTo>
                  <a:lnTo>
                    <a:pt x="162" y="1079"/>
                  </a:lnTo>
                  <a:lnTo>
                    <a:pt x="3075" y="594"/>
                  </a:lnTo>
                  <a:lnTo>
                    <a:pt x="28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300;p39">
              <a:extLst>
                <a:ext uri="{FF2B5EF4-FFF2-40B4-BE49-F238E27FC236}">
                  <a16:creationId xmlns:a16="http://schemas.microsoft.com/office/drawing/2014/main" id="{6F296260-CA17-95EF-182F-AA56D55D9B25}"/>
                </a:ext>
              </a:extLst>
            </p:cNvPr>
            <p:cNvSpPr/>
            <p:nvPr/>
          </p:nvSpPr>
          <p:spPr>
            <a:xfrm>
              <a:off x="3294378" y="4287125"/>
              <a:ext cx="2077602" cy="498954"/>
            </a:xfrm>
            <a:custGeom>
              <a:avLst/>
              <a:gdLst/>
              <a:ahLst/>
              <a:cxnLst/>
              <a:rect l="l" t="t" r="r" b="b"/>
              <a:pathLst>
                <a:path w="44658" h="10725" extrusionOk="0">
                  <a:moveTo>
                    <a:pt x="26427" y="1"/>
                  </a:moveTo>
                  <a:lnTo>
                    <a:pt x="1" y="5166"/>
                  </a:lnTo>
                  <a:lnTo>
                    <a:pt x="21146" y="10724"/>
                  </a:lnTo>
                  <a:lnTo>
                    <a:pt x="44658" y="3227"/>
                  </a:lnTo>
                  <a:lnTo>
                    <a:pt x="264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301;p39">
              <a:extLst>
                <a:ext uri="{FF2B5EF4-FFF2-40B4-BE49-F238E27FC236}">
                  <a16:creationId xmlns:a16="http://schemas.microsoft.com/office/drawing/2014/main" id="{3242378E-1C17-9695-F4B4-67EA1E4B1C33}"/>
                </a:ext>
              </a:extLst>
            </p:cNvPr>
            <p:cNvSpPr/>
            <p:nvPr/>
          </p:nvSpPr>
          <p:spPr>
            <a:xfrm>
              <a:off x="3294378" y="4527410"/>
              <a:ext cx="988789" cy="323006"/>
            </a:xfrm>
            <a:custGeom>
              <a:avLst/>
              <a:gdLst/>
              <a:ahLst/>
              <a:cxnLst/>
              <a:rect l="l" t="t" r="r" b="b"/>
              <a:pathLst>
                <a:path w="21254" h="6943" extrusionOk="0">
                  <a:moveTo>
                    <a:pt x="1" y="1"/>
                  </a:moveTo>
                  <a:lnTo>
                    <a:pt x="1" y="1531"/>
                  </a:lnTo>
                  <a:lnTo>
                    <a:pt x="21254" y="6942"/>
                  </a:lnTo>
                  <a:lnTo>
                    <a:pt x="21146" y="555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302;p39">
              <a:extLst>
                <a:ext uri="{FF2B5EF4-FFF2-40B4-BE49-F238E27FC236}">
                  <a16:creationId xmlns:a16="http://schemas.microsoft.com/office/drawing/2014/main" id="{CE315832-1C62-DA02-CB81-6C38B7C7A938}"/>
                </a:ext>
              </a:extLst>
            </p:cNvPr>
            <p:cNvSpPr/>
            <p:nvPr/>
          </p:nvSpPr>
          <p:spPr>
            <a:xfrm>
              <a:off x="4278123" y="4437204"/>
              <a:ext cx="1093837" cy="413213"/>
            </a:xfrm>
            <a:custGeom>
              <a:avLst/>
              <a:gdLst/>
              <a:ahLst/>
              <a:cxnLst/>
              <a:rect l="l" t="t" r="r" b="b"/>
              <a:pathLst>
                <a:path w="23512" h="8882" extrusionOk="0">
                  <a:moveTo>
                    <a:pt x="23512" y="1"/>
                  </a:moveTo>
                  <a:lnTo>
                    <a:pt x="0" y="7498"/>
                  </a:lnTo>
                  <a:lnTo>
                    <a:pt x="108" y="8881"/>
                  </a:lnTo>
                  <a:lnTo>
                    <a:pt x="23419" y="1688"/>
                  </a:lnTo>
                  <a:lnTo>
                    <a:pt x="23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303;p39">
              <a:extLst>
                <a:ext uri="{FF2B5EF4-FFF2-40B4-BE49-F238E27FC236}">
                  <a16:creationId xmlns:a16="http://schemas.microsoft.com/office/drawing/2014/main" id="{5A8BB6FA-1DFC-EF40-CC73-D2780DAF172F}"/>
                </a:ext>
              </a:extLst>
            </p:cNvPr>
            <p:cNvSpPr/>
            <p:nvPr/>
          </p:nvSpPr>
          <p:spPr>
            <a:xfrm>
              <a:off x="3428639" y="4305594"/>
              <a:ext cx="1462481" cy="338219"/>
            </a:xfrm>
            <a:custGeom>
              <a:avLst/>
              <a:gdLst/>
              <a:ahLst/>
              <a:cxnLst/>
              <a:rect l="l" t="t" r="r" b="b"/>
              <a:pathLst>
                <a:path w="31436" h="7270" extrusionOk="0">
                  <a:moveTo>
                    <a:pt x="23540" y="1"/>
                  </a:moveTo>
                  <a:lnTo>
                    <a:pt x="20683" y="580"/>
                  </a:lnTo>
                  <a:lnTo>
                    <a:pt x="19966" y="726"/>
                  </a:lnTo>
                  <a:lnTo>
                    <a:pt x="16998" y="1326"/>
                  </a:lnTo>
                  <a:lnTo>
                    <a:pt x="16282" y="1471"/>
                  </a:lnTo>
                  <a:lnTo>
                    <a:pt x="12613" y="2214"/>
                  </a:lnTo>
                  <a:lnTo>
                    <a:pt x="11899" y="2359"/>
                  </a:lnTo>
                  <a:lnTo>
                    <a:pt x="8299" y="3089"/>
                  </a:lnTo>
                  <a:lnTo>
                    <a:pt x="7586" y="3232"/>
                  </a:lnTo>
                  <a:lnTo>
                    <a:pt x="4131" y="3933"/>
                  </a:lnTo>
                  <a:lnTo>
                    <a:pt x="3413" y="4078"/>
                  </a:lnTo>
                  <a:lnTo>
                    <a:pt x="1" y="4769"/>
                  </a:lnTo>
                  <a:lnTo>
                    <a:pt x="2362" y="5345"/>
                  </a:lnTo>
                  <a:lnTo>
                    <a:pt x="3072" y="5520"/>
                  </a:lnTo>
                  <a:lnTo>
                    <a:pt x="6608" y="6382"/>
                  </a:lnTo>
                  <a:lnTo>
                    <a:pt x="7275" y="6546"/>
                  </a:lnTo>
                  <a:lnTo>
                    <a:pt x="10236" y="7270"/>
                  </a:lnTo>
                  <a:lnTo>
                    <a:pt x="12811" y="6573"/>
                  </a:lnTo>
                  <a:lnTo>
                    <a:pt x="13437" y="6404"/>
                  </a:lnTo>
                  <a:lnTo>
                    <a:pt x="16454" y="5588"/>
                  </a:lnTo>
                  <a:lnTo>
                    <a:pt x="17079" y="5420"/>
                  </a:lnTo>
                  <a:lnTo>
                    <a:pt x="20221" y="4571"/>
                  </a:lnTo>
                  <a:lnTo>
                    <a:pt x="20848" y="4401"/>
                  </a:lnTo>
                  <a:lnTo>
                    <a:pt x="24052" y="3534"/>
                  </a:lnTo>
                  <a:lnTo>
                    <a:pt x="24678" y="3364"/>
                  </a:lnTo>
                  <a:lnTo>
                    <a:pt x="27268" y="2664"/>
                  </a:lnTo>
                  <a:lnTo>
                    <a:pt x="27894" y="2496"/>
                  </a:lnTo>
                  <a:lnTo>
                    <a:pt x="31435" y="1538"/>
                  </a:lnTo>
                  <a:lnTo>
                    <a:pt x="28772" y="1018"/>
                  </a:lnTo>
                  <a:lnTo>
                    <a:pt x="28031" y="874"/>
                  </a:lnTo>
                  <a:lnTo>
                    <a:pt x="25805" y="442"/>
                  </a:lnTo>
                  <a:lnTo>
                    <a:pt x="25010" y="286"/>
                  </a:lnTo>
                  <a:lnTo>
                    <a:pt x="235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304;p39">
              <a:extLst>
                <a:ext uri="{FF2B5EF4-FFF2-40B4-BE49-F238E27FC236}">
                  <a16:creationId xmlns:a16="http://schemas.microsoft.com/office/drawing/2014/main" id="{66F988BC-80C6-F9A0-56B0-B01E9AD3B7C4}"/>
                </a:ext>
              </a:extLst>
            </p:cNvPr>
            <p:cNvSpPr/>
            <p:nvPr/>
          </p:nvSpPr>
          <p:spPr>
            <a:xfrm>
              <a:off x="3538477" y="4318900"/>
              <a:ext cx="1228752" cy="292533"/>
            </a:xfrm>
            <a:custGeom>
              <a:avLst/>
              <a:gdLst/>
              <a:ahLst/>
              <a:cxnLst/>
              <a:rect l="l" t="t" r="r" b="b"/>
              <a:pathLst>
                <a:path w="26412" h="6288" extrusionOk="0">
                  <a:moveTo>
                    <a:pt x="19693" y="993"/>
                  </a:moveTo>
                  <a:lnTo>
                    <a:pt x="21861" y="1569"/>
                  </a:lnTo>
                  <a:lnTo>
                    <a:pt x="19203" y="2252"/>
                  </a:lnTo>
                  <a:lnTo>
                    <a:pt x="16852" y="1628"/>
                  </a:lnTo>
                  <a:lnTo>
                    <a:pt x="19693" y="993"/>
                  </a:lnTo>
                  <a:close/>
                  <a:moveTo>
                    <a:pt x="16168" y="1781"/>
                  </a:moveTo>
                  <a:lnTo>
                    <a:pt x="18561" y="2417"/>
                  </a:lnTo>
                  <a:lnTo>
                    <a:pt x="15276" y="3262"/>
                  </a:lnTo>
                  <a:lnTo>
                    <a:pt x="12655" y="2566"/>
                  </a:lnTo>
                  <a:lnTo>
                    <a:pt x="16168" y="1781"/>
                  </a:lnTo>
                  <a:close/>
                  <a:moveTo>
                    <a:pt x="11968" y="2718"/>
                  </a:moveTo>
                  <a:lnTo>
                    <a:pt x="14634" y="3427"/>
                  </a:lnTo>
                  <a:lnTo>
                    <a:pt x="11412" y="4255"/>
                  </a:lnTo>
                  <a:lnTo>
                    <a:pt x="8523" y="3488"/>
                  </a:lnTo>
                  <a:lnTo>
                    <a:pt x="11968" y="2718"/>
                  </a:lnTo>
                  <a:close/>
                  <a:moveTo>
                    <a:pt x="7838" y="3642"/>
                  </a:moveTo>
                  <a:lnTo>
                    <a:pt x="10770" y="4420"/>
                  </a:lnTo>
                  <a:lnTo>
                    <a:pt x="7676" y="5215"/>
                  </a:lnTo>
                  <a:lnTo>
                    <a:pt x="4531" y="4380"/>
                  </a:lnTo>
                  <a:lnTo>
                    <a:pt x="7838" y="3642"/>
                  </a:lnTo>
                  <a:close/>
                  <a:moveTo>
                    <a:pt x="22649" y="0"/>
                  </a:moveTo>
                  <a:lnTo>
                    <a:pt x="19700" y="659"/>
                  </a:lnTo>
                  <a:lnTo>
                    <a:pt x="18322" y="294"/>
                  </a:lnTo>
                  <a:lnTo>
                    <a:pt x="17606" y="440"/>
                  </a:lnTo>
                  <a:lnTo>
                    <a:pt x="19015" y="812"/>
                  </a:lnTo>
                  <a:lnTo>
                    <a:pt x="16174" y="1447"/>
                  </a:lnTo>
                  <a:lnTo>
                    <a:pt x="14637" y="1040"/>
                  </a:lnTo>
                  <a:lnTo>
                    <a:pt x="13921" y="1184"/>
                  </a:lnTo>
                  <a:lnTo>
                    <a:pt x="15489" y="1600"/>
                  </a:lnTo>
                  <a:lnTo>
                    <a:pt x="11976" y="2385"/>
                  </a:lnTo>
                  <a:lnTo>
                    <a:pt x="10252" y="1928"/>
                  </a:lnTo>
                  <a:lnTo>
                    <a:pt x="9537" y="2073"/>
                  </a:lnTo>
                  <a:lnTo>
                    <a:pt x="11290" y="2538"/>
                  </a:lnTo>
                  <a:lnTo>
                    <a:pt x="7846" y="3308"/>
                  </a:lnTo>
                  <a:lnTo>
                    <a:pt x="5938" y="2803"/>
                  </a:lnTo>
                  <a:lnTo>
                    <a:pt x="5225" y="2946"/>
                  </a:lnTo>
                  <a:lnTo>
                    <a:pt x="7160" y="3460"/>
                  </a:lnTo>
                  <a:lnTo>
                    <a:pt x="3853" y="4200"/>
                  </a:lnTo>
                  <a:lnTo>
                    <a:pt x="1770" y="3646"/>
                  </a:lnTo>
                  <a:lnTo>
                    <a:pt x="1052" y="3791"/>
                  </a:lnTo>
                  <a:lnTo>
                    <a:pt x="3168" y="4351"/>
                  </a:lnTo>
                  <a:lnTo>
                    <a:pt x="0" y="5059"/>
                  </a:lnTo>
                  <a:lnTo>
                    <a:pt x="711" y="5233"/>
                  </a:lnTo>
                  <a:lnTo>
                    <a:pt x="3846" y="4533"/>
                  </a:lnTo>
                  <a:lnTo>
                    <a:pt x="7036" y="5379"/>
                  </a:lnTo>
                  <a:lnTo>
                    <a:pt x="4246" y="6096"/>
                  </a:lnTo>
                  <a:lnTo>
                    <a:pt x="4914" y="6259"/>
                  </a:lnTo>
                  <a:lnTo>
                    <a:pt x="7676" y="5550"/>
                  </a:lnTo>
                  <a:lnTo>
                    <a:pt x="10450" y="6287"/>
                  </a:lnTo>
                  <a:lnTo>
                    <a:pt x="11075" y="6117"/>
                  </a:lnTo>
                  <a:lnTo>
                    <a:pt x="8317" y="5385"/>
                  </a:lnTo>
                  <a:lnTo>
                    <a:pt x="11410" y="4589"/>
                  </a:lnTo>
                  <a:lnTo>
                    <a:pt x="14092" y="5301"/>
                  </a:lnTo>
                  <a:lnTo>
                    <a:pt x="14718" y="5133"/>
                  </a:lnTo>
                  <a:lnTo>
                    <a:pt x="12050" y="4425"/>
                  </a:lnTo>
                  <a:lnTo>
                    <a:pt x="15274" y="3596"/>
                  </a:lnTo>
                  <a:lnTo>
                    <a:pt x="17859" y="4284"/>
                  </a:lnTo>
                  <a:lnTo>
                    <a:pt x="18487" y="4114"/>
                  </a:lnTo>
                  <a:lnTo>
                    <a:pt x="15915" y="3431"/>
                  </a:lnTo>
                  <a:lnTo>
                    <a:pt x="19201" y="2587"/>
                  </a:lnTo>
                  <a:lnTo>
                    <a:pt x="21691" y="3247"/>
                  </a:lnTo>
                  <a:lnTo>
                    <a:pt x="22317" y="3078"/>
                  </a:lnTo>
                  <a:lnTo>
                    <a:pt x="19842" y="2422"/>
                  </a:lnTo>
                  <a:lnTo>
                    <a:pt x="22499" y="1738"/>
                  </a:lnTo>
                  <a:lnTo>
                    <a:pt x="24907" y="2377"/>
                  </a:lnTo>
                  <a:lnTo>
                    <a:pt x="25532" y="2209"/>
                  </a:lnTo>
                  <a:lnTo>
                    <a:pt x="23140" y="1573"/>
                  </a:lnTo>
                  <a:lnTo>
                    <a:pt x="26411" y="732"/>
                  </a:lnTo>
                  <a:lnTo>
                    <a:pt x="25670" y="588"/>
                  </a:lnTo>
                  <a:lnTo>
                    <a:pt x="22500" y="1404"/>
                  </a:lnTo>
                  <a:lnTo>
                    <a:pt x="20378" y="840"/>
                  </a:lnTo>
                  <a:lnTo>
                    <a:pt x="23444" y="156"/>
                  </a:lnTo>
                  <a:lnTo>
                    <a:pt x="226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305;p39">
              <a:extLst>
                <a:ext uri="{FF2B5EF4-FFF2-40B4-BE49-F238E27FC236}">
                  <a16:creationId xmlns:a16="http://schemas.microsoft.com/office/drawing/2014/main" id="{B5BA4161-F1B2-1A37-950C-B3F3FB1EF6BA}"/>
                </a:ext>
              </a:extLst>
            </p:cNvPr>
            <p:cNvSpPr/>
            <p:nvPr/>
          </p:nvSpPr>
          <p:spPr>
            <a:xfrm>
              <a:off x="4228531" y="4450556"/>
              <a:ext cx="779298" cy="214562"/>
            </a:xfrm>
            <a:custGeom>
              <a:avLst/>
              <a:gdLst/>
              <a:ahLst/>
              <a:cxnLst/>
              <a:rect l="l" t="t" r="r" b="b"/>
              <a:pathLst>
                <a:path w="16751" h="4612" extrusionOk="0">
                  <a:moveTo>
                    <a:pt x="9842" y="1"/>
                  </a:moveTo>
                  <a:lnTo>
                    <a:pt x="1" y="2562"/>
                  </a:lnTo>
                  <a:cubicBezTo>
                    <a:pt x="163" y="2670"/>
                    <a:pt x="7433" y="4612"/>
                    <a:pt x="7433" y="4612"/>
                  </a:cubicBezTo>
                  <a:lnTo>
                    <a:pt x="16750" y="1850"/>
                  </a:lnTo>
                  <a:lnTo>
                    <a:pt x="98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306;p39">
              <a:extLst>
                <a:ext uri="{FF2B5EF4-FFF2-40B4-BE49-F238E27FC236}">
                  <a16:creationId xmlns:a16="http://schemas.microsoft.com/office/drawing/2014/main" id="{7C323458-EEAB-6CE7-040A-25E61F14885B}"/>
                </a:ext>
              </a:extLst>
            </p:cNvPr>
            <p:cNvSpPr/>
            <p:nvPr/>
          </p:nvSpPr>
          <p:spPr>
            <a:xfrm>
              <a:off x="3439386" y="3516029"/>
              <a:ext cx="766784" cy="821913"/>
            </a:xfrm>
            <a:custGeom>
              <a:avLst/>
              <a:gdLst/>
              <a:ahLst/>
              <a:cxnLst/>
              <a:rect l="l" t="t" r="r" b="b"/>
              <a:pathLst>
                <a:path w="16482" h="17667" extrusionOk="0">
                  <a:moveTo>
                    <a:pt x="6696" y="0"/>
                  </a:moveTo>
                  <a:cubicBezTo>
                    <a:pt x="6692" y="0"/>
                    <a:pt x="6688" y="1"/>
                    <a:pt x="6684" y="2"/>
                  </a:cubicBezTo>
                  <a:cubicBezTo>
                    <a:pt x="6665" y="5"/>
                    <a:pt x="6649" y="17"/>
                    <a:pt x="6641" y="34"/>
                  </a:cubicBezTo>
                  <a:lnTo>
                    <a:pt x="6452" y="408"/>
                  </a:lnTo>
                  <a:cubicBezTo>
                    <a:pt x="6437" y="438"/>
                    <a:pt x="6448" y="475"/>
                    <a:pt x="6478" y="489"/>
                  </a:cubicBezTo>
                  <a:cubicBezTo>
                    <a:pt x="6488" y="494"/>
                    <a:pt x="6496" y="496"/>
                    <a:pt x="6505" y="496"/>
                  </a:cubicBezTo>
                  <a:cubicBezTo>
                    <a:pt x="6528" y="496"/>
                    <a:pt x="6549" y="485"/>
                    <a:pt x="6561" y="463"/>
                  </a:cubicBezTo>
                  <a:lnTo>
                    <a:pt x="6714" y="158"/>
                  </a:lnTo>
                  <a:lnTo>
                    <a:pt x="6931" y="346"/>
                  </a:lnTo>
                  <a:cubicBezTo>
                    <a:pt x="6943" y="356"/>
                    <a:pt x="6957" y="361"/>
                    <a:pt x="6970" y="361"/>
                  </a:cubicBezTo>
                  <a:cubicBezTo>
                    <a:pt x="6987" y="361"/>
                    <a:pt x="7004" y="354"/>
                    <a:pt x="7016" y="341"/>
                  </a:cubicBezTo>
                  <a:cubicBezTo>
                    <a:pt x="7038" y="316"/>
                    <a:pt x="7036" y="277"/>
                    <a:pt x="7009" y="254"/>
                  </a:cubicBezTo>
                  <a:lnTo>
                    <a:pt x="6735" y="16"/>
                  </a:lnTo>
                  <a:cubicBezTo>
                    <a:pt x="6724" y="6"/>
                    <a:pt x="6710" y="0"/>
                    <a:pt x="6696" y="0"/>
                  </a:cubicBezTo>
                  <a:close/>
                  <a:moveTo>
                    <a:pt x="7561" y="754"/>
                  </a:moveTo>
                  <a:cubicBezTo>
                    <a:pt x="7544" y="754"/>
                    <a:pt x="7527" y="761"/>
                    <a:pt x="7516" y="775"/>
                  </a:cubicBezTo>
                  <a:cubicBezTo>
                    <a:pt x="7494" y="800"/>
                    <a:pt x="7496" y="838"/>
                    <a:pt x="7521" y="861"/>
                  </a:cubicBezTo>
                  <a:lnTo>
                    <a:pt x="8112" y="1373"/>
                  </a:lnTo>
                  <a:cubicBezTo>
                    <a:pt x="8123" y="1383"/>
                    <a:pt x="8138" y="1389"/>
                    <a:pt x="8151" y="1389"/>
                  </a:cubicBezTo>
                  <a:cubicBezTo>
                    <a:pt x="8169" y="1389"/>
                    <a:pt x="8186" y="1381"/>
                    <a:pt x="8197" y="1368"/>
                  </a:cubicBezTo>
                  <a:cubicBezTo>
                    <a:pt x="8219" y="1342"/>
                    <a:pt x="8216" y="1304"/>
                    <a:pt x="8191" y="1281"/>
                  </a:cubicBezTo>
                  <a:lnTo>
                    <a:pt x="7600" y="769"/>
                  </a:lnTo>
                  <a:cubicBezTo>
                    <a:pt x="7589" y="759"/>
                    <a:pt x="7575" y="754"/>
                    <a:pt x="7561" y="754"/>
                  </a:cubicBezTo>
                  <a:close/>
                  <a:moveTo>
                    <a:pt x="6154" y="1070"/>
                  </a:moveTo>
                  <a:cubicBezTo>
                    <a:pt x="6132" y="1070"/>
                    <a:pt x="6111" y="1082"/>
                    <a:pt x="6100" y="1104"/>
                  </a:cubicBezTo>
                  <a:lnTo>
                    <a:pt x="5748" y="1799"/>
                  </a:lnTo>
                  <a:cubicBezTo>
                    <a:pt x="5733" y="1829"/>
                    <a:pt x="5746" y="1866"/>
                    <a:pt x="5775" y="1880"/>
                  </a:cubicBezTo>
                  <a:cubicBezTo>
                    <a:pt x="5784" y="1884"/>
                    <a:pt x="5794" y="1888"/>
                    <a:pt x="5803" y="1888"/>
                  </a:cubicBezTo>
                  <a:cubicBezTo>
                    <a:pt x="5824" y="1888"/>
                    <a:pt x="5846" y="1875"/>
                    <a:pt x="5857" y="1853"/>
                  </a:cubicBezTo>
                  <a:lnTo>
                    <a:pt x="6208" y="1158"/>
                  </a:lnTo>
                  <a:cubicBezTo>
                    <a:pt x="6224" y="1129"/>
                    <a:pt x="6212" y="1092"/>
                    <a:pt x="6182" y="1077"/>
                  </a:cubicBezTo>
                  <a:cubicBezTo>
                    <a:pt x="6173" y="1072"/>
                    <a:pt x="6164" y="1070"/>
                    <a:pt x="6154" y="1070"/>
                  </a:cubicBezTo>
                  <a:close/>
                  <a:moveTo>
                    <a:pt x="8741" y="1780"/>
                  </a:moveTo>
                  <a:cubicBezTo>
                    <a:pt x="8724" y="1780"/>
                    <a:pt x="8707" y="1787"/>
                    <a:pt x="8696" y="1801"/>
                  </a:cubicBezTo>
                  <a:cubicBezTo>
                    <a:pt x="8673" y="1826"/>
                    <a:pt x="8676" y="1865"/>
                    <a:pt x="8701" y="1887"/>
                  </a:cubicBezTo>
                  <a:lnTo>
                    <a:pt x="9291" y="2399"/>
                  </a:lnTo>
                  <a:cubicBezTo>
                    <a:pt x="9303" y="2409"/>
                    <a:pt x="9317" y="2414"/>
                    <a:pt x="9332" y="2414"/>
                  </a:cubicBezTo>
                  <a:cubicBezTo>
                    <a:pt x="9348" y="2414"/>
                    <a:pt x="9365" y="2407"/>
                    <a:pt x="9378" y="2393"/>
                  </a:cubicBezTo>
                  <a:cubicBezTo>
                    <a:pt x="9399" y="2368"/>
                    <a:pt x="9396" y="2330"/>
                    <a:pt x="9371" y="2307"/>
                  </a:cubicBezTo>
                  <a:lnTo>
                    <a:pt x="8782" y="1795"/>
                  </a:lnTo>
                  <a:cubicBezTo>
                    <a:pt x="8770" y="1785"/>
                    <a:pt x="8756" y="1780"/>
                    <a:pt x="8741" y="1780"/>
                  </a:cubicBezTo>
                  <a:close/>
                  <a:moveTo>
                    <a:pt x="5450" y="2460"/>
                  </a:moveTo>
                  <a:cubicBezTo>
                    <a:pt x="5428" y="2460"/>
                    <a:pt x="5408" y="2473"/>
                    <a:pt x="5397" y="2494"/>
                  </a:cubicBezTo>
                  <a:lnTo>
                    <a:pt x="5045" y="3189"/>
                  </a:lnTo>
                  <a:cubicBezTo>
                    <a:pt x="5031" y="3219"/>
                    <a:pt x="5042" y="3256"/>
                    <a:pt x="5072" y="3270"/>
                  </a:cubicBezTo>
                  <a:cubicBezTo>
                    <a:pt x="5081" y="3275"/>
                    <a:pt x="5090" y="3277"/>
                    <a:pt x="5100" y="3277"/>
                  </a:cubicBezTo>
                  <a:cubicBezTo>
                    <a:pt x="5122" y="3277"/>
                    <a:pt x="5143" y="3265"/>
                    <a:pt x="5154" y="3244"/>
                  </a:cubicBezTo>
                  <a:lnTo>
                    <a:pt x="5506" y="2548"/>
                  </a:lnTo>
                  <a:cubicBezTo>
                    <a:pt x="5520" y="2519"/>
                    <a:pt x="5508" y="2482"/>
                    <a:pt x="5478" y="2468"/>
                  </a:cubicBezTo>
                  <a:cubicBezTo>
                    <a:pt x="5469" y="2463"/>
                    <a:pt x="5460" y="2460"/>
                    <a:pt x="5450" y="2460"/>
                  </a:cubicBezTo>
                  <a:close/>
                  <a:moveTo>
                    <a:pt x="9921" y="2806"/>
                  </a:moveTo>
                  <a:cubicBezTo>
                    <a:pt x="9904" y="2806"/>
                    <a:pt x="9887" y="2813"/>
                    <a:pt x="9874" y="2827"/>
                  </a:cubicBezTo>
                  <a:cubicBezTo>
                    <a:pt x="9853" y="2852"/>
                    <a:pt x="9856" y="2889"/>
                    <a:pt x="9881" y="2912"/>
                  </a:cubicBezTo>
                  <a:lnTo>
                    <a:pt x="10471" y="3425"/>
                  </a:lnTo>
                  <a:cubicBezTo>
                    <a:pt x="10483" y="3434"/>
                    <a:pt x="10497" y="3439"/>
                    <a:pt x="10511" y="3439"/>
                  </a:cubicBezTo>
                  <a:cubicBezTo>
                    <a:pt x="10529" y="3439"/>
                    <a:pt x="10545" y="3432"/>
                    <a:pt x="10557" y="3419"/>
                  </a:cubicBezTo>
                  <a:cubicBezTo>
                    <a:pt x="10578" y="3394"/>
                    <a:pt x="10576" y="3355"/>
                    <a:pt x="10551" y="3333"/>
                  </a:cubicBezTo>
                  <a:lnTo>
                    <a:pt x="9961" y="2821"/>
                  </a:lnTo>
                  <a:cubicBezTo>
                    <a:pt x="9949" y="2811"/>
                    <a:pt x="9935" y="2806"/>
                    <a:pt x="9921" y="2806"/>
                  </a:cubicBezTo>
                  <a:close/>
                  <a:moveTo>
                    <a:pt x="11100" y="3830"/>
                  </a:moveTo>
                  <a:cubicBezTo>
                    <a:pt x="11083" y="3830"/>
                    <a:pt x="11067" y="3838"/>
                    <a:pt x="11055" y="3852"/>
                  </a:cubicBezTo>
                  <a:cubicBezTo>
                    <a:pt x="11033" y="3877"/>
                    <a:pt x="11036" y="3915"/>
                    <a:pt x="11061" y="3936"/>
                  </a:cubicBezTo>
                  <a:lnTo>
                    <a:pt x="11651" y="4450"/>
                  </a:lnTo>
                  <a:cubicBezTo>
                    <a:pt x="11662" y="4460"/>
                    <a:pt x="11676" y="4464"/>
                    <a:pt x="11690" y="4464"/>
                  </a:cubicBezTo>
                  <a:cubicBezTo>
                    <a:pt x="11707" y="4464"/>
                    <a:pt x="11724" y="4458"/>
                    <a:pt x="11736" y="4443"/>
                  </a:cubicBezTo>
                  <a:cubicBezTo>
                    <a:pt x="11758" y="4418"/>
                    <a:pt x="11756" y="4380"/>
                    <a:pt x="11731" y="4358"/>
                  </a:cubicBezTo>
                  <a:lnTo>
                    <a:pt x="11140" y="3845"/>
                  </a:lnTo>
                  <a:cubicBezTo>
                    <a:pt x="11129" y="3835"/>
                    <a:pt x="11115" y="3830"/>
                    <a:pt x="11100" y="3830"/>
                  </a:cubicBezTo>
                  <a:close/>
                  <a:moveTo>
                    <a:pt x="4749" y="3851"/>
                  </a:moveTo>
                  <a:cubicBezTo>
                    <a:pt x="4726" y="3851"/>
                    <a:pt x="4705" y="3863"/>
                    <a:pt x="4694" y="3884"/>
                  </a:cubicBezTo>
                  <a:lnTo>
                    <a:pt x="4342" y="4579"/>
                  </a:lnTo>
                  <a:cubicBezTo>
                    <a:pt x="4327" y="4609"/>
                    <a:pt x="4339" y="4646"/>
                    <a:pt x="4369" y="4661"/>
                  </a:cubicBezTo>
                  <a:cubicBezTo>
                    <a:pt x="4378" y="4666"/>
                    <a:pt x="4388" y="4668"/>
                    <a:pt x="4396" y="4668"/>
                  </a:cubicBezTo>
                  <a:cubicBezTo>
                    <a:pt x="4419" y="4668"/>
                    <a:pt x="4440" y="4655"/>
                    <a:pt x="4450" y="4634"/>
                  </a:cubicBezTo>
                  <a:lnTo>
                    <a:pt x="4802" y="3939"/>
                  </a:lnTo>
                  <a:cubicBezTo>
                    <a:pt x="4818" y="3909"/>
                    <a:pt x="4805" y="3873"/>
                    <a:pt x="4776" y="3857"/>
                  </a:cubicBezTo>
                  <a:cubicBezTo>
                    <a:pt x="4767" y="3853"/>
                    <a:pt x="4758" y="3851"/>
                    <a:pt x="4749" y="3851"/>
                  </a:cubicBezTo>
                  <a:close/>
                  <a:moveTo>
                    <a:pt x="12281" y="4856"/>
                  </a:moveTo>
                  <a:cubicBezTo>
                    <a:pt x="12263" y="4856"/>
                    <a:pt x="12246" y="4863"/>
                    <a:pt x="12234" y="4877"/>
                  </a:cubicBezTo>
                  <a:cubicBezTo>
                    <a:pt x="12212" y="4902"/>
                    <a:pt x="12215" y="4940"/>
                    <a:pt x="12240" y="4962"/>
                  </a:cubicBezTo>
                  <a:lnTo>
                    <a:pt x="12830" y="5475"/>
                  </a:lnTo>
                  <a:cubicBezTo>
                    <a:pt x="12841" y="5484"/>
                    <a:pt x="12855" y="5489"/>
                    <a:pt x="12870" y="5489"/>
                  </a:cubicBezTo>
                  <a:cubicBezTo>
                    <a:pt x="12885" y="5489"/>
                    <a:pt x="12903" y="5482"/>
                    <a:pt x="12915" y="5468"/>
                  </a:cubicBezTo>
                  <a:cubicBezTo>
                    <a:pt x="12937" y="5443"/>
                    <a:pt x="12935" y="5405"/>
                    <a:pt x="12910" y="5383"/>
                  </a:cubicBezTo>
                  <a:lnTo>
                    <a:pt x="12320" y="4870"/>
                  </a:lnTo>
                  <a:cubicBezTo>
                    <a:pt x="12309" y="4860"/>
                    <a:pt x="12295" y="4856"/>
                    <a:pt x="12281" y="4856"/>
                  </a:cubicBezTo>
                  <a:close/>
                  <a:moveTo>
                    <a:pt x="4045" y="5242"/>
                  </a:moveTo>
                  <a:cubicBezTo>
                    <a:pt x="4023" y="5242"/>
                    <a:pt x="4002" y="5254"/>
                    <a:pt x="3991" y="5275"/>
                  </a:cubicBezTo>
                  <a:lnTo>
                    <a:pt x="3640" y="5970"/>
                  </a:lnTo>
                  <a:cubicBezTo>
                    <a:pt x="3625" y="6001"/>
                    <a:pt x="3636" y="6036"/>
                    <a:pt x="3667" y="6052"/>
                  </a:cubicBezTo>
                  <a:cubicBezTo>
                    <a:pt x="3675" y="6056"/>
                    <a:pt x="3684" y="6058"/>
                    <a:pt x="3693" y="6058"/>
                  </a:cubicBezTo>
                  <a:cubicBezTo>
                    <a:pt x="3716" y="6058"/>
                    <a:pt x="3737" y="6047"/>
                    <a:pt x="3748" y="6025"/>
                  </a:cubicBezTo>
                  <a:lnTo>
                    <a:pt x="4099" y="5330"/>
                  </a:lnTo>
                  <a:cubicBezTo>
                    <a:pt x="4114" y="5299"/>
                    <a:pt x="4102" y="5263"/>
                    <a:pt x="4073" y="5248"/>
                  </a:cubicBezTo>
                  <a:cubicBezTo>
                    <a:pt x="4064" y="5244"/>
                    <a:pt x="4054" y="5242"/>
                    <a:pt x="4045" y="5242"/>
                  </a:cubicBezTo>
                  <a:close/>
                  <a:moveTo>
                    <a:pt x="13460" y="5881"/>
                  </a:moveTo>
                  <a:cubicBezTo>
                    <a:pt x="13442" y="5881"/>
                    <a:pt x="13425" y="5888"/>
                    <a:pt x="13413" y="5901"/>
                  </a:cubicBezTo>
                  <a:cubicBezTo>
                    <a:pt x="13391" y="5926"/>
                    <a:pt x="13395" y="5966"/>
                    <a:pt x="13420" y="5987"/>
                  </a:cubicBezTo>
                  <a:lnTo>
                    <a:pt x="14009" y="6499"/>
                  </a:lnTo>
                  <a:cubicBezTo>
                    <a:pt x="14021" y="6509"/>
                    <a:pt x="14035" y="6515"/>
                    <a:pt x="14050" y="6515"/>
                  </a:cubicBezTo>
                  <a:cubicBezTo>
                    <a:pt x="14067" y="6515"/>
                    <a:pt x="14083" y="6507"/>
                    <a:pt x="14095" y="6493"/>
                  </a:cubicBezTo>
                  <a:cubicBezTo>
                    <a:pt x="14117" y="6468"/>
                    <a:pt x="14115" y="6431"/>
                    <a:pt x="14090" y="6409"/>
                  </a:cubicBezTo>
                  <a:lnTo>
                    <a:pt x="13499" y="5895"/>
                  </a:lnTo>
                  <a:cubicBezTo>
                    <a:pt x="13488" y="5885"/>
                    <a:pt x="13474" y="5881"/>
                    <a:pt x="13460" y="5881"/>
                  </a:cubicBezTo>
                  <a:close/>
                  <a:moveTo>
                    <a:pt x="3342" y="6632"/>
                  </a:moveTo>
                  <a:cubicBezTo>
                    <a:pt x="3320" y="6632"/>
                    <a:pt x="3299" y="6644"/>
                    <a:pt x="3288" y="6665"/>
                  </a:cubicBezTo>
                  <a:lnTo>
                    <a:pt x="2936" y="7360"/>
                  </a:lnTo>
                  <a:cubicBezTo>
                    <a:pt x="2920" y="7391"/>
                    <a:pt x="2933" y="7426"/>
                    <a:pt x="2962" y="7442"/>
                  </a:cubicBezTo>
                  <a:cubicBezTo>
                    <a:pt x="2973" y="7446"/>
                    <a:pt x="2981" y="7448"/>
                    <a:pt x="2990" y="7448"/>
                  </a:cubicBezTo>
                  <a:cubicBezTo>
                    <a:pt x="3012" y="7448"/>
                    <a:pt x="3034" y="7437"/>
                    <a:pt x="3045" y="7416"/>
                  </a:cubicBezTo>
                  <a:lnTo>
                    <a:pt x="3396" y="6720"/>
                  </a:lnTo>
                  <a:cubicBezTo>
                    <a:pt x="3411" y="6689"/>
                    <a:pt x="3399" y="6653"/>
                    <a:pt x="3369" y="6638"/>
                  </a:cubicBezTo>
                  <a:cubicBezTo>
                    <a:pt x="3360" y="6634"/>
                    <a:pt x="3351" y="6632"/>
                    <a:pt x="3342" y="6632"/>
                  </a:cubicBezTo>
                  <a:close/>
                  <a:moveTo>
                    <a:pt x="14639" y="6906"/>
                  </a:moveTo>
                  <a:cubicBezTo>
                    <a:pt x="14622" y="6906"/>
                    <a:pt x="14605" y="6913"/>
                    <a:pt x="14593" y="6926"/>
                  </a:cubicBezTo>
                  <a:cubicBezTo>
                    <a:pt x="14572" y="6952"/>
                    <a:pt x="14574" y="6991"/>
                    <a:pt x="14600" y="7012"/>
                  </a:cubicBezTo>
                  <a:lnTo>
                    <a:pt x="15191" y="7524"/>
                  </a:lnTo>
                  <a:cubicBezTo>
                    <a:pt x="15202" y="7535"/>
                    <a:pt x="15216" y="7540"/>
                    <a:pt x="15230" y="7540"/>
                  </a:cubicBezTo>
                  <a:cubicBezTo>
                    <a:pt x="15247" y="7540"/>
                    <a:pt x="15264" y="7533"/>
                    <a:pt x="15276" y="7519"/>
                  </a:cubicBezTo>
                  <a:cubicBezTo>
                    <a:pt x="15298" y="7494"/>
                    <a:pt x="15296" y="7455"/>
                    <a:pt x="15270" y="7434"/>
                  </a:cubicBezTo>
                  <a:lnTo>
                    <a:pt x="14679" y="6920"/>
                  </a:lnTo>
                  <a:cubicBezTo>
                    <a:pt x="14668" y="6911"/>
                    <a:pt x="14654" y="6906"/>
                    <a:pt x="14639" y="6906"/>
                  </a:cubicBezTo>
                  <a:close/>
                  <a:moveTo>
                    <a:pt x="15820" y="7931"/>
                  </a:moveTo>
                  <a:cubicBezTo>
                    <a:pt x="15803" y="7931"/>
                    <a:pt x="15786" y="7939"/>
                    <a:pt x="15775" y="7952"/>
                  </a:cubicBezTo>
                  <a:cubicBezTo>
                    <a:pt x="15753" y="7978"/>
                    <a:pt x="15755" y="8016"/>
                    <a:pt x="15781" y="8038"/>
                  </a:cubicBezTo>
                  <a:cubicBezTo>
                    <a:pt x="16052" y="8273"/>
                    <a:pt x="16256" y="8449"/>
                    <a:pt x="16374" y="8551"/>
                  </a:cubicBezTo>
                  <a:cubicBezTo>
                    <a:pt x="16385" y="8562"/>
                    <a:pt x="16399" y="8566"/>
                    <a:pt x="16414" y="8566"/>
                  </a:cubicBezTo>
                  <a:cubicBezTo>
                    <a:pt x="16431" y="8566"/>
                    <a:pt x="16448" y="8559"/>
                    <a:pt x="16460" y="8545"/>
                  </a:cubicBezTo>
                  <a:cubicBezTo>
                    <a:pt x="16482" y="8520"/>
                    <a:pt x="16479" y="8481"/>
                    <a:pt x="16453" y="8459"/>
                  </a:cubicBezTo>
                  <a:cubicBezTo>
                    <a:pt x="16334" y="8358"/>
                    <a:pt x="16131" y="8181"/>
                    <a:pt x="15861" y="7947"/>
                  </a:cubicBezTo>
                  <a:cubicBezTo>
                    <a:pt x="15849" y="7937"/>
                    <a:pt x="15834" y="7931"/>
                    <a:pt x="15820" y="7931"/>
                  </a:cubicBezTo>
                  <a:close/>
                  <a:moveTo>
                    <a:pt x="2640" y="8022"/>
                  </a:moveTo>
                  <a:cubicBezTo>
                    <a:pt x="2617" y="8022"/>
                    <a:pt x="2596" y="8035"/>
                    <a:pt x="2584" y="8056"/>
                  </a:cubicBezTo>
                  <a:lnTo>
                    <a:pt x="2234" y="8751"/>
                  </a:lnTo>
                  <a:cubicBezTo>
                    <a:pt x="2218" y="8781"/>
                    <a:pt x="2230" y="8817"/>
                    <a:pt x="2260" y="8832"/>
                  </a:cubicBezTo>
                  <a:cubicBezTo>
                    <a:pt x="2269" y="8837"/>
                    <a:pt x="2279" y="8839"/>
                    <a:pt x="2287" y="8839"/>
                  </a:cubicBezTo>
                  <a:cubicBezTo>
                    <a:pt x="2310" y="8839"/>
                    <a:pt x="2331" y="8827"/>
                    <a:pt x="2342" y="8806"/>
                  </a:cubicBezTo>
                  <a:lnTo>
                    <a:pt x="2693" y="8111"/>
                  </a:lnTo>
                  <a:cubicBezTo>
                    <a:pt x="2709" y="8081"/>
                    <a:pt x="2696" y="8044"/>
                    <a:pt x="2667" y="8028"/>
                  </a:cubicBezTo>
                  <a:cubicBezTo>
                    <a:pt x="2658" y="8024"/>
                    <a:pt x="2649" y="8022"/>
                    <a:pt x="2640" y="8022"/>
                  </a:cubicBezTo>
                  <a:close/>
                  <a:moveTo>
                    <a:pt x="16141" y="9047"/>
                  </a:moveTo>
                  <a:cubicBezTo>
                    <a:pt x="16123" y="9047"/>
                    <a:pt x="16105" y="9055"/>
                    <a:pt x="16093" y="9070"/>
                  </a:cubicBezTo>
                  <a:cubicBezTo>
                    <a:pt x="15960" y="9240"/>
                    <a:pt x="15796" y="9447"/>
                    <a:pt x="15609" y="9684"/>
                  </a:cubicBezTo>
                  <a:cubicBezTo>
                    <a:pt x="15588" y="9710"/>
                    <a:pt x="15592" y="9747"/>
                    <a:pt x="15619" y="9769"/>
                  </a:cubicBezTo>
                  <a:cubicBezTo>
                    <a:pt x="15630" y="9778"/>
                    <a:pt x="15643" y="9782"/>
                    <a:pt x="15656" y="9782"/>
                  </a:cubicBezTo>
                  <a:cubicBezTo>
                    <a:pt x="15674" y="9782"/>
                    <a:pt x="15692" y="9773"/>
                    <a:pt x="15704" y="9759"/>
                  </a:cubicBezTo>
                  <a:cubicBezTo>
                    <a:pt x="15892" y="9521"/>
                    <a:pt x="16056" y="9315"/>
                    <a:pt x="16189" y="9145"/>
                  </a:cubicBezTo>
                  <a:cubicBezTo>
                    <a:pt x="16210" y="9119"/>
                    <a:pt x="16205" y="9080"/>
                    <a:pt x="16179" y="9061"/>
                  </a:cubicBezTo>
                  <a:cubicBezTo>
                    <a:pt x="16168" y="9051"/>
                    <a:pt x="16155" y="9047"/>
                    <a:pt x="16141" y="9047"/>
                  </a:cubicBezTo>
                  <a:close/>
                  <a:moveTo>
                    <a:pt x="1936" y="9413"/>
                  </a:moveTo>
                  <a:cubicBezTo>
                    <a:pt x="1913" y="9413"/>
                    <a:pt x="1892" y="9425"/>
                    <a:pt x="1882" y="9446"/>
                  </a:cubicBezTo>
                  <a:lnTo>
                    <a:pt x="1530" y="10142"/>
                  </a:lnTo>
                  <a:cubicBezTo>
                    <a:pt x="1515" y="10171"/>
                    <a:pt x="1527" y="10208"/>
                    <a:pt x="1557" y="10223"/>
                  </a:cubicBezTo>
                  <a:cubicBezTo>
                    <a:pt x="1566" y="10227"/>
                    <a:pt x="1575" y="10229"/>
                    <a:pt x="1585" y="10229"/>
                  </a:cubicBezTo>
                  <a:cubicBezTo>
                    <a:pt x="1607" y="10229"/>
                    <a:pt x="1628" y="10217"/>
                    <a:pt x="1639" y="10196"/>
                  </a:cubicBezTo>
                  <a:lnTo>
                    <a:pt x="1991" y="9501"/>
                  </a:lnTo>
                  <a:cubicBezTo>
                    <a:pt x="2005" y="9471"/>
                    <a:pt x="1994" y="9434"/>
                    <a:pt x="1963" y="9420"/>
                  </a:cubicBezTo>
                  <a:cubicBezTo>
                    <a:pt x="1954" y="9415"/>
                    <a:pt x="1945" y="9413"/>
                    <a:pt x="1936" y="9413"/>
                  </a:cubicBezTo>
                  <a:close/>
                  <a:moveTo>
                    <a:pt x="15170" y="10273"/>
                  </a:moveTo>
                  <a:cubicBezTo>
                    <a:pt x="15152" y="10273"/>
                    <a:pt x="15135" y="10280"/>
                    <a:pt x="15123" y="10295"/>
                  </a:cubicBezTo>
                  <a:lnTo>
                    <a:pt x="14635" y="10907"/>
                  </a:lnTo>
                  <a:cubicBezTo>
                    <a:pt x="14615" y="10933"/>
                    <a:pt x="14619" y="10970"/>
                    <a:pt x="14645" y="10991"/>
                  </a:cubicBezTo>
                  <a:cubicBezTo>
                    <a:pt x="14656" y="11001"/>
                    <a:pt x="14671" y="11005"/>
                    <a:pt x="14683" y="11005"/>
                  </a:cubicBezTo>
                  <a:cubicBezTo>
                    <a:pt x="14701" y="11005"/>
                    <a:pt x="14719" y="10998"/>
                    <a:pt x="14730" y="10982"/>
                  </a:cubicBezTo>
                  <a:lnTo>
                    <a:pt x="15218" y="10370"/>
                  </a:lnTo>
                  <a:cubicBezTo>
                    <a:pt x="15239" y="10345"/>
                    <a:pt x="15234" y="10307"/>
                    <a:pt x="15207" y="10286"/>
                  </a:cubicBezTo>
                  <a:cubicBezTo>
                    <a:pt x="15196" y="10277"/>
                    <a:pt x="15183" y="10273"/>
                    <a:pt x="15170" y="10273"/>
                  </a:cubicBezTo>
                  <a:close/>
                  <a:moveTo>
                    <a:pt x="1233" y="10803"/>
                  </a:moveTo>
                  <a:cubicBezTo>
                    <a:pt x="1211" y="10803"/>
                    <a:pt x="1190" y="10816"/>
                    <a:pt x="1180" y="10837"/>
                  </a:cubicBezTo>
                  <a:lnTo>
                    <a:pt x="827" y="11532"/>
                  </a:lnTo>
                  <a:cubicBezTo>
                    <a:pt x="812" y="11561"/>
                    <a:pt x="824" y="11599"/>
                    <a:pt x="854" y="11613"/>
                  </a:cubicBezTo>
                  <a:cubicBezTo>
                    <a:pt x="862" y="11618"/>
                    <a:pt x="872" y="11620"/>
                    <a:pt x="881" y="11620"/>
                  </a:cubicBezTo>
                  <a:cubicBezTo>
                    <a:pt x="904" y="11620"/>
                    <a:pt x="925" y="11608"/>
                    <a:pt x="935" y="11586"/>
                  </a:cubicBezTo>
                  <a:lnTo>
                    <a:pt x="1288" y="10891"/>
                  </a:lnTo>
                  <a:cubicBezTo>
                    <a:pt x="1303" y="10861"/>
                    <a:pt x="1290" y="10824"/>
                    <a:pt x="1261" y="10810"/>
                  </a:cubicBezTo>
                  <a:cubicBezTo>
                    <a:pt x="1252" y="10805"/>
                    <a:pt x="1243" y="10803"/>
                    <a:pt x="1233" y="10803"/>
                  </a:cubicBezTo>
                  <a:close/>
                  <a:moveTo>
                    <a:pt x="14196" y="11495"/>
                  </a:moveTo>
                  <a:cubicBezTo>
                    <a:pt x="14178" y="11495"/>
                    <a:pt x="14160" y="11502"/>
                    <a:pt x="14148" y="11517"/>
                  </a:cubicBezTo>
                  <a:lnTo>
                    <a:pt x="13661" y="12128"/>
                  </a:lnTo>
                  <a:cubicBezTo>
                    <a:pt x="13639" y="12154"/>
                    <a:pt x="13644" y="12193"/>
                    <a:pt x="13670" y="12213"/>
                  </a:cubicBezTo>
                  <a:cubicBezTo>
                    <a:pt x="13680" y="12222"/>
                    <a:pt x="13695" y="12227"/>
                    <a:pt x="13709" y="12227"/>
                  </a:cubicBezTo>
                  <a:cubicBezTo>
                    <a:pt x="13725" y="12227"/>
                    <a:pt x="13743" y="12219"/>
                    <a:pt x="13755" y="12204"/>
                  </a:cubicBezTo>
                  <a:lnTo>
                    <a:pt x="14243" y="11592"/>
                  </a:lnTo>
                  <a:cubicBezTo>
                    <a:pt x="14264" y="11566"/>
                    <a:pt x="14260" y="11529"/>
                    <a:pt x="14234" y="11508"/>
                  </a:cubicBezTo>
                  <a:cubicBezTo>
                    <a:pt x="14222" y="11499"/>
                    <a:pt x="14209" y="11495"/>
                    <a:pt x="14196" y="11495"/>
                  </a:cubicBezTo>
                  <a:close/>
                  <a:moveTo>
                    <a:pt x="530" y="12194"/>
                  </a:moveTo>
                  <a:cubicBezTo>
                    <a:pt x="508" y="12194"/>
                    <a:pt x="486" y="12206"/>
                    <a:pt x="475" y="12227"/>
                  </a:cubicBezTo>
                  <a:lnTo>
                    <a:pt x="125" y="12922"/>
                  </a:lnTo>
                  <a:cubicBezTo>
                    <a:pt x="109" y="12952"/>
                    <a:pt x="121" y="12989"/>
                    <a:pt x="151" y="13004"/>
                  </a:cubicBezTo>
                  <a:cubicBezTo>
                    <a:pt x="160" y="13009"/>
                    <a:pt x="169" y="13011"/>
                    <a:pt x="179" y="13011"/>
                  </a:cubicBezTo>
                  <a:cubicBezTo>
                    <a:pt x="201" y="13011"/>
                    <a:pt x="222" y="12998"/>
                    <a:pt x="232" y="12977"/>
                  </a:cubicBezTo>
                  <a:lnTo>
                    <a:pt x="584" y="12282"/>
                  </a:lnTo>
                  <a:cubicBezTo>
                    <a:pt x="599" y="12252"/>
                    <a:pt x="587" y="12216"/>
                    <a:pt x="557" y="12200"/>
                  </a:cubicBezTo>
                  <a:cubicBezTo>
                    <a:pt x="548" y="12196"/>
                    <a:pt x="539" y="12194"/>
                    <a:pt x="530" y="12194"/>
                  </a:cubicBezTo>
                  <a:close/>
                  <a:moveTo>
                    <a:pt x="13220" y="12716"/>
                  </a:moveTo>
                  <a:cubicBezTo>
                    <a:pt x="13202" y="12716"/>
                    <a:pt x="13184" y="12724"/>
                    <a:pt x="13172" y="12738"/>
                  </a:cubicBezTo>
                  <a:lnTo>
                    <a:pt x="12685" y="13349"/>
                  </a:lnTo>
                  <a:cubicBezTo>
                    <a:pt x="12664" y="13375"/>
                    <a:pt x="12668" y="13414"/>
                    <a:pt x="12694" y="13433"/>
                  </a:cubicBezTo>
                  <a:cubicBezTo>
                    <a:pt x="12705" y="13443"/>
                    <a:pt x="12718" y="13447"/>
                    <a:pt x="12732" y="13447"/>
                  </a:cubicBezTo>
                  <a:cubicBezTo>
                    <a:pt x="12750" y="13447"/>
                    <a:pt x="12767" y="13440"/>
                    <a:pt x="12780" y="13425"/>
                  </a:cubicBezTo>
                  <a:lnTo>
                    <a:pt x="13267" y="12815"/>
                  </a:lnTo>
                  <a:cubicBezTo>
                    <a:pt x="13289" y="12789"/>
                    <a:pt x="13284" y="12750"/>
                    <a:pt x="13258" y="12729"/>
                  </a:cubicBezTo>
                  <a:cubicBezTo>
                    <a:pt x="13247" y="12720"/>
                    <a:pt x="13233" y="12716"/>
                    <a:pt x="13220" y="12716"/>
                  </a:cubicBezTo>
                  <a:close/>
                  <a:moveTo>
                    <a:pt x="70" y="13497"/>
                  </a:moveTo>
                  <a:cubicBezTo>
                    <a:pt x="47" y="13497"/>
                    <a:pt x="24" y="13510"/>
                    <a:pt x="14" y="13534"/>
                  </a:cubicBezTo>
                  <a:cubicBezTo>
                    <a:pt x="0" y="13564"/>
                    <a:pt x="15" y="13599"/>
                    <a:pt x="45" y="13613"/>
                  </a:cubicBezTo>
                  <a:lnTo>
                    <a:pt x="760" y="13924"/>
                  </a:lnTo>
                  <a:cubicBezTo>
                    <a:pt x="767" y="13927"/>
                    <a:pt x="776" y="13929"/>
                    <a:pt x="783" y="13929"/>
                  </a:cubicBezTo>
                  <a:cubicBezTo>
                    <a:pt x="807" y="13929"/>
                    <a:pt x="830" y="13916"/>
                    <a:pt x="839" y="13893"/>
                  </a:cubicBezTo>
                  <a:cubicBezTo>
                    <a:pt x="853" y="13862"/>
                    <a:pt x="838" y="13827"/>
                    <a:pt x="808" y="13813"/>
                  </a:cubicBezTo>
                  <a:lnTo>
                    <a:pt x="93" y="13501"/>
                  </a:lnTo>
                  <a:cubicBezTo>
                    <a:pt x="86" y="13498"/>
                    <a:pt x="78" y="13497"/>
                    <a:pt x="70" y="13497"/>
                  </a:cubicBezTo>
                  <a:close/>
                  <a:moveTo>
                    <a:pt x="1499" y="14120"/>
                  </a:moveTo>
                  <a:cubicBezTo>
                    <a:pt x="1475" y="14120"/>
                    <a:pt x="1453" y="14133"/>
                    <a:pt x="1443" y="14156"/>
                  </a:cubicBezTo>
                  <a:cubicBezTo>
                    <a:pt x="1429" y="14187"/>
                    <a:pt x="1443" y="14223"/>
                    <a:pt x="1474" y="14236"/>
                  </a:cubicBezTo>
                  <a:lnTo>
                    <a:pt x="2188" y="14547"/>
                  </a:lnTo>
                  <a:cubicBezTo>
                    <a:pt x="2196" y="14551"/>
                    <a:pt x="2205" y="14552"/>
                    <a:pt x="2212" y="14552"/>
                  </a:cubicBezTo>
                  <a:cubicBezTo>
                    <a:pt x="2235" y="14552"/>
                    <a:pt x="2258" y="14539"/>
                    <a:pt x="2267" y="14516"/>
                  </a:cubicBezTo>
                  <a:cubicBezTo>
                    <a:pt x="2281" y="14486"/>
                    <a:pt x="2267" y="14449"/>
                    <a:pt x="2236" y="14435"/>
                  </a:cubicBezTo>
                  <a:lnTo>
                    <a:pt x="1522" y="14124"/>
                  </a:lnTo>
                  <a:cubicBezTo>
                    <a:pt x="1514" y="14121"/>
                    <a:pt x="1506" y="14120"/>
                    <a:pt x="1499" y="14120"/>
                  </a:cubicBezTo>
                  <a:close/>
                  <a:moveTo>
                    <a:pt x="12244" y="13937"/>
                  </a:moveTo>
                  <a:cubicBezTo>
                    <a:pt x="12226" y="13937"/>
                    <a:pt x="12208" y="13944"/>
                    <a:pt x="12196" y="13958"/>
                  </a:cubicBezTo>
                  <a:lnTo>
                    <a:pt x="11708" y="14569"/>
                  </a:lnTo>
                  <a:cubicBezTo>
                    <a:pt x="11687" y="14595"/>
                    <a:pt x="11691" y="14634"/>
                    <a:pt x="11717" y="14655"/>
                  </a:cubicBezTo>
                  <a:cubicBezTo>
                    <a:pt x="11729" y="14663"/>
                    <a:pt x="11741" y="14668"/>
                    <a:pt x="11756" y="14668"/>
                  </a:cubicBezTo>
                  <a:cubicBezTo>
                    <a:pt x="11774" y="14668"/>
                    <a:pt x="11790" y="14660"/>
                    <a:pt x="11803" y="14645"/>
                  </a:cubicBezTo>
                  <a:lnTo>
                    <a:pt x="12290" y="14035"/>
                  </a:lnTo>
                  <a:cubicBezTo>
                    <a:pt x="12312" y="14009"/>
                    <a:pt x="12308" y="13970"/>
                    <a:pt x="12282" y="13949"/>
                  </a:cubicBezTo>
                  <a:cubicBezTo>
                    <a:pt x="12271" y="13941"/>
                    <a:pt x="12258" y="13937"/>
                    <a:pt x="12244" y="13937"/>
                  </a:cubicBezTo>
                  <a:close/>
                  <a:moveTo>
                    <a:pt x="2927" y="14742"/>
                  </a:moveTo>
                  <a:cubicBezTo>
                    <a:pt x="2903" y="14742"/>
                    <a:pt x="2880" y="14756"/>
                    <a:pt x="2870" y="14780"/>
                  </a:cubicBezTo>
                  <a:cubicBezTo>
                    <a:pt x="2857" y="14810"/>
                    <a:pt x="2870" y="14846"/>
                    <a:pt x="2902" y="14859"/>
                  </a:cubicBezTo>
                  <a:lnTo>
                    <a:pt x="3617" y="15170"/>
                  </a:lnTo>
                  <a:cubicBezTo>
                    <a:pt x="3624" y="15174"/>
                    <a:pt x="3632" y="15175"/>
                    <a:pt x="3640" y="15175"/>
                  </a:cubicBezTo>
                  <a:cubicBezTo>
                    <a:pt x="3664" y="15175"/>
                    <a:pt x="3685" y="15162"/>
                    <a:pt x="3696" y="15139"/>
                  </a:cubicBezTo>
                  <a:cubicBezTo>
                    <a:pt x="3708" y="15109"/>
                    <a:pt x="3695" y="15072"/>
                    <a:pt x="3665" y="15060"/>
                  </a:cubicBezTo>
                  <a:lnTo>
                    <a:pt x="2951" y="14747"/>
                  </a:lnTo>
                  <a:cubicBezTo>
                    <a:pt x="2943" y="14744"/>
                    <a:pt x="2935" y="14742"/>
                    <a:pt x="2927" y="14742"/>
                  </a:cubicBezTo>
                  <a:close/>
                  <a:moveTo>
                    <a:pt x="4355" y="15365"/>
                  </a:moveTo>
                  <a:cubicBezTo>
                    <a:pt x="4331" y="15365"/>
                    <a:pt x="4308" y="15379"/>
                    <a:pt x="4299" y="15402"/>
                  </a:cubicBezTo>
                  <a:cubicBezTo>
                    <a:pt x="4285" y="15433"/>
                    <a:pt x="4299" y="15469"/>
                    <a:pt x="4329" y="15481"/>
                  </a:cubicBezTo>
                  <a:lnTo>
                    <a:pt x="5044" y="15793"/>
                  </a:lnTo>
                  <a:cubicBezTo>
                    <a:pt x="5052" y="15796"/>
                    <a:pt x="5060" y="15797"/>
                    <a:pt x="5068" y="15797"/>
                  </a:cubicBezTo>
                  <a:cubicBezTo>
                    <a:pt x="5092" y="15797"/>
                    <a:pt x="5113" y="15784"/>
                    <a:pt x="5124" y="15762"/>
                  </a:cubicBezTo>
                  <a:cubicBezTo>
                    <a:pt x="5137" y="15731"/>
                    <a:pt x="5123" y="15695"/>
                    <a:pt x="5092" y="15683"/>
                  </a:cubicBezTo>
                  <a:lnTo>
                    <a:pt x="4378" y="15371"/>
                  </a:lnTo>
                  <a:cubicBezTo>
                    <a:pt x="4371" y="15367"/>
                    <a:pt x="4363" y="15365"/>
                    <a:pt x="4355" y="15365"/>
                  </a:cubicBezTo>
                  <a:close/>
                  <a:moveTo>
                    <a:pt x="11268" y="15157"/>
                  </a:moveTo>
                  <a:cubicBezTo>
                    <a:pt x="11250" y="15157"/>
                    <a:pt x="11232" y="15164"/>
                    <a:pt x="11220" y="15178"/>
                  </a:cubicBezTo>
                  <a:lnTo>
                    <a:pt x="10731" y="15789"/>
                  </a:lnTo>
                  <a:cubicBezTo>
                    <a:pt x="10710" y="15816"/>
                    <a:pt x="10714" y="15854"/>
                    <a:pt x="10741" y="15875"/>
                  </a:cubicBezTo>
                  <a:cubicBezTo>
                    <a:pt x="10751" y="15884"/>
                    <a:pt x="10766" y="15887"/>
                    <a:pt x="10778" y="15887"/>
                  </a:cubicBezTo>
                  <a:cubicBezTo>
                    <a:pt x="10796" y="15887"/>
                    <a:pt x="10815" y="15880"/>
                    <a:pt x="10826" y="15865"/>
                  </a:cubicBezTo>
                  <a:lnTo>
                    <a:pt x="11315" y="15255"/>
                  </a:lnTo>
                  <a:cubicBezTo>
                    <a:pt x="11335" y="15229"/>
                    <a:pt x="11331" y="15190"/>
                    <a:pt x="11305" y="15169"/>
                  </a:cubicBezTo>
                  <a:cubicBezTo>
                    <a:pt x="11294" y="15161"/>
                    <a:pt x="11281" y="15157"/>
                    <a:pt x="11268" y="15157"/>
                  </a:cubicBezTo>
                  <a:close/>
                  <a:moveTo>
                    <a:pt x="5783" y="15988"/>
                  </a:moveTo>
                  <a:cubicBezTo>
                    <a:pt x="5759" y="15988"/>
                    <a:pt x="5736" y="16001"/>
                    <a:pt x="5727" y="16025"/>
                  </a:cubicBezTo>
                  <a:cubicBezTo>
                    <a:pt x="5712" y="16056"/>
                    <a:pt x="5728" y="16092"/>
                    <a:pt x="5758" y="16105"/>
                  </a:cubicBezTo>
                  <a:lnTo>
                    <a:pt x="6472" y="16416"/>
                  </a:lnTo>
                  <a:cubicBezTo>
                    <a:pt x="6480" y="16419"/>
                    <a:pt x="6488" y="16421"/>
                    <a:pt x="6496" y="16421"/>
                  </a:cubicBezTo>
                  <a:cubicBezTo>
                    <a:pt x="6520" y="16421"/>
                    <a:pt x="6542" y="16408"/>
                    <a:pt x="6551" y="16384"/>
                  </a:cubicBezTo>
                  <a:cubicBezTo>
                    <a:pt x="6565" y="16354"/>
                    <a:pt x="6551" y="16318"/>
                    <a:pt x="6520" y="16305"/>
                  </a:cubicBezTo>
                  <a:lnTo>
                    <a:pt x="5806" y="15993"/>
                  </a:lnTo>
                  <a:cubicBezTo>
                    <a:pt x="5799" y="15989"/>
                    <a:pt x="5791" y="15988"/>
                    <a:pt x="5783" y="15988"/>
                  </a:cubicBezTo>
                  <a:close/>
                  <a:moveTo>
                    <a:pt x="7210" y="16611"/>
                  </a:moveTo>
                  <a:cubicBezTo>
                    <a:pt x="7186" y="16611"/>
                    <a:pt x="7165" y="16625"/>
                    <a:pt x="7155" y="16647"/>
                  </a:cubicBezTo>
                  <a:cubicBezTo>
                    <a:pt x="7141" y="16679"/>
                    <a:pt x="7156" y="16714"/>
                    <a:pt x="7187" y="16727"/>
                  </a:cubicBezTo>
                  <a:lnTo>
                    <a:pt x="7901" y="17039"/>
                  </a:lnTo>
                  <a:cubicBezTo>
                    <a:pt x="7908" y="17041"/>
                    <a:pt x="7916" y="17045"/>
                    <a:pt x="7925" y="17045"/>
                  </a:cubicBezTo>
                  <a:cubicBezTo>
                    <a:pt x="7948" y="17045"/>
                    <a:pt x="7971" y="17030"/>
                    <a:pt x="7980" y="17008"/>
                  </a:cubicBezTo>
                  <a:cubicBezTo>
                    <a:pt x="7994" y="16977"/>
                    <a:pt x="7979" y="16941"/>
                    <a:pt x="7949" y="16928"/>
                  </a:cubicBezTo>
                  <a:lnTo>
                    <a:pt x="7235" y="16617"/>
                  </a:lnTo>
                  <a:cubicBezTo>
                    <a:pt x="7227" y="16613"/>
                    <a:pt x="7218" y="16611"/>
                    <a:pt x="7210" y="16611"/>
                  </a:cubicBezTo>
                  <a:close/>
                  <a:moveTo>
                    <a:pt x="10290" y="16377"/>
                  </a:moveTo>
                  <a:cubicBezTo>
                    <a:pt x="10272" y="16377"/>
                    <a:pt x="10255" y="16384"/>
                    <a:pt x="10243" y="16400"/>
                  </a:cubicBezTo>
                  <a:lnTo>
                    <a:pt x="9753" y="17009"/>
                  </a:lnTo>
                  <a:cubicBezTo>
                    <a:pt x="9732" y="17035"/>
                    <a:pt x="9737" y="17074"/>
                    <a:pt x="9763" y="17095"/>
                  </a:cubicBezTo>
                  <a:cubicBezTo>
                    <a:pt x="9774" y="17103"/>
                    <a:pt x="9788" y="17108"/>
                    <a:pt x="9800" y="17108"/>
                  </a:cubicBezTo>
                  <a:cubicBezTo>
                    <a:pt x="9819" y="17108"/>
                    <a:pt x="9836" y="17101"/>
                    <a:pt x="9848" y="17085"/>
                  </a:cubicBezTo>
                  <a:lnTo>
                    <a:pt x="10337" y="16476"/>
                  </a:lnTo>
                  <a:cubicBezTo>
                    <a:pt x="10359" y="16449"/>
                    <a:pt x="10353" y="16411"/>
                    <a:pt x="10328" y="16390"/>
                  </a:cubicBezTo>
                  <a:cubicBezTo>
                    <a:pt x="10317" y="16381"/>
                    <a:pt x="10303" y="16377"/>
                    <a:pt x="10290" y="16377"/>
                  </a:cubicBezTo>
                  <a:close/>
                  <a:moveTo>
                    <a:pt x="8639" y="17234"/>
                  </a:moveTo>
                  <a:cubicBezTo>
                    <a:pt x="8616" y="17234"/>
                    <a:pt x="8593" y="17248"/>
                    <a:pt x="8583" y="17270"/>
                  </a:cubicBezTo>
                  <a:cubicBezTo>
                    <a:pt x="8570" y="17301"/>
                    <a:pt x="8584" y="17337"/>
                    <a:pt x="8615" y="17350"/>
                  </a:cubicBezTo>
                  <a:lnTo>
                    <a:pt x="9328" y="17661"/>
                  </a:lnTo>
                  <a:cubicBezTo>
                    <a:pt x="9336" y="17666"/>
                    <a:pt x="9344" y="17667"/>
                    <a:pt x="9354" y="17667"/>
                  </a:cubicBezTo>
                  <a:cubicBezTo>
                    <a:pt x="9376" y="17667"/>
                    <a:pt x="9398" y="17653"/>
                    <a:pt x="9409" y="17630"/>
                  </a:cubicBezTo>
                  <a:cubicBezTo>
                    <a:pt x="9422" y="17600"/>
                    <a:pt x="9408" y="17563"/>
                    <a:pt x="9378" y="17551"/>
                  </a:cubicBezTo>
                  <a:lnTo>
                    <a:pt x="8663" y="17240"/>
                  </a:lnTo>
                  <a:cubicBezTo>
                    <a:pt x="8655" y="17236"/>
                    <a:pt x="8647" y="17234"/>
                    <a:pt x="8639" y="172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307;p39">
              <a:extLst>
                <a:ext uri="{FF2B5EF4-FFF2-40B4-BE49-F238E27FC236}">
                  <a16:creationId xmlns:a16="http://schemas.microsoft.com/office/drawing/2014/main" id="{224415E3-2580-6CFC-036B-8A257C9C1255}"/>
                </a:ext>
              </a:extLst>
            </p:cNvPr>
            <p:cNvSpPr/>
            <p:nvPr/>
          </p:nvSpPr>
          <p:spPr>
            <a:xfrm>
              <a:off x="4156655" y="3626937"/>
              <a:ext cx="197488" cy="256525"/>
            </a:xfrm>
            <a:custGeom>
              <a:avLst/>
              <a:gdLst/>
              <a:ahLst/>
              <a:cxnLst/>
              <a:rect l="l" t="t" r="r" b="b"/>
              <a:pathLst>
                <a:path w="4245" h="5514" extrusionOk="0">
                  <a:moveTo>
                    <a:pt x="4176" y="1"/>
                  </a:moveTo>
                  <a:cubicBezTo>
                    <a:pt x="4157" y="1"/>
                    <a:pt x="4140" y="9"/>
                    <a:pt x="4128" y="24"/>
                  </a:cubicBezTo>
                  <a:lnTo>
                    <a:pt x="3797" y="457"/>
                  </a:lnTo>
                  <a:cubicBezTo>
                    <a:pt x="3777" y="485"/>
                    <a:pt x="3782" y="523"/>
                    <a:pt x="3808" y="543"/>
                  </a:cubicBezTo>
                  <a:cubicBezTo>
                    <a:pt x="3820" y="551"/>
                    <a:pt x="3832" y="556"/>
                    <a:pt x="3846" y="556"/>
                  </a:cubicBezTo>
                  <a:cubicBezTo>
                    <a:pt x="3864" y="556"/>
                    <a:pt x="3881" y="547"/>
                    <a:pt x="3893" y="532"/>
                  </a:cubicBezTo>
                  <a:lnTo>
                    <a:pt x="4225" y="98"/>
                  </a:lnTo>
                  <a:cubicBezTo>
                    <a:pt x="4245" y="71"/>
                    <a:pt x="4239" y="34"/>
                    <a:pt x="4212" y="13"/>
                  </a:cubicBezTo>
                  <a:cubicBezTo>
                    <a:pt x="4201" y="5"/>
                    <a:pt x="4188" y="1"/>
                    <a:pt x="4176" y="1"/>
                  </a:cubicBezTo>
                  <a:close/>
                  <a:moveTo>
                    <a:pt x="3373" y="1054"/>
                  </a:moveTo>
                  <a:cubicBezTo>
                    <a:pt x="3355" y="1054"/>
                    <a:pt x="3337" y="1063"/>
                    <a:pt x="3325" y="1078"/>
                  </a:cubicBezTo>
                  <a:lnTo>
                    <a:pt x="2852" y="1697"/>
                  </a:lnTo>
                  <a:cubicBezTo>
                    <a:pt x="2833" y="1725"/>
                    <a:pt x="2838" y="1763"/>
                    <a:pt x="2865" y="1783"/>
                  </a:cubicBezTo>
                  <a:cubicBezTo>
                    <a:pt x="2875" y="1791"/>
                    <a:pt x="2889" y="1795"/>
                    <a:pt x="2902" y="1795"/>
                  </a:cubicBezTo>
                  <a:cubicBezTo>
                    <a:pt x="2919" y="1795"/>
                    <a:pt x="2937" y="1787"/>
                    <a:pt x="2951" y="1771"/>
                  </a:cubicBezTo>
                  <a:lnTo>
                    <a:pt x="3421" y="1151"/>
                  </a:lnTo>
                  <a:cubicBezTo>
                    <a:pt x="3441" y="1125"/>
                    <a:pt x="3437" y="1087"/>
                    <a:pt x="3410" y="1067"/>
                  </a:cubicBezTo>
                  <a:cubicBezTo>
                    <a:pt x="3399" y="1058"/>
                    <a:pt x="3386" y="1054"/>
                    <a:pt x="3373" y="1054"/>
                  </a:cubicBezTo>
                  <a:close/>
                  <a:moveTo>
                    <a:pt x="2430" y="2294"/>
                  </a:moveTo>
                  <a:cubicBezTo>
                    <a:pt x="2411" y="2294"/>
                    <a:pt x="2393" y="2302"/>
                    <a:pt x="2381" y="2318"/>
                  </a:cubicBezTo>
                  <a:lnTo>
                    <a:pt x="1909" y="2937"/>
                  </a:lnTo>
                  <a:cubicBezTo>
                    <a:pt x="1889" y="2964"/>
                    <a:pt x="1893" y="3002"/>
                    <a:pt x="1920" y="3023"/>
                  </a:cubicBezTo>
                  <a:cubicBezTo>
                    <a:pt x="1931" y="3031"/>
                    <a:pt x="1944" y="3035"/>
                    <a:pt x="1957" y="3035"/>
                  </a:cubicBezTo>
                  <a:cubicBezTo>
                    <a:pt x="1976" y="3035"/>
                    <a:pt x="1994" y="3027"/>
                    <a:pt x="2005" y="3011"/>
                  </a:cubicBezTo>
                  <a:lnTo>
                    <a:pt x="2478" y="2391"/>
                  </a:lnTo>
                  <a:cubicBezTo>
                    <a:pt x="2498" y="2365"/>
                    <a:pt x="2492" y="2326"/>
                    <a:pt x="2466" y="2306"/>
                  </a:cubicBezTo>
                  <a:cubicBezTo>
                    <a:pt x="2455" y="2298"/>
                    <a:pt x="2443" y="2294"/>
                    <a:pt x="2430" y="2294"/>
                  </a:cubicBezTo>
                  <a:close/>
                  <a:moveTo>
                    <a:pt x="1485" y="3533"/>
                  </a:moveTo>
                  <a:cubicBezTo>
                    <a:pt x="1467" y="3533"/>
                    <a:pt x="1449" y="3542"/>
                    <a:pt x="1437" y="3557"/>
                  </a:cubicBezTo>
                  <a:lnTo>
                    <a:pt x="966" y="4176"/>
                  </a:lnTo>
                  <a:cubicBezTo>
                    <a:pt x="945" y="4203"/>
                    <a:pt x="950" y="4242"/>
                    <a:pt x="976" y="4263"/>
                  </a:cubicBezTo>
                  <a:cubicBezTo>
                    <a:pt x="987" y="4271"/>
                    <a:pt x="1001" y="4275"/>
                    <a:pt x="1014" y="4275"/>
                  </a:cubicBezTo>
                  <a:cubicBezTo>
                    <a:pt x="1031" y="4275"/>
                    <a:pt x="1050" y="4266"/>
                    <a:pt x="1063" y="4250"/>
                  </a:cubicBezTo>
                  <a:lnTo>
                    <a:pt x="1533" y="3631"/>
                  </a:lnTo>
                  <a:cubicBezTo>
                    <a:pt x="1554" y="3604"/>
                    <a:pt x="1549" y="3567"/>
                    <a:pt x="1522" y="3546"/>
                  </a:cubicBezTo>
                  <a:cubicBezTo>
                    <a:pt x="1511" y="3537"/>
                    <a:pt x="1498" y="3533"/>
                    <a:pt x="1485" y="3533"/>
                  </a:cubicBezTo>
                  <a:close/>
                  <a:moveTo>
                    <a:pt x="541" y="4773"/>
                  </a:moveTo>
                  <a:cubicBezTo>
                    <a:pt x="523" y="4773"/>
                    <a:pt x="505" y="4781"/>
                    <a:pt x="493" y="4797"/>
                  </a:cubicBezTo>
                  <a:lnTo>
                    <a:pt x="22" y="5417"/>
                  </a:lnTo>
                  <a:cubicBezTo>
                    <a:pt x="0" y="5443"/>
                    <a:pt x="6" y="5482"/>
                    <a:pt x="33" y="5501"/>
                  </a:cubicBezTo>
                  <a:cubicBezTo>
                    <a:pt x="44" y="5510"/>
                    <a:pt x="55" y="5514"/>
                    <a:pt x="69" y="5514"/>
                  </a:cubicBezTo>
                  <a:cubicBezTo>
                    <a:pt x="87" y="5514"/>
                    <a:pt x="106" y="5506"/>
                    <a:pt x="118" y="5490"/>
                  </a:cubicBezTo>
                  <a:lnTo>
                    <a:pt x="590" y="4870"/>
                  </a:lnTo>
                  <a:cubicBezTo>
                    <a:pt x="611" y="4844"/>
                    <a:pt x="604" y="4805"/>
                    <a:pt x="577" y="4785"/>
                  </a:cubicBezTo>
                  <a:cubicBezTo>
                    <a:pt x="567" y="4777"/>
                    <a:pt x="554" y="4773"/>
                    <a:pt x="541" y="47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308;p39">
              <a:extLst>
                <a:ext uri="{FF2B5EF4-FFF2-40B4-BE49-F238E27FC236}">
                  <a16:creationId xmlns:a16="http://schemas.microsoft.com/office/drawing/2014/main" id="{484444D7-0DF5-3B44-FBB7-1774A8079739}"/>
                </a:ext>
              </a:extLst>
            </p:cNvPr>
            <p:cNvSpPr/>
            <p:nvPr/>
          </p:nvSpPr>
          <p:spPr>
            <a:xfrm>
              <a:off x="4468489" y="2987078"/>
              <a:ext cx="338777" cy="272203"/>
            </a:xfrm>
            <a:custGeom>
              <a:avLst/>
              <a:gdLst/>
              <a:ahLst/>
              <a:cxnLst/>
              <a:rect l="l" t="t" r="r" b="b"/>
              <a:pathLst>
                <a:path w="7282" h="5851" extrusionOk="0">
                  <a:moveTo>
                    <a:pt x="5400" y="5537"/>
                  </a:moveTo>
                  <a:cubicBezTo>
                    <a:pt x="5054" y="5713"/>
                    <a:pt x="4678" y="5823"/>
                    <a:pt x="4297" y="5835"/>
                  </a:cubicBezTo>
                  <a:cubicBezTo>
                    <a:pt x="3799" y="5851"/>
                    <a:pt x="3351" y="5714"/>
                    <a:pt x="2968" y="5515"/>
                  </a:cubicBezTo>
                  <a:cubicBezTo>
                    <a:pt x="2526" y="5288"/>
                    <a:pt x="2175" y="4982"/>
                    <a:pt x="1938" y="4741"/>
                  </a:cubicBezTo>
                  <a:cubicBezTo>
                    <a:pt x="1719" y="4518"/>
                    <a:pt x="1599" y="4351"/>
                    <a:pt x="1599" y="4351"/>
                  </a:cubicBezTo>
                  <a:cubicBezTo>
                    <a:pt x="1438" y="4216"/>
                    <a:pt x="493" y="4486"/>
                    <a:pt x="493" y="4486"/>
                  </a:cubicBezTo>
                  <a:cubicBezTo>
                    <a:pt x="830" y="2882"/>
                    <a:pt x="174" y="235"/>
                    <a:pt x="1" y="0"/>
                  </a:cubicBezTo>
                  <a:cubicBezTo>
                    <a:pt x="141" y="129"/>
                    <a:pt x="1137" y="981"/>
                    <a:pt x="3203" y="1223"/>
                  </a:cubicBezTo>
                  <a:cubicBezTo>
                    <a:pt x="3283" y="1232"/>
                    <a:pt x="3359" y="1242"/>
                    <a:pt x="3441" y="1249"/>
                  </a:cubicBezTo>
                  <a:cubicBezTo>
                    <a:pt x="3677" y="1270"/>
                    <a:pt x="3900" y="1276"/>
                    <a:pt x="4114" y="1276"/>
                  </a:cubicBezTo>
                  <a:cubicBezTo>
                    <a:pt x="4319" y="1276"/>
                    <a:pt x="4516" y="1268"/>
                    <a:pt x="4700" y="1250"/>
                  </a:cubicBezTo>
                  <a:cubicBezTo>
                    <a:pt x="4805" y="1243"/>
                    <a:pt x="4908" y="1232"/>
                    <a:pt x="5006" y="1217"/>
                  </a:cubicBezTo>
                  <a:cubicBezTo>
                    <a:pt x="5195" y="1390"/>
                    <a:pt x="5294" y="1678"/>
                    <a:pt x="5294" y="1959"/>
                  </a:cubicBezTo>
                  <a:cubicBezTo>
                    <a:pt x="5294" y="1959"/>
                    <a:pt x="5079" y="2499"/>
                    <a:pt x="5847" y="2918"/>
                  </a:cubicBezTo>
                  <a:cubicBezTo>
                    <a:pt x="6422" y="3231"/>
                    <a:pt x="6869" y="3184"/>
                    <a:pt x="7138" y="2959"/>
                  </a:cubicBezTo>
                  <a:cubicBezTo>
                    <a:pt x="7281" y="3807"/>
                    <a:pt x="6478" y="4989"/>
                    <a:pt x="5400" y="5537"/>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1309;p39">
              <a:extLst>
                <a:ext uri="{FF2B5EF4-FFF2-40B4-BE49-F238E27FC236}">
                  <a16:creationId xmlns:a16="http://schemas.microsoft.com/office/drawing/2014/main" id="{B4BE3472-7985-5058-6555-CC0C55C5B93B}"/>
                </a:ext>
              </a:extLst>
            </p:cNvPr>
            <p:cNvSpPr/>
            <p:nvPr/>
          </p:nvSpPr>
          <p:spPr>
            <a:xfrm>
              <a:off x="4701283" y="3007641"/>
              <a:ext cx="123145" cy="125564"/>
            </a:xfrm>
            <a:custGeom>
              <a:avLst/>
              <a:gdLst/>
              <a:ahLst/>
              <a:cxnLst/>
              <a:rect l="l" t="t" r="r" b="b"/>
              <a:pathLst>
                <a:path w="2647" h="2699" extrusionOk="0">
                  <a:moveTo>
                    <a:pt x="2076" y="1"/>
                  </a:moveTo>
                  <a:cubicBezTo>
                    <a:pt x="2076" y="1"/>
                    <a:pt x="1476" y="497"/>
                    <a:pt x="296" y="725"/>
                  </a:cubicBezTo>
                  <a:cubicBezTo>
                    <a:pt x="201" y="744"/>
                    <a:pt x="104" y="760"/>
                    <a:pt x="1" y="775"/>
                  </a:cubicBezTo>
                  <a:cubicBezTo>
                    <a:pt x="191" y="947"/>
                    <a:pt x="291" y="1235"/>
                    <a:pt x="291" y="1517"/>
                  </a:cubicBezTo>
                  <a:cubicBezTo>
                    <a:pt x="291" y="1517"/>
                    <a:pt x="74" y="2057"/>
                    <a:pt x="843" y="2476"/>
                  </a:cubicBezTo>
                  <a:cubicBezTo>
                    <a:pt x="1129" y="2632"/>
                    <a:pt x="1383" y="2699"/>
                    <a:pt x="1599" y="2699"/>
                  </a:cubicBezTo>
                  <a:cubicBezTo>
                    <a:pt x="1818" y="2699"/>
                    <a:pt x="1998" y="2630"/>
                    <a:pt x="2133" y="2517"/>
                  </a:cubicBezTo>
                  <a:cubicBezTo>
                    <a:pt x="2223" y="2442"/>
                    <a:pt x="2293" y="2346"/>
                    <a:pt x="2340" y="2236"/>
                  </a:cubicBezTo>
                  <a:cubicBezTo>
                    <a:pt x="2530" y="1805"/>
                    <a:pt x="2646" y="569"/>
                    <a:pt x="2076" y="1"/>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1310;p39">
              <a:extLst>
                <a:ext uri="{FF2B5EF4-FFF2-40B4-BE49-F238E27FC236}">
                  <a16:creationId xmlns:a16="http://schemas.microsoft.com/office/drawing/2014/main" id="{3541C440-C33C-A184-38BD-9CB2CE62737D}"/>
                </a:ext>
              </a:extLst>
            </p:cNvPr>
            <p:cNvSpPr/>
            <p:nvPr/>
          </p:nvSpPr>
          <p:spPr>
            <a:xfrm>
              <a:off x="4222902" y="3174514"/>
              <a:ext cx="1301234" cy="968971"/>
            </a:xfrm>
            <a:custGeom>
              <a:avLst/>
              <a:gdLst/>
              <a:ahLst/>
              <a:cxnLst/>
              <a:rect l="l" t="t" r="r" b="b"/>
              <a:pathLst>
                <a:path w="27970" h="20828" extrusionOk="0">
                  <a:moveTo>
                    <a:pt x="15732" y="0"/>
                  </a:moveTo>
                  <a:cubicBezTo>
                    <a:pt x="15624" y="0"/>
                    <a:pt x="15522" y="9"/>
                    <a:pt x="15428" y="27"/>
                  </a:cubicBezTo>
                  <a:cubicBezTo>
                    <a:pt x="13837" y="322"/>
                    <a:pt x="10896" y="1806"/>
                    <a:pt x="10896" y="1806"/>
                  </a:cubicBezTo>
                  <a:cubicBezTo>
                    <a:pt x="9576" y="2507"/>
                    <a:pt x="8119" y="3478"/>
                    <a:pt x="7930" y="4825"/>
                  </a:cubicBezTo>
                  <a:cubicBezTo>
                    <a:pt x="7741" y="6176"/>
                    <a:pt x="8333" y="11273"/>
                    <a:pt x="8846" y="12594"/>
                  </a:cubicBezTo>
                  <a:cubicBezTo>
                    <a:pt x="8846" y="12594"/>
                    <a:pt x="6340" y="14616"/>
                    <a:pt x="4584" y="16047"/>
                  </a:cubicBezTo>
                  <a:cubicBezTo>
                    <a:pt x="2833" y="17476"/>
                    <a:pt x="1" y="19823"/>
                    <a:pt x="1" y="19823"/>
                  </a:cubicBezTo>
                  <a:cubicBezTo>
                    <a:pt x="1" y="19823"/>
                    <a:pt x="199" y="20256"/>
                    <a:pt x="392" y="20564"/>
                  </a:cubicBezTo>
                  <a:cubicBezTo>
                    <a:pt x="464" y="20681"/>
                    <a:pt x="534" y="20778"/>
                    <a:pt x="595" y="20828"/>
                  </a:cubicBezTo>
                  <a:cubicBezTo>
                    <a:pt x="595" y="20828"/>
                    <a:pt x="3204" y="20455"/>
                    <a:pt x="6163" y="19383"/>
                  </a:cubicBezTo>
                  <a:cubicBezTo>
                    <a:pt x="7046" y="19064"/>
                    <a:pt x="7962" y="18683"/>
                    <a:pt x="8846" y="18231"/>
                  </a:cubicBezTo>
                  <a:cubicBezTo>
                    <a:pt x="10391" y="17442"/>
                    <a:pt x="11383" y="16542"/>
                    <a:pt x="12012" y="15646"/>
                  </a:cubicBezTo>
                  <a:cubicBezTo>
                    <a:pt x="12953" y="14306"/>
                    <a:pt x="13087" y="12977"/>
                    <a:pt x="13055" y="12055"/>
                  </a:cubicBezTo>
                  <a:lnTo>
                    <a:pt x="13055" y="12055"/>
                  </a:lnTo>
                  <a:cubicBezTo>
                    <a:pt x="13055" y="12055"/>
                    <a:pt x="13059" y="12056"/>
                    <a:pt x="13063" y="12060"/>
                  </a:cubicBezTo>
                  <a:cubicBezTo>
                    <a:pt x="13083" y="12069"/>
                    <a:pt x="13139" y="12101"/>
                    <a:pt x="13227" y="12149"/>
                  </a:cubicBezTo>
                  <a:cubicBezTo>
                    <a:pt x="13900" y="12518"/>
                    <a:pt x="16361" y="13901"/>
                    <a:pt x="17126" y="14806"/>
                  </a:cubicBezTo>
                  <a:cubicBezTo>
                    <a:pt x="17722" y="15510"/>
                    <a:pt x="18148" y="16212"/>
                    <a:pt x="18494" y="16641"/>
                  </a:cubicBezTo>
                  <a:cubicBezTo>
                    <a:pt x="18665" y="16853"/>
                    <a:pt x="18818" y="17001"/>
                    <a:pt x="18962" y="17044"/>
                  </a:cubicBezTo>
                  <a:cubicBezTo>
                    <a:pt x="19054" y="17073"/>
                    <a:pt x="19250" y="17119"/>
                    <a:pt x="19535" y="17153"/>
                  </a:cubicBezTo>
                  <a:cubicBezTo>
                    <a:pt x="19753" y="17179"/>
                    <a:pt x="20023" y="17199"/>
                    <a:pt x="20336" y="17199"/>
                  </a:cubicBezTo>
                  <a:cubicBezTo>
                    <a:pt x="21535" y="17199"/>
                    <a:pt x="23366" y="16911"/>
                    <a:pt x="25354" y="15616"/>
                  </a:cubicBezTo>
                  <a:cubicBezTo>
                    <a:pt x="27970" y="13909"/>
                    <a:pt x="27906" y="13114"/>
                    <a:pt x="27758" y="12524"/>
                  </a:cubicBezTo>
                  <a:cubicBezTo>
                    <a:pt x="27725" y="12396"/>
                    <a:pt x="27689" y="12278"/>
                    <a:pt x="27673" y="12163"/>
                  </a:cubicBezTo>
                  <a:cubicBezTo>
                    <a:pt x="27593" y="11516"/>
                    <a:pt x="26002" y="7308"/>
                    <a:pt x="23358" y="4665"/>
                  </a:cubicBezTo>
                  <a:cubicBezTo>
                    <a:pt x="20870" y="2177"/>
                    <a:pt x="17454" y="0"/>
                    <a:pt x="15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1311;p39">
              <a:extLst>
                <a:ext uri="{FF2B5EF4-FFF2-40B4-BE49-F238E27FC236}">
                  <a16:creationId xmlns:a16="http://schemas.microsoft.com/office/drawing/2014/main" id="{4B1F8629-E4AB-92AC-1330-7BCDBDF7B7A4}"/>
                </a:ext>
              </a:extLst>
            </p:cNvPr>
            <p:cNvSpPr/>
            <p:nvPr/>
          </p:nvSpPr>
          <p:spPr>
            <a:xfrm>
              <a:off x="4241138" y="3461366"/>
              <a:ext cx="890580" cy="682113"/>
            </a:xfrm>
            <a:custGeom>
              <a:avLst/>
              <a:gdLst/>
              <a:ahLst/>
              <a:cxnLst/>
              <a:rect l="l" t="t" r="r" b="b"/>
              <a:pathLst>
                <a:path w="19143" h="14662" extrusionOk="0">
                  <a:moveTo>
                    <a:pt x="19143" y="10987"/>
                  </a:moveTo>
                  <a:cubicBezTo>
                    <a:pt x="18858" y="10953"/>
                    <a:pt x="18662" y="10907"/>
                    <a:pt x="18570" y="10878"/>
                  </a:cubicBezTo>
                  <a:cubicBezTo>
                    <a:pt x="18426" y="10835"/>
                    <a:pt x="18273" y="10687"/>
                    <a:pt x="18102" y="10475"/>
                  </a:cubicBezTo>
                  <a:cubicBezTo>
                    <a:pt x="17756" y="10046"/>
                    <a:pt x="17330" y="9344"/>
                    <a:pt x="16734" y="8640"/>
                  </a:cubicBezTo>
                  <a:cubicBezTo>
                    <a:pt x="15969" y="7735"/>
                    <a:pt x="13508" y="6352"/>
                    <a:pt x="12835" y="5983"/>
                  </a:cubicBezTo>
                  <a:cubicBezTo>
                    <a:pt x="12747" y="5935"/>
                    <a:pt x="12691" y="5903"/>
                    <a:pt x="12671" y="5894"/>
                  </a:cubicBezTo>
                  <a:cubicBezTo>
                    <a:pt x="12667" y="5890"/>
                    <a:pt x="12663" y="5889"/>
                    <a:pt x="12663" y="5889"/>
                  </a:cubicBezTo>
                  <a:cubicBezTo>
                    <a:pt x="12695" y="6811"/>
                    <a:pt x="12561" y="8140"/>
                    <a:pt x="11620" y="9480"/>
                  </a:cubicBezTo>
                  <a:cubicBezTo>
                    <a:pt x="10991" y="10376"/>
                    <a:pt x="9999" y="11276"/>
                    <a:pt x="8454" y="12065"/>
                  </a:cubicBezTo>
                  <a:cubicBezTo>
                    <a:pt x="7570" y="12517"/>
                    <a:pt x="6654" y="12898"/>
                    <a:pt x="5771" y="13217"/>
                  </a:cubicBezTo>
                  <a:cubicBezTo>
                    <a:pt x="2812" y="14289"/>
                    <a:pt x="203" y="14662"/>
                    <a:pt x="203" y="14662"/>
                  </a:cubicBezTo>
                  <a:cubicBezTo>
                    <a:pt x="142" y="14612"/>
                    <a:pt x="72" y="14515"/>
                    <a:pt x="0" y="14398"/>
                  </a:cubicBezTo>
                  <a:cubicBezTo>
                    <a:pt x="1343" y="14165"/>
                    <a:pt x="4284" y="13352"/>
                    <a:pt x="6378" y="12066"/>
                  </a:cubicBezTo>
                  <a:cubicBezTo>
                    <a:pt x="8618" y="10690"/>
                    <a:pt x="11054" y="8774"/>
                    <a:pt x="11536" y="6859"/>
                  </a:cubicBezTo>
                  <a:cubicBezTo>
                    <a:pt x="12016" y="4946"/>
                    <a:pt x="11980" y="907"/>
                    <a:pt x="11688" y="0"/>
                  </a:cubicBezTo>
                  <a:cubicBezTo>
                    <a:pt x="11688" y="0"/>
                    <a:pt x="12673" y="1358"/>
                    <a:pt x="13141" y="2409"/>
                  </a:cubicBezTo>
                  <a:cubicBezTo>
                    <a:pt x="13607" y="3461"/>
                    <a:pt x="13984" y="4248"/>
                    <a:pt x="13984" y="4248"/>
                  </a:cubicBezTo>
                  <a:cubicBezTo>
                    <a:pt x="13984" y="4248"/>
                    <a:pt x="16951" y="6240"/>
                    <a:pt x="17572" y="7399"/>
                  </a:cubicBezTo>
                  <a:cubicBezTo>
                    <a:pt x="18039" y="8272"/>
                    <a:pt x="18796" y="10126"/>
                    <a:pt x="19143" y="10987"/>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1312;p39">
              <a:extLst>
                <a:ext uri="{FF2B5EF4-FFF2-40B4-BE49-F238E27FC236}">
                  <a16:creationId xmlns:a16="http://schemas.microsoft.com/office/drawing/2014/main" id="{2417C8BD-ACBC-A335-C4D5-C37FA9E520CF}"/>
                </a:ext>
              </a:extLst>
            </p:cNvPr>
            <p:cNvSpPr/>
            <p:nvPr/>
          </p:nvSpPr>
          <p:spPr>
            <a:xfrm>
              <a:off x="4766878" y="3174468"/>
              <a:ext cx="28937" cy="33868"/>
            </a:xfrm>
            <a:custGeom>
              <a:avLst/>
              <a:gdLst/>
              <a:ahLst/>
              <a:cxnLst/>
              <a:rect l="l" t="t" r="r" b="b"/>
              <a:pathLst>
                <a:path w="622" h="728" extrusionOk="0">
                  <a:moveTo>
                    <a:pt x="507" y="1"/>
                  </a:moveTo>
                  <a:lnTo>
                    <a:pt x="622" y="453"/>
                  </a:lnTo>
                  <a:cubicBezTo>
                    <a:pt x="622" y="453"/>
                    <a:pt x="286" y="524"/>
                    <a:pt x="1" y="728"/>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1313;p39">
              <a:extLst>
                <a:ext uri="{FF2B5EF4-FFF2-40B4-BE49-F238E27FC236}">
                  <a16:creationId xmlns:a16="http://schemas.microsoft.com/office/drawing/2014/main" id="{76370DED-E1EA-6859-FB13-3CDC543ABDB0}"/>
                </a:ext>
              </a:extLst>
            </p:cNvPr>
            <p:cNvSpPr/>
            <p:nvPr/>
          </p:nvSpPr>
          <p:spPr>
            <a:xfrm>
              <a:off x="4467559" y="2986241"/>
              <a:ext cx="977" cy="884"/>
            </a:xfrm>
            <a:custGeom>
              <a:avLst/>
              <a:gdLst/>
              <a:ahLst/>
              <a:cxnLst/>
              <a:rect l="l" t="t" r="r" b="b"/>
              <a:pathLst>
                <a:path w="21" h="19" extrusionOk="0">
                  <a:moveTo>
                    <a:pt x="1" y="0"/>
                  </a:moveTo>
                  <a:cubicBezTo>
                    <a:pt x="1" y="0"/>
                    <a:pt x="9" y="8"/>
                    <a:pt x="21" y="18"/>
                  </a:cubicBezTo>
                  <a:cubicBezTo>
                    <a:pt x="13" y="9"/>
                    <a:pt x="7" y="1"/>
                    <a:pt x="1" y="0"/>
                  </a:cubicBezTo>
                  <a:close/>
                </a:path>
              </a:pathLst>
            </a:custGeom>
            <a:solidFill>
              <a:srgbClr val="3F7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1314;p39">
              <a:extLst>
                <a:ext uri="{FF2B5EF4-FFF2-40B4-BE49-F238E27FC236}">
                  <a16:creationId xmlns:a16="http://schemas.microsoft.com/office/drawing/2014/main" id="{1A67FA33-D37A-67DA-8D52-BE29A16AA5C8}"/>
                </a:ext>
              </a:extLst>
            </p:cNvPr>
            <p:cNvSpPr/>
            <p:nvPr/>
          </p:nvSpPr>
          <p:spPr>
            <a:xfrm>
              <a:off x="4509614" y="3757104"/>
              <a:ext cx="1075088" cy="1066110"/>
            </a:xfrm>
            <a:custGeom>
              <a:avLst/>
              <a:gdLst/>
              <a:ahLst/>
              <a:cxnLst/>
              <a:rect l="l" t="t" r="r" b="b"/>
              <a:pathLst>
                <a:path w="23109" h="22916" extrusionOk="0">
                  <a:moveTo>
                    <a:pt x="22820" y="6047"/>
                  </a:moveTo>
                  <a:cubicBezTo>
                    <a:pt x="22585" y="6658"/>
                    <a:pt x="22159" y="7330"/>
                    <a:pt x="21430" y="8109"/>
                  </a:cubicBezTo>
                  <a:cubicBezTo>
                    <a:pt x="19811" y="9836"/>
                    <a:pt x="16709" y="10968"/>
                    <a:pt x="16709" y="10968"/>
                  </a:cubicBezTo>
                  <a:cubicBezTo>
                    <a:pt x="15468" y="11372"/>
                    <a:pt x="14309" y="11398"/>
                    <a:pt x="10938" y="10589"/>
                  </a:cubicBezTo>
                  <a:cubicBezTo>
                    <a:pt x="7619" y="9793"/>
                    <a:pt x="4353" y="8657"/>
                    <a:pt x="4250" y="8624"/>
                  </a:cubicBezTo>
                  <a:cubicBezTo>
                    <a:pt x="4315" y="8696"/>
                    <a:pt x="5694" y="10268"/>
                    <a:pt x="6271" y="13691"/>
                  </a:cubicBezTo>
                  <a:cubicBezTo>
                    <a:pt x="6617" y="15743"/>
                    <a:pt x="6403" y="18456"/>
                    <a:pt x="6164" y="20356"/>
                  </a:cubicBezTo>
                  <a:lnTo>
                    <a:pt x="6164" y="20357"/>
                  </a:lnTo>
                  <a:cubicBezTo>
                    <a:pt x="6027" y="21452"/>
                    <a:pt x="5881" y="22275"/>
                    <a:pt x="5831" y="22546"/>
                  </a:cubicBezTo>
                  <a:cubicBezTo>
                    <a:pt x="5819" y="22610"/>
                    <a:pt x="5813" y="22646"/>
                    <a:pt x="5813" y="22646"/>
                  </a:cubicBezTo>
                  <a:cubicBezTo>
                    <a:pt x="5274" y="22916"/>
                    <a:pt x="4437" y="22727"/>
                    <a:pt x="4384" y="22646"/>
                  </a:cubicBezTo>
                  <a:cubicBezTo>
                    <a:pt x="4330" y="22565"/>
                    <a:pt x="3196" y="19436"/>
                    <a:pt x="2523" y="17305"/>
                  </a:cubicBezTo>
                  <a:cubicBezTo>
                    <a:pt x="1920" y="15403"/>
                    <a:pt x="370" y="10462"/>
                    <a:pt x="47" y="7431"/>
                  </a:cubicBezTo>
                  <a:cubicBezTo>
                    <a:pt x="27" y="7232"/>
                    <a:pt x="10" y="7042"/>
                    <a:pt x="0" y="6860"/>
                  </a:cubicBezTo>
                  <a:cubicBezTo>
                    <a:pt x="883" y="6541"/>
                    <a:pt x="1799" y="6160"/>
                    <a:pt x="2683" y="5708"/>
                  </a:cubicBezTo>
                  <a:cubicBezTo>
                    <a:pt x="4228" y="4919"/>
                    <a:pt x="5220" y="4019"/>
                    <a:pt x="5849" y="3123"/>
                  </a:cubicBezTo>
                  <a:cubicBezTo>
                    <a:pt x="6301" y="3175"/>
                    <a:pt x="6765" y="3232"/>
                    <a:pt x="7229" y="3294"/>
                  </a:cubicBezTo>
                  <a:cubicBezTo>
                    <a:pt x="9377" y="3579"/>
                    <a:pt x="11511" y="3952"/>
                    <a:pt x="12331" y="4118"/>
                  </a:cubicBezTo>
                  <a:cubicBezTo>
                    <a:pt x="12502" y="4329"/>
                    <a:pt x="12655" y="4478"/>
                    <a:pt x="12800" y="4520"/>
                  </a:cubicBezTo>
                  <a:cubicBezTo>
                    <a:pt x="13229" y="4657"/>
                    <a:pt x="16008" y="5169"/>
                    <a:pt x="19191" y="3092"/>
                  </a:cubicBezTo>
                  <a:cubicBezTo>
                    <a:pt x="21807" y="1386"/>
                    <a:pt x="21743" y="591"/>
                    <a:pt x="21595" y="0"/>
                  </a:cubicBezTo>
                  <a:cubicBezTo>
                    <a:pt x="21956" y="311"/>
                    <a:pt x="22400" y="1492"/>
                    <a:pt x="22701" y="2579"/>
                  </a:cubicBezTo>
                  <a:lnTo>
                    <a:pt x="22701" y="2580"/>
                  </a:lnTo>
                  <a:cubicBezTo>
                    <a:pt x="22852" y="3121"/>
                    <a:pt x="22966" y="3635"/>
                    <a:pt x="23020" y="4009"/>
                  </a:cubicBezTo>
                  <a:cubicBezTo>
                    <a:pt x="23109" y="4646"/>
                    <a:pt x="23108" y="5301"/>
                    <a:pt x="22820" y="60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1315;p39">
              <a:extLst>
                <a:ext uri="{FF2B5EF4-FFF2-40B4-BE49-F238E27FC236}">
                  <a16:creationId xmlns:a16="http://schemas.microsoft.com/office/drawing/2014/main" id="{80FF7048-834B-6BFB-CEC3-AA7A448BE92C}"/>
                </a:ext>
              </a:extLst>
            </p:cNvPr>
            <p:cNvSpPr/>
            <p:nvPr/>
          </p:nvSpPr>
          <p:spPr>
            <a:xfrm>
              <a:off x="4384797" y="2844024"/>
              <a:ext cx="82810" cy="136962"/>
            </a:xfrm>
            <a:custGeom>
              <a:avLst/>
              <a:gdLst/>
              <a:ahLst/>
              <a:cxnLst/>
              <a:rect l="l" t="t" r="r" b="b"/>
              <a:pathLst>
                <a:path w="1780" h="2944" extrusionOk="0">
                  <a:moveTo>
                    <a:pt x="1305" y="0"/>
                  </a:moveTo>
                  <a:cubicBezTo>
                    <a:pt x="1273" y="0"/>
                    <a:pt x="1242" y="11"/>
                    <a:pt x="1214" y="36"/>
                  </a:cubicBezTo>
                  <a:cubicBezTo>
                    <a:pt x="998" y="225"/>
                    <a:pt x="1348" y="899"/>
                    <a:pt x="1348" y="899"/>
                  </a:cubicBezTo>
                  <a:cubicBezTo>
                    <a:pt x="1348" y="899"/>
                    <a:pt x="933" y="517"/>
                    <a:pt x="590" y="517"/>
                  </a:cubicBezTo>
                  <a:cubicBezTo>
                    <a:pt x="394" y="517"/>
                    <a:pt x="221" y="642"/>
                    <a:pt x="162" y="1035"/>
                  </a:cubicBezTo>
                  <a:cubicBezTo>
                    <a:pt x="0" y="2113"/>
                    <a:pt x="1692" y="2944"/>
                    <a:pt x="1692" y="2944"/>
                  </a:cubicBezTo>
                  <a:lnTo>
                    <a:pt x="1692" y="2942"/>
                  </a:lnTo>
                  <a:cubicBezTo>
                    <a:pt x="1348" y="2404"/>
                    <a:pt x="1515" y="1188"/>
                    <a:pt x="1780" y="467"/>
                  </a:cubicBezTo>
                  <a:cubicBezTo>
                    <a:pt x="1780" y="467"/>
                    <a:pt x="1516" y="0"/>
                    <a:pt x="1305" y="0"/>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1316;p39">
              <a:extLst>
                <a:ext uri="{FF2B5EF4-FFF2-40B4-BE49-F238E27FC236}">
                  <a16:creationId xmlns:a16="http://schemas.microsoft.com/office/drawing/2014/main" id="{84847DEF-2C2A-4D87-96B0-D9DA1A452D8F}"/>
                </a:ext>
              </a:extLst>
            </p:cNvPr>
            <p:cNvSpPr/>
            <p:nvPr/>
          </p:nvSpPr>
          <p:spPr>
            <a:xfrm>
              <a:off x="4617498" y="3043928"/>
              <a:ext cx="60665" cy="78623"/>
            </a:xfrm>
            <a:custGeom>
              <a:avLst/>
              <a:gdLst/>
              <a:ahLst/>
              <a:cxnLst/>
              <a:rect l="l" t="t" r="r" b="b"/>
              <a:pathLst>
                <a:path w="1304" h="1690" extrusionOk="0">
                  <a:moveTo>
                    <a:pt x="0" y="0"/>
                  </a:moveTo>
                  <a:lnTo>
                    <a:pt x="0" y="0"/>
                  </a:lnTo>
                  <a:cubicBezTo>
                    <a:pt x="350" y="640"/>
                    <a:pt x="848" y="1689"/>
                    <a:pt x="1075" y="1689"/>
                  </a:cubicBezTo>
                  <a:cubicBezTo>
                    <a:pt x="1081" y="1689"/>
                    <a:pt x="1087" y="1688"/>
                    <a:pt x="1093" y="1687"/>
                  </a:cubicBezTo>
                  <a:cubicBezTo>
                    <a:pt x="1304" y="1628"/>
                    <a:pt x="668" y="514"/>
                    <a:pt x="911" y="54"/>
                  </a:cubicBezTo>
                  <a:cubicBezTo>
                    <a:pt x="697" y="54"/>
                    <a:pt x="475" y="49"/>
                    <a:pt x="238" y="27"/>
                  </a:cubicBezTo>
                  <a:cubicBezTo>
                    <a:pt x="156" y="20"/>
                    <a:pt x="80" y="10"/>
                    <a:pt x="0" y="0"/>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1317;p39">
              <a:extLst>
                <a:ext uri="{FF2B5EF4-FFF2-40B4-BE49-F238E27FC236}">
                  <a16:creationId xmlns:a16="http://schemas.microsoft.com/office/drawing/2014/main" id="{3FBE7722-CE99-F247-40EF-BCAC6CCDF99F}"/>
                </a:ext>
              </a:extLst>
            </p:cNvPr>
            <p:cNvSpPr/>
            <p:nvPr/>
          </p:nvSpPr>
          <p:spPr>
            <a:xfrm>
              <a:off x="4701283" y="3041323"/>
              <a:ext cx="13817" cy="2373"/>
            </a:xfrm>
            <a:custGeom>
              <a:avLst/>
              <a:gdLst/>
              <a:ahLst/>
              <a:cxnLst/>
              <a:rect l="l" t="t" r="r" b="b"/>
              <a:pathLst>
                <a:path w="297" h="51" extrusionOk="0">
                  <a:moveTo>
                    <a:pt x="1" y="51"/>
                  </a:moveTo>
                  <a:cubicBezTo>
                    <a:pt x="104" y="36"/>
                    <a:pt x="202" y="20"/>
                    <a:pt x="296" y="1"/>
                  </a:cubicBezTo>
                  <a:cubicBezTo>
                    <a:pt x="201" y="20"/>
                    <a:pt x="104" y="36"/>
                    <a:pt x="1" y="51"/>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1318;p39">
              <a:extLst>
                <a:ext uri="{FF2B5EF4-FFF2-40B4-BE49-F238E27FC236}">
                  <a16:creationId xmlns:a16="http://schemas.microsoft.com/office/drawing/2014/main" id="{F161CF0A-66AA-1581-C8DE-25BCC65B2ECA}"/>
                </a:ext>
              </a:extLst>
            </p:cNvPr>
            <p:cNvSpPr/>
            <p:nvPr/>
          </p:nvSpPr>
          <p:spPr>
            <a:xfrm>
              <a:off x="4447461" y="2748283"/>
              <a:ext cx="362410" cy="298209"/>
            </a:xfrm>
            <a:custGeom>
              <a:avLst/>
              <a:gdLst/>
              <a:ahLst/>
              <a:cxnLst/>
              <a:rect l="l" t="t" r="r" b="b"/>
              <a:pathLst>
                <a:path w="7790" h="6410" extrusionOk="0">
                  <a:moveTo>
                    <a:pt x="7532" y="5577"/>
                  </a:moveTo>
                  <a:cubicBezTo>
                    <a:pt x="7532" y="5577"/>
                    <a:pt x="6932" y="6073"/>
                    <a:pt x="5752" y="6300"/>
                  </a:cubicBezTo>
                  <a:cubicBezTo>
                    <a:pt x="5667" y="6318"/>
                    <a:pt x="5580" y="6332"/>
                    <a:pt x="5489" y="6345"/>
                  </a:cubicBezTo>
                  <a:cubicBezTo>
                    <a:pt x="5481" y="6347"/>
                    <a:pt x="5469" y="6348"/>
                    <a:pt x="5458" y="6350"/>
                  </a:cubicBezTo>
                  <a:cubicBezTo>
                    <a:pt x="5200" y="6387"/>
                    <a:pt x="4917" y="6408"/>
                    <a:pt x="4613" y="6409"/>
                  </a:cubicBezTo>
                  <a:lnTo>
                    <a:pt x="4566" y="6409"/>
                  </a:lnTo>
                  <a:cubicBezTo>
                    <a:pt x="4522" y="6409"/>
                    <a:pt x="4481" y="6409"/>
                    <a:pt x="4439" y="6408"/>
                  </a:cubicBezTo>
                  <a:lnTo>
                    <a:pt x="4438" y="6408"/>
                  </a:lnTo>
                  <a:cubicBezTo>
                    <a:pt x="4264" y="6407"/>
                    <a:pt x="4083" y="6398"/>
                    <a:pt x="3893" y="6382"/>
                  </a:cubicBezTo>
                  <a:cubicBezTo>
                    <a:pt x="3811" y="6376"/>
                    <a:pt x="3735" y="6365"/>
                    <a:pt x="3655" y="6356"/>
                  </a:cubicBezTo>
                  <a:cubicBezTo>
                    <a:pt x="3430" y="6330"/>
                    <a:pt x="3216" y="6297"/>
                    <a:pt x="3016" y="6256"/>
                  </a:cubicBezTo>
                  <a:cubicBezTo>
                    <a:pt x="2960" y="6247"/>
                    <a:pt x="2908" y="6235"/>
                    <a:pt x="2854" y="6223"/>
                  </a:cubicBezTo>
                  <a:cubicBezTo>
                    <a:pt x="2371" y="6117"/>
                    <a:pt x="1964" y="5980"/>
                    <a:pt x="1631" y="5839"/>
                  </a:cubicBezTo>
                  <a:cubicBezTo>
                    <a:pt x="1573" y="5816"/>
                    <a:pt x="1521" y="5792"/>
                    <a:pt x="1469" y="5768"/>
                  </a:cubicBezTo>
                  <a:cubicBezTo>
                    <a:pt x="1103" y="5600"/>
                    <a:pt x="839" y="5430"/>
                    <a:pt x="670" y="5308"/>
                  </a:cubicBezTo>
                  <a:lnTo>
                    <a:pt x="669" y="5308"/>
                  </a:lnTo>
                  <a:cubicBezTo>
                    <a:pt x="588" y="5248"/>
                    <a:pt x="531" y="5200"/>
                    <a:pt x="491" y="5166"/>
                  </a:cubicBezTo>
                  <a:cubicBezTo>
                    <a:pt x="475" y="5153"/>
                    <a:pt x="462" y="5141"/>
                    <a:pt x="453" y="5133"/>
                  </a:cubicBezTo>
                  <a:cubicBezTo>
                    <a:pt x="445" y="5124"/>
                    <a:pt x="438" y="5116"/>
                    <a:pt x="433" y="5115"/>
                  </a:cubicBezTo>
                  <a:cubicBezTo>
                    <a:pt x="399" y="5081"/>
                    <a:pt x="371" y="5042"/>
                    <a:pt x="345" y="5000"/>
                  </a:cubicBezTo>
                  <a:cubicBezTo>
                    <a:pt x="1" y="4462"/>
                    <a:pt x="168" y="3246"/>
                    <a:pt x="433" y="2526"/>
                  </a:cubicBezTo>
                  <a:cubicBezTo>
                    <a:pt x="588" y="2105"/>
                    <a:pt x="969" y="1607"/>
                    <a:pt x="1490" y="1165"/>
                  </a:cubicBezTo>
                  <a:cubicBezTo>
                    <a:pt x="1747" y="947"/>
                    <a:pt x="2036" y="741"/>
                    <a:pt x="2348" y="568"/>
                  </a:cubicBezTo>
                  <a:cubicBezTo>
                    <a:pt x="2737" y="348"/>
                    <a:pt x="3163" y="175"/>
                    <a:pt x="3600" y="82"/>
                  </a:cubicBezTo>
                  <a:cubicBezTo>
                    <a:pt x="3737" y="51"/>
                    <a:pt x="3874" y="31"/>
                    <a:pt x="4010" y="19"/>
                  </a:cubicBezTo>
                  <a:cubicBezTo>
                    <a:pt x="4168" y="3"/>
                    <a:pt x="4327" y="0"/>
                    <a:pt x="4484" y="10"/>
                  </a:cubicBezTo>
                  <a:cubicBezTo>
                    <a:pt x="4561" y="13"/>
                    <a:pt x="4639" y="21"/>
                    <a:pt x="4715" y="34"/>
                  </a:cubicBezTo>
                  <a:cubicBezTo>
                    <a:pt x="4790" y="42"/>
                    <a:pt x="4863" y="55"/>
                    <a:pt x="4936" y="71"/>
                  </a:cubicBezTo>
                  <a:cubicBezTo>
                    <a:pt x="5016" y="89"/>
                    <a:pt x="5094" y="108"/>
                    <a:pt x="5169" y="131"/>
                  </a:cubicBezTo>
                  <a:cubicBezTo>
                    <a:pt x="5223" y="145"/>
                    <a:pt x="5278" y="161"/>
                    <a:pt x="5331" y="181"/>
                  </a:cubicBezTo>
                  <a:cubicBezTo>
                    <a:pt x="5412" y="208"/>
                    <a:pt x="5489" y="238"/>
                    <a:pt x="5566" y="272"/>
                  </a:cubicBezTo>
                  <a:cubicBezTo>
                    <a:pt x="6992" y="868"/>
                    <a:pt x="7402" y="2209"/>
                    <a:pt x="7607" y="3336"/>
                  </a:cubicBezTo>
                  <a:cubicBezTo>
                    <a:pt x="7789" y="4345"/>
                    <a:pt x="7532" y="5577"/>
                    <a:pt x="7532" y="55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1319;p39">
              <a:extLst>
                <a:ext uri="{FF2B5EF4-FFF2-40B4-BE49-F238E27FC236}">
                  <a16:creationId xmlns:a16="http://schemas.microsoft.com/office/drawing/2014/main" id="{2531515C-9C9E-EA8B-88BF-809E5A2FD44B}"/>
                </a:ext>
              </a:extLst>
            </p:cNvPr>
            <p:cNvSpPr/>
            <p:nvPr/>
          </p:nvSpPr>
          <p:spPr>
            <a:xfrm>
              <a:off x="4702818" y="2760890"/>
              <a:ext cx="107048" cy="282578"/>
            </a:xfrm>
            <a:custGeom>
              <a:avLst/>
              <a:gdLst/>
              <a:ahLst/>
              <a:cxnLst/>
              <a:rect l="l" t="t" r="r" b="b"/>
              <a:pathLst>
                <a:path w="2301" h="6074" extrusionOk="0">
                  <a:moveTo>
                    <a:pt x="77" y="1"/>
                  </a:moveTo>
                  <a:lnTo>
                    <a:pt x="77" y="1"/>
                  </a:lnTo>
                  <a:cubicBezTo>
                    <a:pt x="485" y="1303"/>
                    <a:pt x="731" y="4290"/>
                    <a:pt x="0" y="6074"/>
                  </a:cubicBezTo>
                  <a:cubicBezTo>
                    <a:pt x="91" y="6061"/>
                    <a:pt x="178" y="6047"/>
                    <a:pt x="263" y="6029"/>
                  </a:cubicBezTo>
                  <a:cubicBezTo>
                    <a:pt x="1443" y="5802"/>
                    <a:pt x="2043" y="5306"/>
                    <a:pt x="2043" y="5306"/>
                  </a:cubicBezTo>
                  <a:cubicBezTo>
                    <a:pt x="2043" y="5306"/>
                    <a:pt x="2300" y="4074"/>
                    <a:pt x="2118" y="3064"/>
                  </a:cubicBezTo>
                  <a:cubicBezTo>
                    <a:pt x="1913" y="1937"/>
                    <a:pt x="1503" y="596"/>
                    <a:pt x="77"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1320;p39">
              <a:extLst>
                <a:ext uri="{FF2B5EF4-FFF2-40B4-BE49-F238E27FC236}">
                  <a16:creationId xmlns:a16="http://schemas.microsoft.com/office/drawing/2014/main" id="{9ECDE85E-E4BB-A3BA-5133-D50DF0B0018F}"/>
                </a:ext>
              </a:extLst>
            </p:cNvPr>
            <p:cNvSpPr/>
            <p:nvPr/>
          </p:nvSpPr>
          <p:spPr>
            <a:xfrm>
              <a:off x="4466023" y="2774661"/>
              <a:ext cx="90672" cy="220610"/>
            </a:xfrm>
            <a:custGeom>
              <a:avLst/>
              <a:gdLst/>
              <a:ahLst/>
              <a:cxnLst/>
              <a:rect l="l" t="t" r="r" b="b"/>
              <a:pathLst>
                <a:path w="1949" h="4742" extrusionOk="0">
                  <a:moveTo>
                    <a:pt x="1949" y="0"/>
                  </a:moveTo>
                  <a:lnTo>
                    <a:pt x="1949" y="0"/>
                  </a:lnTo>
                  <a:cubicBezTo>
                    <a:pt x="1637" y="174"/>
                    <a:pt x="1348" y="380"/>
                    <a:pt x="1091" y="598"/>
                  </a:cubicBezTo>
                  <a:cubicBezTo>
                    <a:pt x="1" y="1935"/>
                    <a:pt x="0" y="3687"/>
                    <a:pt x="91" y="4599"/>
                  </a:cubicBezTo>
                  <a:cubicBezTo>
                    <a:pt x="132" y="4633"/>
                    <a:pt x="189" y="4681"/>
                    <a:pt x="269" y="4741"/>
                  </a:cubicBezTo>
                  <a:cubicBezTo>
                    <a:pt x="208" y="4270"/>
                    <a:pt x="155" y="3472"/>
                    <a:pt x="327" y="2627"/>
                  </a:cubicBezTo>
                  <a:cubicBezTo>
                    <a:pt x="557" y="1489"/>
                    <a:pt x="1100" y="611"/>
                    <a:pt x="1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1321;p39">
              <a:extLst>
                <a:ext uri="{FF2B5EF4-FFF2-40B4-BE49-F238E27FC236}">
                  <a16:creationId xmlns:a16="http://schemas.microsoft.com/office/drawing/2014/main" id="{9EE7942E-F1B5-A768-50E6-C53DFB67ACE9}"/>
                </a:ext>
              </a:extLst>
            </p:cNvPr>
            <p:cNvSpPr/>
            <p:nvPr/>
          </p:nvSpPr>
          <p:spPr>
            <a:xfrm>
              <a:off x="4515801" y="2749167"/>
              <a:ext cx="118260" cy="270761"/>
            </a:xfrm>
            <a:custGeom>
              <a:avLst/>
              <a:gdLst/>
              <a:ahLst/>
              <a:cxnLst/>
              <a:rect l="l" t="t" r="r" b="b"/>
              <a:pathLst>
                <a:path w="2542" h="5820" extrusionOk="0">
                  <a:moveTo>
                    <a:pt x="2541" y="0"/>
                  </a:moveTo>
                  <a:lnTo>
                    <a:pt x="2541" y="0"/>
                  </a:lnTo>
                  <a:cubicBezTo>
                    <a:pt x="2405" y="12"/>
                    <a:pt x="2268" y="32"/>
                    <a:pt x="2131" y="63"/>
                  </a:cubicBezTo>
                  <a:cubicBezTo>
                    <a:pt x="269" y="1387"/>
                    <a:pt x="22" y="4516"/>
                    <a:pt x="0" y="5748"/>
                  </a:cubicBezTo>
                  <a:cubicBezTo>
                    <a:pt x="51" y="5773"/>
                    <a:pt x="104" y="5797"/>
                    <a:pt x="162" y="5820"/>
                  </a:cubicBezTo>
                  <a:cubicBezTo>
                    <a:pt x="174" y="4601"/>
                    <a:pt x="409" y="1149"/>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1322;p39">
              <a:extLst>
                <a:ext uri="{FF2B5EF4-FFF2-40B4-BE49-F238E27FC236}">
                  <a16:creationId xmlns:a16="http://schemas.microsoft.com/office/drawing/2014/main" id="{F0ABD521-E05C-E055-4235-AE95E378C496}"/>
                </a:ext>
              </a:extLst>
            </p:cNvPr>
            <p:cNvSpPr/>
            <p:nvPr/>
          </p:nvSpPr>
          <p:spPr>
            <a:xfrm>
              <a:off x="4580187" y="2748702"/>
              <a:ext cx="86625" cy="290626"/>
            </a:xfrm>
            <a:custGeom>
              <a:avLst/>
              <a:gdLst/>
              <a:ahLst/>
              <a:cxnLst/>
              <a:rect l="l" t="t" r="r" b="b"/>
              <a:pathLst>
                <a:path w="1862" h="6247" extrusionOk="0">
                  <a:moveTo>
                    <a:pt x="1631" y="1"/>
                  </a:moveTo>
                  <a:cubicBezTo>
                    <a:pt x="167" y="1256"/>
                    <a:pt x="2" y="4884"/>
                    <a:pt x="1" y="6213"/>
                  </a:cubicBezTo>
                  <a:cubicBezTo>
                    <a:pt x="55" y="6226"/>
                    <a:pt x="107" y="6238"/>
                    <a:pt x="163" y="6247"/>
                  </a:cubicBezTo>
                  <a:cubicBezTo>
                    <a:pt x="169" y="4962"/>
                    <a:pt x="324" y="1124"/>
                    <a:pt x="1862" y="25"/>
                  </a:cubicBezTo>
                  <a:cubicBezTo>
                    <a:pt x="1786" y="12"/>
                    <a:pt x="1708" y="3"/>
                    <a:pt x="1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1323;p39">
              <a:extLst>
                <a:ext uri="{FF2B5EF4-FFF2-40B4-BE49-F238E27FC236}">
                  <a16:creationId xmlns:a16="http://schemas.microsoft.com/office/drawing/2014/main" id="{438DE7E1-F55A-E359-9D77-6A4E382DCDC4}"/>
                </a:ext>
              </a:extLst>
            </p:cNvPr>
            <p:cNvSpPr/>
            <p:nvPr/>
          </p:nvSpPr>
          <p:spPr>
            <a:xfrm>
              <a:off x="4653970" y="2754331"/>
              <a:ext cx="41498" cy="292161"/>
            </a:xfrm>
            <a:custGeom>
              <a:avLst/>
              <a:gdLst/>
              <a:ahLst/>
              <a:cxnLst/>
              <a:rect l="l" t="t" r="r" b="b"/>
              <a:pathLst>
                <a:path w="892" h="6280" extrusionOk="0">
                  <a:moveTo>
                    <a:pt x="730" y="1"/>
                  </a:moveTo>
                  <a:cubicBezTo>
                    <a:pt x="730" y="1041"/>
                    <a:pt x="670" y="4399"/>
                    <a:pt x="0" y="6278"/>
                  </a:cubicBezTo>
                  <a:cubicBezTo>
                    <a:pt x="42" y="6279"/>
                    <a:pt x="83" y="6279"/>
                    <a:pt x="127" y="6279"/>
                  </a:cubicBezTo>
                  <a:lnTo>
                    <a:pt x="174" y="6279"/>
                  </a:lnTo>
                  <a:cubicBezTo>
                    <a:pt x="832" y="4380"/>
                    <a:pt x="892" y="1145"/>
                    <a:pt x="892" y="51"/>
                  </a:cubicBezTo>
                  <a:cubicBezTo>
                    <a:pt x="839" y="31"/>
                    <a:pt x="784" y="15"/>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1324;p39">
              <a:extLst>
                <a:ext uri="{FF2B5EF4-FFF2-40B4-BE49-F238E27FC236}">
                  <a16:creationId xmlns:a16="http://schemas.microsoft.com/office/drawing/2014/main" id="{B9E17B91-DCDC-DB2A-ADF4-1A968750A578}"/>
                </a:ext>
              </a:extLst>
            </p:cNvPr>
            <p:cNvSpPr/>
            <p:nvPr/>
          </p:nvSpPr>
          <p:spPr>
            <a:xfrm>
              <a:off x="4777160" y="3459459"/>
              <a:ext cx="61084" cy="280252"/>
            </a:xfrm>
            <a:custGeom>
              <a:avLst/>
              <a:gdLst/>
              <a:ahLst/>
              <a:cxnLst/>
              <a:rect l="l" t="t" r="r" b="b"/>
              <a:pathLst>
                <a:path w="1313" h="6024" extrusionOk="0">
                  <a:moveTo>
                    <a:pt x="92" y="1"/>
                  </a:moveTo>
                  <a:cubicBezTo>
                    <a:pt x="78" y="1"/>
                    <a:pt x="64" y="4"/>
                    <a:pt x="52" y="12"/>
                  </a:cubicBezTo>
                  <a:cubicBezTo>
                    <a:pt x="16" y="34"/>
                    <a:pt x="0" y="82"/>
                    <a:pt x="25" y="119"/>
                  </a:cubicBezTo>
                  <a:cubicBezTo>
                    <a:pt x="37" y="143"/>
                    <a:pt x="1073" y="3134"/>
                    <a:pt x="1149" y="5935"/>
                  </a:cubicBezTo>
                  <a:cubicBezTo>
                    <a:pt x="1169" y="5944"/>
                    <a:pt x="1225" y="5976"/>
                    <a:pt x="1313" y="6024"/>
                  </a:cubicBezTo>
                  <a:cubicBezTo>
                    <a:pt x="1256" y="3143"/>
                    <a:pt x="176" y="59"/>
                    <a:pt x="166" y="41"/>
                  </a:cubicBezTo>
                  <a:cubicBezTo>
                    <a:pt x="150" y="16"/>
                    <a:pt x="121" y="1"/>
                    <a:pt x="92"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1325;p39">
              <a:extLst>
                <a:ext uri="{FF2B5EF4-FFF2-40B4-BE49-F238E27FC236}">
                  <a16:creationId xmlns:a16="http://schemas.microsoft.com/office/drawing/2014/main" id="{B1AD31E9-4E23-F4DF-A8CC-1F870216B223}"/>
                </a:ext>
              </a:extLst>
            </p:cNvPr>
            <p:cNvSpPr/>
            <p:nvPr/>
          </p:nvSpPr>
          <p:spPr>
            <a:xfrm>
              <a:off x="4642061" y="3877130"/>
              <a:ext cx="942639" cy="826984"/>
            </a:xfrm>
            <a:custGeom>
              <a:avLst/>
              <a:gdLst/>
              <a:ahLst/>
              <a:cxnLst/>
              <a:rect l="l" t="t" r="r" b="b"/>
              <a:pathLst>
                <a:path w="20262" h="17776" extrusionOk="0">
                  <a:moveTo>
                    <a:pt x="19973" y="3467"/>
                  </a:moveTo>
                  <a:cubicBezTo>
                    <a:pt x="19738" y="4078"/>
                    <a:pt x="19312" y="4750"/>
                    <a:pt x="18583" y="5529"/>
                  </a:cubicBezTo>
                  <a:cubicBezTo>
                    <a:pt x="16964" y="7256"/>
                    <a:pt x="13862" y="8388"/>
                    <a:pt x="13862" y="8388"/>
                  </a:cubicBezTo>
                  <a:cubicBezTo>
                    <a:pt x="12621" y="8792"/>
                    <a:pt x="11462" y="8818"/>
                    <a:pt x="8091" y="8009"/>
                  </a:cubicBezTo>
                  <a:cubicBezTo>
                    <a:pt x="4772" y="7213"/>
                    <a:pt x="1506" y="6077"/>
                    <a:pt x="1403" y="6044"/>
                  </a:cubicBezTo>
                  <a:cubicBezTo>
                    <a:pt x="1468" y="6116"/>
                    <a:pt x="2847" y="7688"/>
                    <a:pt x="3424" y="11111"/>
                  </a:cubicBezTo>
                  <a:cubicBezTo>
                    <a:pt x="3770" y="13163"/>
                    <a:pt x="3556" y="15876"/>
                    <a:pt x="3317" y="17776"/>
                  </a:cubicBezTo>
                  <a:cubicBezTo>
                    <a:pt x="3300" y="16540"/>
                    <a:pt x="3232" y="14757"/>
                    <a:pt x="3002" y="13405"/>
                  </a:cubicBezTo>
                  <a:cubicBezTo>
                    <a:pt x="2615" y="11139"/>
                    <a:pt x="1188" y="6692"/>
                    <a:pt x="1" y="5126"/>
                  </a:cubicBezTo>
                  <a:cubicBezTo>
                    <a:pt x="50" y="5138"/>
                    <a:pt x="856" y="5364"/>
                    <a:pt x="4217" y="6094"/>
                  </a:cubicBezTo>
                  <a:cubicBezTo>
                    <a:pt x="7686" y="6851"/>
                    <a:pt x="10653" y="7228"/>
                    <a:pt x="13108" y="6310"/>
                  </a:cubicBezTo>
                  <a:cubicBezTo>
                    <a:pt x="15560" y="5394"/>
                    <a:pt x="18069" y="3938"/>
                    <a:pt x="18960" y="2697"/>
                  </a:cubicBezTo>
                  <a:cubicBezTo>
                    <a:pt x="19442" y="2025"/>
                    <a:pt x="19711" y="886"/>
                    <a:pt x="19854" y="0"/>
                  </a:cubicBezTo>
                  <a:cubicBezTo>
                    <a:pt x="20005" y="541"/>
                    <a:pt x="20120" y="1055"/>
                    <a:pt x="20173" y="1429"/>
                  </a:cubicBezTo>
                  <a:cubicBezTo>
                    <a:pt x="20262" y="2066"/>
                    <a:pt x="20261" y="2721"/>
                    <a:pt x="19973" y="3467"/>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1326;p39">
              <a:extLst>
                <a:ext uri="{FF2B5EF4-FFF2-40B4-BE49-F238E27FC236}">
                  <a16:creationId xmlns:a16="http://schemas.microsoft.com/office/drawing/2014/main" id="{1BF4A3F6-2F2A-7593-2C3E-FB8B5A8AFF2E}"/>
                </a:ext>
              </a:extLst>
            </p:cNvPr>
            <p:cNvSpPr/>
            <p:nvPr/>
          </p:nvSpPr>
          <p:spPr>
            <a:xfrm>
              <a:off x="4509614" y="3902345"/>
              <a:ext cx="336311" cy="200512"/>
            </a:xfrm>
            <a:custGeom>
              <a:avLst/>
              <a:gdLst/>
              <a:ahLst/>
              <a:cxnLst/>
              <a:rect l="l" t="t" r="r" b="b"/>
              <a:pathLst>
                <a:path w="7229" h="4310" extrusionOk="0">
                  <a:moveTo>
                    <a:pt x="5849" y="1"/>
                  </a:moveTo>
                  <a:cubicBezTo>
                    <a:pt x="5220" y="897"/>
                    <a:pt x="4228" y="1797"/>
                    <a:pt x="2683" y="2587"/>
                  </a:cubicBezTo>
                  <a:cubicBezTo>
                    <a:pt x="1799" y="3038"/>
                    <a:pt x="883" y="3419"/>
                    <a:pt x="0" y="3738"/>
                  </a:cubicBezTo>
                  <a:cubicBezTo>
                    <a:pt x="10" y="3920"/>
                    <a:pt x="27" y="4110"/>
                    <a:pt x="47" y="4309"/>
                  </a:cubicBezTo>
                  <a:cubicBezTo>
                    <a:pt x="1013" y="4178"/>
                    <a:pt x="2699" y="3801"/>
                    <a:pt x="4437" y="2721"/>
                  </a:cubicBezTo>
                  <a:cubicBezTo>
                    <a:pt x="5902" y="1812"/>
                    <a:pt x="6756" y="852"/>
                    <a:pt x="7229" y="172"/>
                  </a:cubicBezTo>
                  <a:cubicBezTo>
                    <a:pt x="6764" y="110"/>
                    <a:pt x="6300" y="53"/>
                    <a:pt x="5849" y="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1327;p39">
              <a:extLst>
                <a:ext uri="{FF2B5EF4-FFF2-40B4-BE49-F238E27FC236}">
                  <a16:creationId xmlns:a16="http://schemas.microsoft.com/office/drawing/2014/main" id="{D7FF318B-0AC8-6390-DD6E-F9D9F90AB59E}"/>
                </a:ext>
              </a:extLst>
            </p:cNvPr>
            <p:cNvSpPr/>
            <p:nvPr/>
          </p:nvSpPr>
          <p:spPr>
            <a:xfrm>
              <a:off x="4721752" y="3194565"/>
              <a:ext cx="130728" cy="64015"/>
            </a:xfrm>
            <a:custGeom>
              <a:avLst/>
              <a:gdLst/>
              <a:ahLst/>
              <a:cxnLst/>
              <a:rect l="l" t="t" r="r" b="b"/>
              <a:pathLst>
                <a:path w="2810" h="1376" extrusionOk="0">
                  <a:moveTo>
                    <a:pt x="1851" y="1"/>
                  </a:moveTo>
                  <a:cubicBezTo>
                    <a:pt x="1592" y="1"/>
                    <a:pt x="1365" y="54"/>
                    <a:pt x="1151" y="149"/>
                  </a:cubicBezTo>
                  <a:cubicBezTo>
                    <a:pt x="957" y="233"/>
                    <a:pt x="773" y="352"/>
                    <a:pt x="587" y="497"/>
                  </a:cubicBezTo>
                  <a:cubicBezTo>
                    <a:pt x="0" y="955"/>
                    <a:pt x="173" y="1375"/>
                    <a:pt x="173" y="1375"/>
                  </a:cubicBezTo>
                  <a:lnTo>
                    <a:pt x="1916" y="593"/>
                  </a:lnTo>
                  <a:lnTo>
                    <a:pt x="2810" y="194"/>
                  </a:lnTo>
                  <a:cubicBezTo>
                    <a:pt x="2440" y="61"/>
                    <a:pt x="2127" y="1"/>
                    <a:pt x="1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1328;p39">
              <a:extLst>
                <a:ext uri="{FF2B5EF4-FFF2-40B4-BE49-F238E27FC236}">
                  <a16:creationId xmlns:a16="http://schemas.microsoft.com/office/drawing/2014/main" id="{06251E2A-45F2-9774-7323-89692BD49327}"/>
                </a:ext>
              </a:extLst>
            </p:cNvPr>
            <p:cNvSpPr/>
            <p:nvPr/>
          </p:nvSpPr>
          <p:spPr>
            <a:xfrm>
              <a:off x="4775299" y="3194565"/>
              <a:ext cx="77181" cy="27634"/>
            </a:xfrm>
            <a:custGeom>
              <a:avLst/>
              <a:gdLst/>
              <a:ahLst/>
              <a:cxnLst/>
              <a:rect l="l" t="t" r="r" b="b"/>
              <a:pathLst>
                <a:path w="1659" h="594" extrusionOk="0">
                  <a:moveTo>
                    <a:pt x="700" y="1"/>
                  </a:moveTo>
                  <a:cubicBezTo>
                    <a:pt x="441" y="1"/>
                    <a:pt x="214" y="54"/>
                    <a:pt x="0" y="149"/>
                  </a:cubicBezTo>
                  <a:cubicBezTo>
                    <a:pt x="283" y="279"/>
                    <a:pt x="547" y="443"/>
                    <a:pt x="765" y="593"/>
                  </a:cubicBezTo>
                  <a:lnTo>
                    <a:pt x="1659" y="194"/>
                  </a:lnTo>
                  <a:cubicBezTo>
                    <a:pt x="1289" y="61"/>
                    <a:pt x="976" y="1"/>
                    <a:pt x="700" y="1"/>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1329;p39">
              <a:extLst>
                <a:ext uri="{FF2B5EF4-FFF2-40B4-BE49-F238E27FC236}">
                  <a16:creationId xmlns:a16="http://schemas.microsoft.com/office/drawing/2014/main" id="{88BF8A72-8164-04EC-AD72-7988FF8206DB}"/>
                </a:ext>
              </a:extLst>
            </p:cNvPr>
            <p:cNvSpPr/>
            <p:nvPr/>
          </p:nvSpPr>
          <p:spPr>
            <a:xfrm>
              <a:off x="4574233" y="4805981"/>
              <a:ext cx="220144" cy="88765"/>
            </a:xfrm>
            <a:custGeom>
              <a:avLst/>
              <a:gdLst/>
              <a:ahLst/>
              <a:cxnLst/>
              <a:rect l="l" t="t" r="r" b="b"/>
              <a:pathLst>
                <a:path w="4732" h="1908" extrusionOk="0">
                  <a:moveTo>
                    <a:pt x="4441" y="0"/>
                  </a:moveTo>
                  <a:cubicBezTo>
                    <a:pt x="4430" y="64"/>
                    <a:pt x="4424" y="100"/>
                    <a:pt x="4424" y="100"/>
                  </a:cubicBezTo>
                  <a:cubicBezTo>
                    <a:pt x="4289" y="166"/>
                    <a:pt x="4137" y="205"/>
                    <a:pt x="3983" y="225"/>
                  </a:cubicBezTo>
                  <a:cubicBezTo>
                    <a:pt x="3898" y="235"/>
                    <a:pt x="3812" y="240"/>
                    <a:pt x="3728" y="240"/>
                  </a:cubicBezTo>
                  <a:cubicBezTo>
                    <a:pt x="3356" y="240"/>
                    <a:pt x="3028" y="150"/>
                    <a:pt x="2995" y="100"/>
                  </a:cubicBezTo>
                  <a:cubicBezTo>
                    <a:pt x="2833" y="155"/>
                    <a:pt x="891" y="693"/>
                    <a:pt x="1" y="1287"/>
                  </a:cubicBezTo>
                  <a:lnTo>
                    <a:pt x="3608" y="1781"/>
                  </a:lnTo>
                  <a:lnTo>
                    <a:pt x="4532" y="1907"/>
                  </a:lnTo>
                  <a:cubicBezTo>
                    <a:pt x="4532" y="1907"/>
                    <a:pt x="4731" y="603"/>
                    <a:pt x="4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1330;p39">
              <a:extLst>
                <a:ext uri="{FF2B5EF4-FFF2-40B4-BE49-F238E27FC236}">
                  <a16:creationId xmlns:a16="http://schemas.microsoft.com/office/drawing/2014/main" id="{AB8D9C9A-FDA2-AA43-E2D6-F1431F18C093}"/>
                </a:ext>
              </a:extLst>
            </p:cNvPr>
            <p:cNvSpPr/>
            <p:nvPr/>
          </p:nvSpPr>
          <p:spPr>
            <a:xfrm>
              <a:off x="4742082" y="4805981"/>
              <a:ext cx="52291" cy="88765"/>
            </a:xfrm>
            <a:custGeom>
              <a:avLst/>
              <a:gdLst/>
              <a:ahLst/>
              <a:cxnLst/>
              <a:rect l="l" t="t" r="r" b="b"/>
              <a:pathLst>
                <a:path w="1124" h="1908" extrusionOk="0">
                  <a:moveTo>
                    <a:pt x="924" y="1907"/>
                  </a:moveTo>
                  <a:lnTo>
                    <a:pt x="0" y="1781"/>
                  </a:lnTo>
                  <a:cubicBezTo>
                    <a:pt x="150" y="1302"/>
                    <a:pt x="308" y="720"/>
                    <a:pt x="375" y="225"/>
                  </a:cubicBezTo>
                  <a:cubicBezTo>
                    <a:pt x="529" y="205"/>
                    <a:pt x="681" y="166"/>
                    <a:pt x="816" y="100"/>
                  </a:cubicBezTo>
                  <a:cubicBezTo>
                    <a:pt x="816" y="100"/>
                    <a:pt x="822" y="64"/>
                    <a:pt x="833" y="0"/>
                  </a:cubicBezTo>
                  <a:lnTo>
                    <a:pt x="835" y="0"/>
                  </a:lnTo>
                  <a:cubicBezTo>
                    <a:pt x="1123" y="603"/>
                    <a:pt x="924" y="1907"/>
                    <a:pt x="924" y="1907"/>
                  </a:cubicBezTo>
                  <a:close/>
                </a:path>
              </a:pathLst>
            </a:custGeom>
            <a:solidFill>
              <a:srgbClr val="1A163D">
                <a:alpha val="3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1331;p39">
              <a:extLst>
                <a:ext uri="{FF2B5EF4-FFF2-40B4-BE49-F238E27FC236}">
                  <a16:creationId xmlns:a16="http://schemas.microsoft.com/office/drawing/2014/main" id="{53A1F91F-BF20-69BC-C26A-8CAB578BA471}"/>
                </a:ext>
              </a:extLst>
            </p:cNvPr>
            <p:cNvSpPr/>
            <p:nvPr/>
          </p:nvSpPr>
          <p:spPr>
            <a:xfrm>
              <a:off x="4687140" y="3043649"/>
              <a:ext cx="120121" cy="201024"/>
            </a:xfrm>
            <a:custGeom>
              <a:avLst/>
              <a:gdLst/>
              <a:ahLst/>
              <a:cxnLst/>
              <a:rect l="l" t="t" r="r" b="b"/>
              <a:pathLst>
                <a:path w="2582" h="4321" extrusionOk="0">
                  <a:moveTo>
                    <a:pt x="700" y="4321"/>
                  </a:moveTo>
                  <a:cubicBezTo>
                    <a:pt x="1256" y="3120"/>
                    <a:pt x="736" y="1349"/>
                    <a:pt x="0" y="34"/>
                  </a:cubicBezTo>
                  <a:cubicBezTo>
                    <a:pt x="105" y="27"/>
                    <a:pt x="207" y="16"/>
                    <a:pt x="306" y="1"/>
                  </a:cubicBezTo>
                  <a:cubicBezTo>
                    <a:pt x="495" y="174"/>
                    <a:pt x="594" y="462"/>
                    <a:pt x="594" y="743"/>
                  </a:cubicBezTo>
                  <a:cubicBezTo>
                    <a:pt x="594" y="743"/>
                    <a:pt x="379" y="1283"/>
                    <a:pt x="1147" y="1702"/>
                  </a:cubicBezTo>
                  <a:cubicBezTo>
                    <a:pt x="1722" y="2015"/>
                    <a:pt x="2169" y="1968"/>
                    <a:pt x="2437" y="1743"/>
                  </a:cubicBezTo>
                  <a:cubicBezTo>
                    <a:pt x="2581" y="2591"/>
                    <a:pt x="1778" y="3773"/>
                    <a:pt x="700" y="4321"/>
                  </a:cubicBezTo>
                  <a:close/>
                </a:path>
              </a:pathLst>
            </a:custGeom>
            <a:solidFill>
              <a:srgbClr val="1A163D">
                <a:alpha val="18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1332;p39">
              <a:extLst>
                <a:ext uri="{FF2B5EF4-FFF2-40B4-BE49-F238E27FC236}">
                  <a16:creationId xmlns:a16="http://schemas.microsoft.com/office/drawing/2014/main" id="{473D92A9-EE7F-D24C-204B-A4A831A7D41D}"/>
                </a:ext>
              </a:extLst>
            </p:cNvPr>
            <p:cNvSpPr/>
            <p:nvPr/>
          </p:nvSpPr>
          <p:spPr>
            <a:xfrm>
              <a:off x="4148374" y="3872757"/>
              <a:ext cx="73273" cy="101093"/>
            </a:xfrm>
            <a:custGeom>
              <a:avLst/>
              <a:gdLst/>
              <a:ahLst/>
              <a:cxnLst/>
              <a:rect l="l" t="t" r="r" b="b"/>
              <a:pathLst>
                <a:path w="1575" h="2173" extrusionOk="0">
                  <a:moveTo>
                    <a:pt x="923" y="1"/>
                  </a:moveTo>
                  <a:cubicBezTo>
                    <a:pt x="584" y="1"/>
                    <a:pt x="237" y="402"/>
                    <a:pt x="124" y="949"/>
                  </a:cubicBezTo>
                  <a:cubicBezTo>
                    <a:pt x="1" y="1544"/>
                    <a:pt x="198" y="2088"/>
                    <a:pt x="564" y="2164"/>
                  </a:cubicBezTo>
                  <a:cubicBezTo>
                    <a:pt x="593" y="2170"/>
                    <a:pt x="621" y="2173"/>
                    <a:pt x="650" y="2173"/>
                  </a:cubicBezTo>
                  <a:cubicBezTo>
                    <a:pt x="991" y="2173"/>
                    <a:pt x="1338" y="1772"/>
                    <a:pt x="1450" y="1224"/>
                  </a:cubicBezTo>
                  <a:cubicBezTo>
                    <a:pt x="1575" y="630"/>
                    <a:pt x="1377" y="86"/>
                    <a:pt x="1010" y="10"/>
                  </a:cubicBezTo>
                  <a:cubicBezTo>
                    <a:pt x="981" y="4"/>
                    <a:pt x="952" y="1"/>
                    <a:pt x="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1333;p39">
              <a:extLst>
                <a:ext uri="{FF2B5EF4-FFF2-40B4-BE49-F238E27FC236}">
                  <a16:creationId xmlns:a16="http://schemas.microsoft.com/office/drawing/2014/main" id="{88B92E7D-0F72-9B41-1453-BC487015BA04}"/>
                </a:ext>
              </a:extLst>
            </p:cNvPr>
            <p:cNvSpPr/>
            <p:nvPr/>
          </p:nvSpPr>
          <p:spPr>
            <a:xfrm>
              <a:off x="4182009" y="3840983"/>
              <a:ext cx="38753" cy="57223"/>
            </a:xfrm>
            <a:custGeom>
              <a:avLst/>
              <a:gdLst/>
              <a:ahLst/>
              <a:cxnLst/>
              <a:rect l="l" t="t" r="r" b="b"/>
              <a:pathLst>
                <a:path w="833" h="1230" extrusionOk="0">
                  <a:moveTo>
                    <a:pt x="59" y="0"/>
                  </a:moveTo>
                  <a:cubicBezTo>
                    <a:pt x="57" y="0"/>
                    <a:pt x="54" y="0"/>
                    <a:pt x="51" y="1"/>
                  </a:cubicBezTo>
                  <a:cubicBezTo>
                    <a:pt x="22" y="3"/>
                    <a:pt x="1" y="30"/>
                    <a:pt x="4" y="60"/>
                  </a:cubicBezTo>
                  <a:lnTo>
                    <a:pt x="134" y="1181"/>
                  </a:lnTo>
                  <a:cubicBezTo>
                    <a:pt x="137" y="1204"/>
                    <a:pt x="152" y="1223"/>
                    <a:pt x="175" y="1228"/>
                  </a:cubicBezTo>
                  <a:cubicBezTo>
                    <a:pt x="179" y="1228"/>
                    <a:pt x="183" y="1229"/>
                    <a:pt x="187" y="1229"/>
                  </a:cubicBezTo>
                  <a:cubicBezTo>
                    <a:pt x="206" y="1229"/>
                    <a:pt x="223" y="1219"/>
                    <a:pt x="233" y="1203"/>
                  </a:cubicBezTo>
                  <a:lnTo>
                    <a:pt x="817" y="228"/>
                  </a:lnTo>
                  <a:cubicBezTo>
                    <a:pt x="833" y="203"/>
                    <a:pt x="824" y="171"/>
                    <a:pt x="799" y="155"/>
                  </a:cubicBezTo>
                  <a:cubicBezTo>
                    <a:pt x="791" y="150"/>
                    <a:pt x="781" y="148"/>
                    <a:pt x="772" y="148"/>
                  </a:cubicBezTo>
                  <a:cubicBezTo>
                    <a:pt x="753" y="148"/>
                    <a:pt x="735" y="157"/>
                    <a:pt x="725" y="174"/>
                  </a:cubicBezTo>
                  <a:lnTo>
                    <a:pt x="222" y="1012"/>
                  </a:lnTo>
                  <a:lnTo>
                    <a:pt x="112" y="47"/>
                  </a:lnTo>
                  <a:cubicBezTo>
                    <a:pt x="108" y="21"/>
                    <a:pt x="84"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1334;p39">
              <a:extLst>
                <a:ext uri="{FF2B5EF4-FFF2-40B4-BE49-F238E27FC236}">
                  <a16:creationId xmlns:a16="http://schemas.microsoft.com/office/drawing/2014/main" id="{E3341E44-386E-8AE6-AED1-0D2F4C968EE2}"/>
                </a:ext>
              </a:extLst>
            </p:cNvPr>
            <p:cNvSpPr/>
            <p:nvPr/>
          </p:nvSpPr>
          <p:spPr>
            <a:xfrm>
              <a:off x="4154282" y="3869780"/>
              <a:ext cx="80391" cy="40428"/>
            </a:xfrm>
            <a:custGeom>
              <a:avLst/>
              <a:gdLst/>
              <a:ahLst/>
              <a:cxnLst/>
              <a:rect l="l" t="t" r="r" b="b"/>
              <a:pathLst>
                <a:path w="1728" h="869" extrusionOk="0">
                  <a:moveTo>
                    <a:pt x="59" y="1"/>
                  </a:moveTo>
                  <a:cubicBezTo>
                    <a:pt x="46" y="1"/>
                    <a:pt x="34" y="5"/>
                    <a:pt x="24" y="14"/>
                  </a:cubicBezTo>
                  <a:cubicBezTo>
                    <a:pt x="2" y="35"/>
                    <a:pt x="0" y="69"/>
                    <a:pt x="20" y="90"/>
                  </a:cubicBezTo>
                  <a:lnTo>
                    <a:pt x="700" y="851"/>
                  </a:lnTo>
                  <a:cubicBezTo>
                    <a:pt x="711" y="864"/>
                    <a:pt x="725" y="869"/>
                    <a:pt x="740" y="869"/>
                  </a:cubicBezTo>
                  <a:cubicBezTo>
                    <a:pt x="749" y="869"/>
                    <a:pt x="760" y="867"/>
                    <a:pt x="768" y="861"/>
                  </a:cubicBezTo>
                  <a:lnTo>
                    <a:pt x="1694" y="281"/>
                  </a:lnTo>
                  <a:cubicBezTo>
                    <a:pt x="1719" y="266"/>
                    <a:pt x="1727" y="232"/>
                    <a:pt x="1711" y="207"/>
                  </a:cubicBezTo>
                  <a:cubicBezTo>
                    <a:pt x="1700" y="191"/>
                    <a:pt x="1682" y="182"/>
                    <a:pt x="1664" y="182"/>
                  </a:cubicBezTo>
                  <a:cubicBezTo>
                    <a:pt x="1655" y="182"/>
                    <a:pt x="1645" y="184"/>
                    <a:pt x="1636" y="190"/>
                  </a:cubicBezTo>
                  <a:lnTo>
                    <a:pt x="749" y="746"/>
                  </a:lnTo>
                  <a:lnTo>
                    <a:pt x="99" y="18"/>
                  </a:lnTo>
                  <a:cubicBezTo>
                    <a:pt x="89" y="7"/>
                    <a:pt x="74"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1335;p39">
              <a:extLst>
                <a:ext uri="{FF2B5EF4-FFF2-40B4-BE49-F238E27FC236}">
                  <a16:creationId xmlns:a16="http://schemas.microsoft.com/office/drawing/2014/main" id="{DA05C9E8-53C0-CCF8-7FA9-864F00042A0A}"/>
                </a:ext>
              </a:extLst>
            </p:cNvPr>
            <p:cNvSpPr/>
            <p:nvPr/>
          </p:nvSpPr>
          <p:spPr>
            <a:xfrm>
              <a:off x="4139814" y="3895692"/>
              <a:ext cx="97325" cy="36520"/>
            </a:xfrm>
            <a:custGeom>
              <a:avLst/>
              <a:gdLst/>
              <a:ahLst/>
              <a:cxnLst/>
              <a:rect l="l" t="t" r="r" b="b"/>
              <a:pathLst>
                <a:path w="2092" h="785" extrusionOk="0">
                  <a:moveTo>
                    <a:pt x="61" y="0"/>
                  </a:moveTo>
                  <a:cubicBezTo>
                    <a:pt x="43" y="0"/>
                    <a:pt x="25" y="10"/>
                    <a:pt x="15" y="27"/>
                  </a:cubicBezTo>
                  <a:cubicBezTo>
                    <a:pt x="0" y="52"/>
                    <a:pt x="8" y="86"/>
                    <a:pt x="34" y="100"/>
                  </a:cubicBezTo>
                  <a:cubicBezTo>
                    <a:pt x="75" y="125"/>
                    <a:pt x="577" y="517"/>
                    <a:pt x="904" y="773"/>
                  </a:cubicBezTo>
                  <a:cubicBezTo>
                    <a:pt x="913" y="781"/>
                    <a:pt x="925" y="785"/>
                    <a:pt x="937" y="785"/>
                  </a:cubicBezTo>
                  <a:cubicBezTo>
                    <a:pt x="943" y="785"/>
                    <a:pt x="951" y="784"/>
                    <a:pt x="956" y="781"/>
                  </a:cubicBezTo>
                  <a:lnTo>
                    <a:pt x="2050" y="366"/>
                  </a:lnTo>
                  <a:cubicBezTo>
                    <a:pt x="2077" y="357"/>
                    <a:pt x="2091" y="326"/>
                    <a:pt x="2081" y="298"/>
                  </a:cubicBezTo>
                  <a:cubicBezTo>
                    <a:pt x="2072" y="277"/>
                    <a:pt x="2052" y="263"/>
                    <a:pt x="2031" y="263"/>
                  </a:cubicBezTo>
                  <a:cubicBezTo>
                    <a:pt x="2024" y="263"/>
                    <a:pt x="2018" y="264"/>
                    <a:pt x="2011" y="267"/>
                  </a:cubicBezTo>
                  <a:lnTo>
                    <a:pt x="947" y="670"/>
                  </a:lnTo>
                  <a:cubicBezTo>
                    <a:pt x="767" y="529"/>
                    <a:pt x="141" y="38"/>
                    <a:pt x="88" y="7"/>
                  </a:cubicBezTo>
                  <a:cubicBezTo>
                    <a:pt x="79" y="3"/>
                    <a:pt x="70"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1336;p39">
              <a:extLst>
                <a:ext uri="{FF2B5EF4-FFF2-40B4-BE49-F238E27FC236}">
                  <a16:creationId xmlns:a16="http://schemas.microsoft.com/office/drawing/2014/main" id="{67A53803-CA4C-31D0-538D-ADD2FCEC8A84}"/>
                </a:ext>
              </a:extLst>
            </p:cNvPr>
            <p:cNvSpPr/>
            <p:nvPr/>
          </p:nvSpPr>
          <p:spPr>
            <a:xfrm>
              <a:off x="4131115" y="3927141"/>
              <a:ext cx="96906" cy="30054"/>
            </a:xfrm>
            <a:custGeom>
              <a:avLst/>
              <a:gdLst/>
              <a:ahLst/>
              <a:cxnLst/>
              <a:rect l="l" t="t" r="r" b="b"/>
              <a:pathLst>
                <a:path w="2083" h="646" extrusionOk="0">
                  <a:moveTo>
                    <a:pt x="1125" y="1"/>
                  </a:moveTo>
                  <a:cubicBezTo>
                    <a:pt x="1121" y="1"/>
                    <a:pt x="1117" y="1"/>
                    <a:pt x="1113" y="2"/>
                  </a:cubicBezTo>
                  <a:lnTo>
                    <a:pt x="47" y="236"/>
                  </a:lnTo>
                  <a:cubicBezTo>
                    <a:pt x="19" y="242"/>
                    <a:pt x="0" y="272"/>
                    <a:pt x="6" y="301"/>
                  </a:cubicBezTo>
                  <a:cubicBezTo>
                    <a:pt x="12" y="325"/>
                    <a:pt x="35" y="343"/>
                    <a:pt x="59" y="343"/>
                  </a:cubicBezTo>
                  <a:cubicBezTo>
                    <a:pt x="63" y="343"/>
                    <a:pt x="66" y="342"/>
                    <a:pt x="70" y="342"/>
                  </a:cubicBezTo>
                  <a:lnTo>
                    <a:pt x="1115" y="112"/>
                  </a:lnTo>
                  <a:lnTo>
                    <a:pt x="1993" y="638"/>
                  </a:lnTo>
                  <a:cubicBezTo>
                    <a:pt x="2002" y="643"/>
                    <a:pt x="2011" y="645"/>
                    <a:pt x="2020" y="645"/>
                  </a:cubicBezTo>
                  <a:cubicBezTo>
                    <a:pt x="2039" y="645"/>
                    <a:pt x="2057" y="637"/>
                    <a:pt x="2067" y="619"/>
                  </a:cubicBezTo>
                  <a:cubicBezTo>
                    <a:pt x="2082" y="594"/>
                    <a:pt x="2074" y="562"/>
                    <a:pt x="2049" y="545"/>
                  </a:cubicBezTo>
                  <a:lnTo>
                    <a:pt x="1151" y="9"/>
                  </a:lnTo>
                  <a:cubicBezTo>
                    <a:pt x="1143" y="3"/>
                    <a:pt x="1134" y="1"/>
                    <a:pt x="1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1337;p39">
              <a:extLst>
                <a:ext uri="{FF2B5EF4-FFF2-40B4-BE49-F238E27FC236}">
                  <a16:creationId xmlns:a16="http://schemas.microsoft.com/office/drawing/2014/main" id="{33DD5073-5DC4-7C63-F238-E8677F5070B3}"/>
                </a:ext>
              </a:extLst>
            </p:cNvPr>
            <p:cNvSpPr/>
            <p:nvPr/>
          </p:nvSpPr>
          <p:spPr>
            <a:xfrm>
              <a:off x="4140977" y="3947378"/>
              <a:ext cx="73924" cy="31124"/>
            </a:xfrm>
            <a:custGeom>
              <a:avLst/>
              <a:gdLst/>
              <a:ahLst/>
              <a:cxnLst/>
              <a:rect l="l" t="t" r="r" b="b"/>
              <a:pathLst>
                <a:path w="1589" h="669" extrusionOk="0">
                  <a:moveTo>
                    <a:pt x="818" y="1"/>
                  </a:moveTo>
                  <a:cubicBezTo>
                    <a:pt x="809" y="1"/>
                    <a:pt x="802" y="3"/>
                    <a:pt x="794" y="7"/>
                  </a:cubicBezTo>
                  <a:lnTo>
                    <a:pt x="38" y="369"/>
                  </a:lnTo>
                  <a:cubicBezTo>
                    <a:pt x="11" y="381"/>
                    <a:pt x="0" y="414"/>
                    <a:pt x="13" y="440"/>
                  </a:cubicBezTo>
                  <a:cubicBezTo>
                    <a:pt x="22" y="460"/>
                    <a:pt x="41" y="471"/>
                    <a:pt x="62" y="471"/>
                  </a:cubicBezTo>
                  <a:cubicBezTo>
                    <a:pt x="69" y="471"/>
                    <a:pt x="77" y="469"/>
                    <a:pt x="85" y="466"/>
                  </a:cubicBezTo>
                  <a:lnTo>
                    <a:pt x="810" y="117"/>
                  </a:lnTo>
                  <a:lnTo>
                    <a:pt x="1495" y="657"/>
                  </a:lnTo>
                  <a:cubicBezTo>
                    <a:pt x="1504" y="665"/>
                    <a:pt x="1516" y="668"/>
                    <a:pt x="1528" y="668"/>
                  </a:cubicBezTo>
                  <a:cubicBezTo>
                    <a:pt x="1544" y="668"/>
                    <a:pt x="1559" y="662"/>
                    <a:pt x="1571" y="649"/>
                  </a:cubicBezTo>
                  <a:cubicBezTo>
                    <a:pt x="1589" y="626"/>
                    <a:pt x="1584" y="591"/>
                    <a:pt x="1560" y="573"/>
                  </a:cubicBezTo>
                  <a:lnTo>
                    <a:pt x="851" y="13"/>
                  </a:lnTo>
                  <a:cubicBezTo>
                    <a:pt x="841" y="5"/>
                    <a:pt x="829" y="1"/>
                    <a:pt x="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1338;p39">
              <a:extLst>
                <a:ext uri="{FF2B5EF4-FFF2-40B4-BE49-F238E27FC236}">
                  <a16:creationId xmlns:a16="http://schemas.microsoft.com/office/drawing/2014/main" id="{5BD69C39-2A83-5C1B-5FA0-9E449B8E314E}"/>
                </a:ext>
              </a:extLst>
            </p:cNvPr>
            <p:cNvSpPr/>
            <p:nvPr/>
          </p:nvSpPr>
          <p:spPr>
            <a:xfrm>
              <a:off x="4094642" y="4085919"/>
              <a:ext cx="103420" cy="96348"/>
            </a:xfrm>
            <a:custGeom>
              <a:avLst/>
              <a:gdLst/>
              <a:ahLst/>
              <a:cxnLst/>
              <a:rect l="l" t="t" r="r" b="b"/>
              <a:pathLst>
                <a:path w="2223" h="2071" extrusionOk="0">
                  <a:moveTo>
                    <a:pt x="675" y="1"/>
                  </a:moveTo>
                  <a:cubicBezTo>
                    <a:pt x="533" y="1"/>
                    <a:pt x="407" y="41"/>
                    <a:pt x="310" y="126"/>
                  </a:cubicBezTo>
                  <a:cubicBezTo>
                    <a:pt x="0" y="399"/>
                    <a:pt x="109" y="1027"/>
                    <a:pt x="551" y="1529"/>
                  </a:cubicBezTo>
                  <a:cubicBezTo>
                    <a:pt x="856" y="1875"/>
                    <a:pt x="1238" y="2070"/>
                    <a:pt x="1549" y="2070"/>
                  </a:cubicBezTo>
                  <a:cubicBezTo>
                    <a:pt x="1690" y="2070"/>
                    <a:pt x="1816" y="2030"/>
                    <a:pt x="1912" y="1944"/>
                  </a:cubicBezTo>
                  <a:cubicBezTo>
                    <a:pt x="2222" y="1672"/>
                    <a:pt x="2115" y="1044"/>
                    <a:pt x="1672" y="541"/>
                  </a:cubicBezTo>
                  <a:cubicBezTo>
                    <a:pt x="1368" y="196"/>
                    <a:pt x="985" y="1"/>
                    <a:pt x="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1339;p39">
              <a:extLst>
                <a:ext uri="{FF2B5EF4-FFF2-40B4-BE49-F238E27FC236}">
                  <a16:creationId xmlns:a16="http://schemas.microsoft.com/office/drawing/2014/main" id="{C7881C80-A9CF-9847-D420-BFC83D967367}"/>
                </a:ext>
              </a:extLst>
            </p:cNvPr>
            <p:cNvSpPr/>
            <p:nvPr/>
          </p:nvSpPr>
          <p:spPr>
            <a:xfrm>
              <a:off x="4072916" y="4054285"/>
              <a:ext cx="55594" cy="58991"/>
            </a:xfrm>
            <a:custGeom>
              <a:avLst/>
              <a:gdLst/>
              <a:ahLst/>
              <a:cxnLst/>
              <a:rect l="l" t="t" r="r" b="b"/>
              <a:pathLst>
                <a:path w="1195" h="1268" extrusionOk="0">
                  <a:moveTo>
                    <a:pt x="664" y="1"/>
                  </a:moveTo>
                  <a:cubicBezTo>
                    <a:pt x="658" y="1"/>
                    <a:pt x="651" y="2"/>
                    <a:pt x="644" y="5"/>
                  </a:cubicBezTo>
                  <a:cubicBezTo>
                    <a:pt x="617" y="16"/>
                    <a:pt x="604" y="48"/>
                    <a:pt x="615" y="75"/>
                  </a:cubicBezTo>
                  <a:lnTo>
                    <a:pt x="1026" y="1087"/>
                  </a:lnTo>
                  <a:lnTo>
                    <a:pt x="90" y="539"/>
                  </a:lnTo>
                  <a:cubicBezTo>
                    <a:pt x="80" y="534"/>
                    <a:pt x="71" y="532"/>
                    <a:pt x="61" y="532"/>
                  </a:cubicBezTo>
                  <a:cubicBezTo>
                    <a:pt x="43" y="532"/>
                    <a:pt x="26" y="541"/>
                    <a:pt x="17" y="559"/>
                  </a:cubicBezTo>
                  <a:cubicBezTo>
                    <a:pt x="1" y="584"/>
                    <a:pt x="8" y="617"/>
                    <a:pt x="35" y="632"/>
                  </a:cubicBezTo>
                  <a:lnTo>
                    <a:pt x="1109" y="1260"/>
                  </a:lnTo>
                  <a:cubicBezTo>
                    <a:pt x="1118" y="1264"/>
                    <a:pt x="1127" y="1268"/>
                    <a:pt x="1136" y="1268"/>
                  </a:cubicBezTo>
                  <a:cubicBezTo>
                    <a:pt x="1149" y="1268"/>
                    <a:pt x="1161" y="1262"/>
                    <a:pt x="1172" y="1254"/>
                  </a:cubicBezTo>
                  <a:cubicBezTo>
                    <a:pt x="1189" y="1239"/>
                    <a:pt x="1195" y="1214"/>
                    <a:pt x="1186" y="1193"/>
                  </a:cubicBezTo>
                  <a:lnTo>
                    <a:pt x="714" y="35"/>
                  </a:lnTo>
                  <a:cubicBezTo>
                    <a:pt x="706" y="14"/>
                    <a:pt x="686"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1340;p39">
              <a:extLst>
                <a:ext uri="{FF2B5EF4-FFF2-40B4-BE49-F238E27FC236}">
                  <a16:creationId xmlns:a16="http://schemas.microsoft.com/office/drawing/2014/main" id="{790B6D69-D30B-03C3-E2D8-B70DCE6AEC48}"/>
                </a:ext>
              </a:extLst>
            </p:cNvPr>
            <p:cNvSpPr/>
            <p:nvPr/>
          </p:nvSpPr>
          <p:spPr>
            <a:xfrm>
              <a:off x="4080313" y="4062147"/>
              <a:ext cx="62154" cy="65364"/>
            </a:xfrm>
            <a:custGeom>
              <a:avLst/>
              <a:gdLst/>
              <a:ahLst/>
              <a:cxnLst/>
              <a:rect l="l" t="t" r="r" b="b"/>
              <a:pathLst>
                <a:path w="1336" h="1405" extrusionOk="0">
                  <a:moveTo>
                    <a:pt x="1279" y="1"/>
                  </a:moveTo>
                  <a:cubicBezTo>
                    <a:pt x="1252" y="1"/>
                    <a:pt x="1228" y="23"/>
                    <a:pt x="1226" y="51"/>
                  </a:cubicBezTo>
                  <a:lnTo>
                    <a:pt x="1128" y="1205"/>
                  </a:lnTo>
                  <a:lnTo>
                    <a:pt x="53" y="1297"/>
                  </a:lnTo>
                  <a:cubicBezTo>
                    <a:pt x="22" y="1299"/>
                    <a:pt x="1" y="1325"/>
                    <a:pt x="4" y="1355"/>
                  </a:cubicBezTo>
                  <a:cubicBezTo>
                    <a:pt x="6" y="1383"/>
                    <a:pt x="29" y="1404"/>
                    <a:pt x="57" y="1404"/>
                  </a:cubicBezTo>
                  <a:lnTo>
                    <a:pt x="61" y="1404"/>
                  </a:lnTo>
                  <a:lnTo>
                    <a:pt x="1182" y="1308"/>
                  </a:lnTo>
                  <a:cubicBezTo>
                    <a:pt x="1208" y="1306"/>
                    <a:pt x="1229" y="1285"/>
                    <a:pt x="1232" y="1259"/>
                  </a:cubicBezTo>
                  <a:lnTo>
                    <a:pt x="1333" y="59"/>
                  </a:lnTo>
                  <a:cubicBezTo>
                    <a:pt x="1335" y="30"/>
                    <a:pt x="1313" y="5"/>
                    <a:pt x="1284" y="2"/>
                  </a:cubicBezTo>
                  <a:cubicBezTo>
                    <a:pt x="1282" y="1"/>
                    <a:pt x="1281" y="1"/>
                    <a:pt x="1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1341;p39">
              <a:extLst>
                <a:ext uri="{FF2B5EF4-FFF2-40B4-BE49-F238E27FC236}">
                  <a16:creationId xmlns:a16="http://schemas.microsoft.com/office/drawing/2014/main" id="{6AF13E24-4410-9823-70C7-7F068EAB38A0}"/>
                </a:ext>
              </a:extLst>
            </p:cNvPr>
            <p:cNvSpPr/>
            <p:nvPr/>
          </p:nvSpPr>
          <p:spPr>
            <a:xfrm>
              <a:off x="4093386" y="4079639"/>
              <a:ext cx="77088" cy="77693"/>
            </a:xfrm>
            <a:custGeom>
              <a:avLst/>
              <a:gdLst/>
              <a:ahLst/>
              <a:cxnLst/>
              <a:rect l="l" t="t" r="r" b="b"/>
              <a:pathLst>
                <a:path w="1657" h="1670" extrusionOk="0">
                  <a:moveTo>
                    <a:pt x="1597" y="1"/>
                  </a:moveTo>
                  <a:cubicBezTo>
                    <a:pt x="1574" y="1"/>
                    <a:pt x="1551" y="15"/>
                    <a:pt x="1545" y="39"/>
                  </a:cubicBezTo>
                  <a:lnTo>
                    <a:pt x="1194" y="1248"/>
                  </a:lnTo>
                  <a:cubicBezTo>
                    <a:pt x="993" y="1301"/>
                    <a:pt x="102" y="1540"/>
                    <a:pt x="39" y="1566"/>
                  </a:cubicBezTo>
                  <a:cubicBezTo>
                    <a:pt x="13" y="1577"/>
                    <a:pt x="0" y="1610"/>
                    <a:pt x="11" y="1636"/>
                  </a:cubicBezTo>
                  <a:cubicBezTo>
                    <a:pt x="20" y="1657"/>
                    <a:pt x="39" y="1669"/>
                    <a:pt x="61" y="1669"/>
                  </a:cubicBezTo>
                  <a:cubicBezTo>
                    <a:pt x="67" y="1669"/>
                    <a:pt x="75" y="1668"/>
                    <a:pt x="82" y="1665"/>
                  </a:cubicBezTo>
                  <a:cubicBezTo>
                    <a:pt x="129" y="1645"/>
                    <a:pt x="807" y="1461"/>
                    <a:pt x="1251" y="1343"/>
                  </a:cubicBezTo>
                  <a:cubicBezTo>
                    <a:pt x="1268" y="1338"/>
                    <a:pt x="1284" y="1325"/>
                    <a:pt x="1289" y="1306"/>
                  </a:cubicBezTo>
                  <a:lnTo>
                    <a:pt x="1648" y="69"/>
                  </a:lnTo>
                  <a:cubicBezTo>
                    <a:pt x="1657" y="40"/>
                    <a:pt x="1639" y="11"/>
                    <a:pt x="1611" y="2"/>
                  </a:cubicBezTo>
                  <a:cubicBezTo>
                    <a:pt x="1606" y="1"/>
                    <a:pt x="1602" y="1"/>
                    <a:pt x="1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1342;p39">
              <a:extLst>
                <a:ext uri="{FF2B5EF4-FFF2-40B4-BE49-F238E27FC236}">
                  <a16:creationId xmlns:a16="http://schemas.microsoft.com/office/drawing/2014/main" id="{C7187697-4866-58B1-CF18-53BFAA04515D}"/>
                </a:ext>
              </a:extLst>
            </p:cNvPr>
            <p:cNvSpPr/>
            <p:nvPr/>
          </p:nvSpPr>
          <p:spPr>
            <a:xfrm>
              <a:off x="4124834" y="4116996"/>
              <a:ext cx="78577" cy="76111"/>
            </a:xfrm>
            <a:custGeom>
              <a:avLst/>
              <a:gdLst/>
              <a:ahLst/>
              <a:cxnLst/>
              <a:rect l="l" t="t" r="r" b="b"/>
              <a:pathLst>
                <a:path w="1689" h="1636" extrusionOk="0">
                  <a:moveTo>
                    <a:pt x="1627" y="0"/>
                  </a:moveTo>
                  <a:cubicBezTo>
                    <a:pt x="1621" y="0"/>
                    <a:pt x="1614" y="1"/>
                    <a:pt x="1608" y="4"/>
                  </a:cubicBezTo>
                  <a:lnTo>
                    <a:pt x="541" y="438"/>
                  </a:lnTo>
                  <a:cubicBezTo>
                    <a:pt x="528" y="443"/>
                    <a:pt x="518" y="454"/>
                    <a:pt x="512" y="466"/>
                  </a:cubicBezTo>
                  <a:lnTo>
                    <a:pt x="13" y="1560"/>
                  </a:lnTo>
                  <a:cubicBezTo>
                    <a:pt x="1" y="1586"/>
                    <a:pt x="13" y="1619"/>
                    <a:pt x="40" y="1631"/>
                  </a:cubicBezTo>
                  <a:cubicBezTo>
                    <a:pt x="46" y="1634"/>
                    <a:pt x="55" y="1635"/>
                    <a:pt x="62" y="1635"/>
                  </a:cubicBezTo>
                  <a:cubicBezTo>
                    <a:pt x="82" y="1635"/>
                    <a:pt x="102" y="1624"/>
                    <a:pt x="110" y="1604"/>
                  </a:cubicBezTo>
                  <a:lnTo>
                    <a:pt x="601" y="530"/>
                  </a:lnTo>
                  <a:lnTo>
                    <a:pt x="1647" y="103"/>
                  </a:lnTo>
                  <a:cubicBezTo>
                    <a:pt x="1676" y="93"/>
                    <a:pt x="1688" y="60"/>
                    <a:pt x="1678" y="33"/>
                  </a:cubicBezTo>
                  <a:cubicBezTo>
                    <a:pt x="1668" y="13"/>
                    <a:pt x="1648" y="0"/>
                    <a:pt x="1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1343;p39">
              <a:extLst>
                <a:ext uri="{FF2B5EF4-FFF2-40B4-BE49-F238E27FC236}">
                  <a16:creationId xmlns:a16="http://schemas.microsoft.com/office/drawing/2014/main" id="{BD79B1C7-0DB0-EF81-5789-EF735A8F57C6}"/>
                </a:ext>
              </a:extLst>
            </p:cNvPr>
            <p:cNvSpPr/>
            <p:nvPr/>
          </p:nvSpPr>
          <p:spPr>
            <a:xfrm>
              <a:off x="4154701" y="4142583"/>
              <a:ext cx="58851" cy="59177"/>
            </a:xfrm>
            <a:custGeom>
              <a:avLst/>
              <a:gdLst/>
              <a:ahLst/>
              <a:cxnLst/>
              <a:rect l="l" t="t" r="r" b="b"/>
              <a:pathLst>
                <a:path w="1265" h="1272" extrusionOk="0">
                  <a:moveTo>
                    <a:pt x="1205" y="1"/>
                  </a:moveTo>
                  <a:cubicBezTo>
                    <a:pt x="1200" y="1"/>
                    <a:pt x="1195" y="1"/>
                    <a:pt x="1190" y="3"/>
                  </a:cubicBezTo>
                  <a:lnTo>
                    <a:pt x="226" y="258"/>
                  </a:lnTo>
                  <a:cubicBezTo>
                    <a:pt x="207" y="263"/>
                    <a:pt x="191" y="279"/>
                    <a:pt x="187" y="299"/>
                  </a:cubicBezTo>
                  <a:lnTo>
                    <a:pt x="6" y="1206"/>
                  </a:lnTo>
                  <a:cubicBezTo>
                    <a:pt x="0" y="1236"/>
                    <a:pt x="19" y="1264"/>
                    <a:pt x="48" y="1269"/>
                  </a:cubicBezTo>
                  <a:cubicBezTo>
                    <a:pt x="52" y="1270"/>
                    <a:pt x="56" y="1271"/>
                    <a:pt x="58" y="1271"/>
                  </a:cubicBezTo>
                  <a:cubicBezTo>
                    <a:pt x="84" y="1271"/>
                    <a:pt x="106" y="1252"/>
                    <a:pt x="111" y="1227"/>
                  </a:cubicBezTo>
                  <a:lnTo>
                    <a:pt x="285" y="353"/>
                  </a:lnTo>
                  <a:lnTo>
                    <a:pt x="1217" y="107"/>
                  </a:lnTo>
                  <a:cubicBezTo>
                    <a:pt x="1245" y="99"/>
                    <a:pt x="1264" y="70"/>
                    <a:pt x="1256" y="42"/>
                  </a:cubicBezTo>
                  <a:cubicBezTo>
                    <a:pt x="1250" y="18"/>
                    <a:pt x="1228" y="1"/>
                    <a:pt x="1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1344;p39">
              <a:extLst>
                <a:ext uri="{FF2B5EF4-FFF2-40B4-BE49-F238E27FC236}">
                  <a16:creationId xmlns:a16="http://schemas.microsoft.com/office/drawing/2014/main" id="{CFC8511F-029D-AD16-5E75-270B75CE9BEF}"/>
                </a:ext>
              </a:extLst>
            </p:cNvPr>
            <p:cNvSpPr/>
            <p:nvPr/>
          </p:nvSpPr>
          <p:spPr>
            <a:xfrm>
              <a:off x="4083616" y="4066566"/>
              <a:ext cx="166969" cy="149291"/>
            </a:xfrm>
            <a:custGeom>
              <a:avLst/>
              <a:gdLst/>
              <a:ahLst/>
              <a:cxnLst/>
              <a:rect l="l" t="t" r="r" b="b"/>
              <a:pathLst>
                <a:path w="3589" h="3209" extrusionOk="0">
                  <a:moveTo>
                    <a:pt x="3589" y="1653"/>
                  </a:moveTo>
                  <a:cubicBezTo>
                    <a:pt x="3589" y="1653"/>
                    <a:pt x="2537" y="3209"/>
                    <a:pt x="2347" y="3137"/>
                  </a:cubicBezTo>
                  <a:cubicBezTo>
                    <a:pt x="2253" y="3099"/>
                    <a:pt x="2245" y="2967"/>
                    <a:pt x="2262" y="2841"/>
                  </a:cubicBezTo>
                  <a:cubicBezTo>
                    <a:pt x="2277" y="2722"/>
                    <a:pt x="2314" y="2609"/>
                    <a:pt x="2318" y="2591"/>
                  </a:cubicBezTo>
                  <a:cubicBezTo>
                    <a:pt x="2267" y="2625"/>
                    <a:pt x="1425" y="3208"/>
                    <a:pt x="1269" y="3128"/>
                  </a:cubicBezTo>
                  <a:cubicBezTo>
                    <a:pt x="1114" y="3052"/>
                    <a:pt x="1536" y="2612"/>
                    <a:pt x="1584" y="2565"/>
                  </a:cubicBezTo>
                  <a:cubicBezTo>
                    <a:pt x="1522" y="2596"/>
                    <a:pt x="615" y="3070"/>
                    <a:pt x="486" y="2913"/>
                  </a:cubicBezTo>
                  <a:cubicBezTo>
                    <a:pt x="355" y="2756"/>
                    <a:pt x="1293" y="2141"/>
                    <a:pt x="1346" y="2106"/>
                  </a:cubicBezTo>
                  <a:cubicBezTo>
                    <a:pt x="1287" y="2138"/>
                    <a:pt x="371" y="2635"/>
                    <a:pt x="189" y="2400"/>
                  </a:cubicBezTo>
                  <a:cubicBezTo>
                    <a:pt x="1" y="2158"/>
                    <a:pt x="2185" y="1106"/>
                    <a:pt x="2213" y="1024"/>
                  </a:cubicBezTo>
                  <a:cubicBezTo>
                    <a:pt x="2239" y="944"/>
                    <a:pt x="838" y="433"/>
                    <a:pt x="918" y="216"/>
                  </a:cubicBezTo>
                  <a:cubicBezTo>
                    <a:pt x="999" y="1"/>
                    <a:pt x="2914" y="594"/>
                    <a:pt x="2995" y="648"/>
                  </a:cubicBezTo>
                  <a:lnTo>
                    <a:pt x="3453" y="1426"/>
                  </a:ln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1345;p39">
              <a:extLst>
                <a:ext uri="{FF2B5EF4-FFF2-40B4-BE49-F238E27FC236}">
                  <a16:creationId xmlns:a16="http://schemas.microsoft.com/office/drawing/2014/main" id="{287FB4E8-96D8-DD9E-C0CA-0378A87E3271}"/>
                </a:ext>
              </a:extLst>
            </p:cNvPr>
            <p:cNvSpPr/>
            <p:nvPr/>
          </p:nvSpPr>
          <p:spPr>
            <a:xfrm>
              <a:off x="4188057" y="4132906"/>
              <a:ext cx="62526" cy="82950"/>
            </a:xfrm>
            <a:custGeom>
              <a:avLst/>
              <a:gdLst/>
              <a:ahLst/>
              <a:cxnLst/>
              <a:rect l="l" t="t" r="r" b="b"/>
              <a:pathLst>
                <a:path w="1344" h="1783" extrusionOk="0">
                  <a:moveTo>
                    <a:pt x="1344" y="227"/>
                  </a:moveTo>
                  <a:cubicBezTo>
                    <a:pt x="1344" y="227"/>
                    <a:pt x="292" y="1783"/>
                    <a:pt x="102" y="1711"/>
                  </a:cubicBezTo>
                  <a:cubicBezTo>
                    <a:pt x="8" y="1673"/>
                    <a:pt x="0" y="1541"/>
                    <a:pt x="17" y="1415"/>
                  </a:cubicBezTo>
                  <a:cubicBezTo>
                    <a:pt x="424" y="969"/>
                    <a:pt x="965" y="360"/>
                    <a:pt x="1209" y="0"/>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1346;p39">
              <a:extLst>
                <a:ext uri="{FF2B5EF4-FFF2-40B4-BE49-F238E27FC236}">
                  <a16:creationId xmlns:a16="http://schemas.microsoft.com/office/drawing/2014/main" id="{7F59740C-4404-FC81-1663-7E484DBF06AA}"/>
                </a:ext>
              </a:extLst>
            </p:cNvPr>
            <p:cNvSpPr/>
            <p:nvPr/>
          </p:nvSpPr>
          <p:spPr>
            <a:xfrm>
              <a:off x="4489098" y="3062397"/>
              <a:ext cx="35729" cy="36241"/>
            </a:xfrm>
            <a:custGeom>
              <a:avLst/>
              <a:gdLst/>
              <a:ahLst/>
              <a:cxnLst/>
              <a:rect l="l" t="t" r="r" b="b"/>
              <a:pathLst>
                <a:path w="768" h="779" extrusionOk="0">
                  <a:moveTo>
                    <a:pt x="317" y="0"/>
                  </a:moveTo>
                  <a:cubicBezTo>
                    <a:pt x="314" y="0"/>
                    <a:pt x="310" y="0"/>
                    <a:pt x="307" y="1"/>
                  </a:cubicBezTo>
                  <a:cubicBezTo>
                    <a:pt x="1" y="26"/>
                    <a:pt x="98" y="778"/>
                    <a:pt x="387" y="778"/>
                  </a:cubicBezTo>
                  <a:cubicBezTo>
                    <a:pt x="405" y="778"/>
                    <a:pt x="423" y="776"/>
                    <a:pt x="441" y="770"/>
                  </a:cubicBezTo>
                  <a:cubicBezTo>
                    <a:pt x="768" y="670"/>
                    <a:pt x="556" y="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1347;p39">
              <a:extLst>
                <a:ext uri="{FF2B5EF4-FFF2-40B4-BE49-F238E27FC236}">
                  <a16:creationId xmlns:a16="http://schemas.microsoft.com/office/drawing/2014/main" id="{9ECEB303-C4DF-60BD-6CE6-36715C8678DD}"/>
                </a:ext>
              </a:extLst>
            </p:cNvPr>
            <p:cNvSpPr/>
            <p:nvPr/>
          </p:nvSpPr>
          <p:spPr>
            <a:xfrm>
              <a:off x="4558601" y="3187587"/>
              <a:ext cx="52384" cy="56060"/>
            </a:xfrm>
            <a:custGeom>
              <a:avLst/>
              <a:gdLst/>
              <a:ahLst/>
              <a:cxnLst/>
              <a:rect l="l" t="t" r="r" b="b"/>
              <a:pathLst>
                <a:path w="1126" h="1205" extrusionOk="0">
                  <a:moveTo>
                    <a:pt x="796" y="0"/>
                  </a:moveTo>
                  <a:cubicBezTo>
                    <a:pt x="559" y="203"/>
                    <a:pt x="135" y="378"/>
                    <a:pt x="1" y="431"/>
                  </a:cubicBezTo>
                  <a:cubicBezTo>
                    <a:pt x="238" y="672"/>
                    <a:pt x="589" y="978"/>
                    <a:pt x="1031" y="1205"/>
                  </a:cubicBezTo>
                  <a:cubicBezTo>
                    <a:pt x="1126" y="740"/>
                    <a:pt x="796" y="0"/>
                    <a:pt x="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1348;p39">
              <a:extLst>
                <a:ext uri="{FF2B5EF4-FFF2-40B4-BE49-F238E27FC236}">
                  <a16:creationId xmlns:a16="http://schemas.microsoft.com/office/drawing/2014/main" id="{3C98D77A-5FCC-E359-6E4F-1FDE0EC124AD}"/>
                </a:ext>
              </a:extLst>
            </p:cNvPr>
            <p:cNvSpPr/>
            <p:nvPr/>
          </p:nvSpPr>
          <p:spPr>
            <a:xfrm>
              <a:off x="4668346" y="3067189"/>
              <a:ext cx="14562" cy="52338"/>
            </a:xfrm>
            <a:custGeom>
              <a:avLst/>
              <a:gdLst/>
              <a:ahLst/>
              <a:cxnLst/>
              <a:rect l="l" t="t" r="r" b="b"/>
              <a:pathLst>
                <a:path w="313" h="1125" extrusionOk="0">
                  <a:moveTo>
                    <a:pt x="240" y="1"/>
                  </a:moveTo>
                  <a:cubicBezTo>
                    <a:pt x="216" y="1"/>
                    <a:pt x="193" y="17"/>
                    <a:pt x="186" y="43"/>
                  </a:cubicBezTo>
                  <a:cubicBezTo>
                    <a:pt x="177" y="67"/>
                    <a:pt x="0" y="646"/>
                    <a:pt x="187" y="1086"/>
                  </a:cubicBezTo>
                  <a:cubicBezTo>
                    <a:pt x="197" y="1109"/>
                    <a:pt x="219" y="1124"/>
                    <a:pt x="242" y="1124"/>
                  </a:cubicBezTo>
                  <a:cubicBezTo>
                    <a:pt x="251" y="1124"/>
                    <a:pt x="258" y="1123"/>
                    <a:pt x="266" y="1119"/>
                  </a:cubicBezTo>
                  <a:cubicBezTo>
                    <a:pt x="298" y="1105"/>
                    <a:pt x="312" y="1070"/>
                    <a:pt x="299" y="1038"/>
                  </a:cubicBezTo>
                  <a:cubicBezTo>
                    <a:pt x="130" y="640"/>
                    <a:pt x="299" y="85"/>
                    <a:pt x="301" y="79"/>
                  </a:cubicBezTo>
                  <a:cubicBezTo>
                    <a:pt x="311" y="47"/>
                    <a:pt x="293" y="14"/>
                    <a:pt x="260" y="4"/>
                  </a:cubicBezTo>
                  <a:cubicBezTo>
                    <a:pt x="254" y="2"/>
                    <a:pt x="247" y="1"/>
                    <a:pt x="240" y="1"/>
                  </a:cubicBezTo>
                  <a:close/>
                </a:path>
              </a:pathLst>
            </a:custGeom>
            <a:solidFill>
              <a:srgbClr val="ED8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1349;p39">
              <a:extLst>
                <a:ext uri="{FF2B5EF4-FFF2-40B4-BE49-F238E27FC236}">
                  <a16:creationId xmlns:a16="http://schemas.microsoft.com/office/drawing/2014/main" id="{9A9C164D-67D8-566E-0879-5344E97C84F5}"/>
                </a:ext>
              </a:extLst>
            </p:cNvPr>
            <p:cNvSpPr/>
            <p:nvPr/>
          </p:nvSpPr>
          <p:spPr>
            <a:xfrm>
              <a:off x="4477607" y="3016294"/>
              <a:ext cx="92301" cy="32705"/>
            </a:xfrm>
            <a:custGeom>
              <a:avLst/>
              <a:gdLst/>
              <a:ahLst/>
              <a:cxnLst/>
              <a:rect l="l" t="t" r="r" b="b"/>
              <a:pathLst>
                <a:path w="1984" h="703" extrusionOk="0">
                  <a:moveTo>
                    <a:pt x="1219" y="1"/>
                  </a:moveTo>
                  <a:cubicBezTo>
                    <a:pt x="1055" y="1"/>
                    <a:pt x="869" y="32"/>
                    <a:pt x="675" y="109"/>
                  </a:cubicBezTo>
                  <a:cubicBezTo>
                    <a:pt x="68" y="350"/>
                    <a:pt x="1" y="665"/>
                    <a:pt x="170" y="695"/>
                  </a:cubicBezTo>
                  <a:cubicBezTo>
                    <a:pt x="194" y="700"/>
                    <a:pt x="218" y="702"/>
                    <a:pt x="241" y="702"/>
                  </a:cubicBezTo>
                  <a:cubicBezTo>
                    <a:pt x="391" y="702"/>
                    <a:pt x="529" y="612"/>
                    <a:pt x="905" y="514"/>
                  </a:cubicBezTo>
                  <a:cubicBezTo>
                    <a:pt x="1099" y="463"/>
                    <a:pt x="1253" y="450"/>
                    <a:pt x="1378" y="450"/>
                  </a:cubicBezTo>
                  <a:cubicBezTo>
                    <a:pt x="1505" y="450"/>
                    <a:pt x="1601" y="463"/>
                    <a:pt x="1678" y="463"/>
                  </a:cubicBezTo>
                  <a:cubicBezTo>
                    <a:pt x="1762" y="463"/>
                    <a:pt x="1822" y="447"/>
                    <a:pt x="1874" y="382"/>
                  </a:cubicBezTo>
                  <a:cubicBezTo>
                    <a:pt x="1983" y="244"/>
                    <a:pt x="1683" y="1"/>
                    <a:pt x="1219" y="1"/>
                  </a:cubicBezTo>
                  <a:close/>
                </a:path>
              </a:pathLst>
            </a:custGeom>
            <a:solidFill>
              <a:srgbClr val="F76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46" name="Google Shape;1350;p39">
              <a:extLst>
                <a:ext uri="{FF2B5EF4-FFF2-40B4-BE49-F238E27FC236}">
                  <a16:creationId xmlns:a16="http://schemas.microsoft.com/office/drawing/2014/main" id="{62185819-09B7-491C-6DE2-4254A8284EDB}"/>
                </a:ext>
              </a:extLst>
            </p:cNvPr>
            <p:cNvGrpSpPr/>
            <p:nvPr/>
          </p:nvGrpSpPr>
          <p:grpSpPr>
            <a:xfrm rot="-4331626">
              <a:off x="3601910" y="3625696"/>
              <a:ext cx="132728" cy="129378"/>
              <a:chOff x="3908695" y="3627263"/>
              <a:chExt cx="132727" cy="129378"/>
            </a:xfrm>
          </p:grpSpPr>
          <p:sp>
            <p:nvSpPr>
              <p:cNvPr id="875" name="Google Shape;1351;p39">
                <a:extLst>
                  <a:ext uri="{FF2B5EF4-FFF2-40B4-BE49-F238E27FC236}">
                    <a16:creationId xmlns:a16="http://schemas.microsoft.com/office/drawing/2014/main" id="{274E359D-5E48-33A2-05FE-F0F025E858D5}"/>
                  </a:ext>
                </a:extLst>
              </p:cNvPr>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1352;p39">
                <a:extLst>
                  <a:ext uri="{FF2B5EF4-FFF2-40B4-BE49-F238E27FC236}">
                    <a16:creationId xmlns:a16="http://schemas.microsoft.com/office/drawing/2014/main" id="{A14C0201-074D-0091-4D0D-4D2014DC2706}"/>
                  </a:ext>
                </a:extLst>
              </p:cNvPr>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1353;p39">
                <a:extLst>
                  <a:ext uri="{FF2B5EF4-FFF2-40B4-BE49-F238E27FC236}">
                    <a16:creationId xmlns:a16="http://schemas.microsoft.com/office/drawing/2014/main" id="{43443B25-ED5B-0703-B2FC-95045394E486}"/>
                  </a:ext>
                </a:extLst>
              </p:cNvPr>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1354;p39">
                <a:extLst>
                  <a:ext uri="{FF2B5EF4-FFF2-40B4-BE49-F238E27FC236}">
                    <a16:creationId xmlns:a16="http://schemas.microsoft.com/office/drawing/2014/main" id="{6EB120A5-493A-A8A0-8C55-0C2350DA40A6}"/>
                  </a:ext>
                </a:extLst>
              </p:cNvPr>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1355;p39">
                <a:extLst>
                  <a:ext uri="{FF2B5EF4-FFF2-40B4-BE49-F238E27FC236}">
                    <a16:creationId xmlns:a16="http://schemas.microsoft.com/office/drawing/2014/main" id="{974418E3-9113-603E-60CE-630873C807A1}"/>
                  </a:ext>
                </a:extLst>
              </p:cNvPr>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1356;p39">
                <a:extLst>
                  <a:ext uri="{FF2B5EF4-FFF2-40B4-BE49-F238E27FC236}">
                    <a16:creationId xmlns:a16="http://schemas.microsoft.com/office/drawing/2014/main" id="{8CBA1226-7E10-A946-AF6F-6E55E613FEE9}"/>
                  </a:ext>
                </a:extLst>
              </p:cNvPr>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7" name="Google Shape;1357;p39">
              <a:extLst>
                <a:ext uri="{FF2B5EF4-FFF2-40B4-BE49-F238E27FC236}">
                  <a16:creationId xmlns:a16="http://schemas.microsoft.com/office/drawing/2014/main" id="{177CA885-9C0B-B19C-012E-D1EE951D0DE1}"/>
                </a:ext>
              </a:extLst>
            </p:cNvPr>
            <p:cNvGrpSpPr/>
            <p:nvPr/>
          </p:nvGrpSpPr>
          <p:grpSpPr>
            <a:xfrm rot="-6573286">
              <a:off x="3411252" y="4008647"/>
              <a:ext cx="132724" cy="129375"/>
              <a:chOff x="3908695" y="3627263"/>
              <a:chExt cx="132727" cy="129378"/>
            </a:xfrm>
          </p:grpSpPr>
          <p:sp>
            <p:nvSpPr>
              <p:cNvPr id="869" name="Google Shape;1358;p39">
                <a:extLst>
                  <a:ext uri="{FF2B5EF4-FFF2-40B4-BE49-F238E27FC236}">
                    <a16:creationId xmlns:a16="http://schemas.microsoft.com/office/drawing/2014/main" id="{978DB69D-5BDC-6562-0C1C-966B5BEFF5C1}"/>
                  </a:ext>
                </a:extLst>
              </p:cNvPr>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1359;p39">
                <a:extLst>
                  <a:ext uri="{FF2B5EF4-FFF2-40B4-BE49-F238E27FC236}">
                    <a16:creationId xmlns:a16="http://schemas.microsoft.com/office/drawing/2014/main" id="{59796DBF-454B-84B4-29C7-D8AFFAC11735}"/>
                  </a:ext>
                </a:extLst>
              </p:cNvPr>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1360;p39">
                <a:extLst>
                  <a:ext uri="{FF2B5EF4-FFF2-40B4-BE49-F238E27FC236}">
                    <a16:creationId xmlns:a16="http://schemas.microsoft.com/office/drawing/2014/main" id="{226C15E7-194C-D584-6ED1-D7A527E9FE3C}"/>
                  </a:ext>
                </a:extLst>
              </p:cNvPr>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1361;p39">
                <a:extLst>
                  <a:ext uri="{FF2B5EF4-FFF2-40B4-BE49-F238E27FC236}">
                    <a16:creationId xmlns:a16="http://schemas.microsoft.com/office/drawing/2014/main" id="{3D5D01FB-16E0-6976-BF0B-7272A5A11306}"/>
                  </a:ext>
                </a:extLst>
              </p:cNvPr>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1362;p39">
                <a:extLst>
                  <a:ext uri="{FF2B5EF4-FFF2-40B4-BE49-F238E27FC236}">
                    <a16:creationId xmlns:a16="http://schemas.microsoft.com/office/drawing/2014/main" id="{E61A08FD-A108-1F5D-4C5D-C329BD53A9C5}"/>
                  </a:ext>
                </a:extLst>
              </p:cNvPr>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1363;p39">
                <a:extLst>
                  <a:ext uri="{FF2B5EF4-FFF2-40B4-BE49-F238E27FC236}">
                    <a16:creationId xmlns:a16="http://schemas.microsoft.com/office/drawing/2014/main" id="{F45A2350-D423-B2EA-9B18-DE0F99ED642B}"/>
                  </a:ext>
                </a:extLst>
              </p:cNvPr>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8" name="Google Shape;1364;p39">
              <a:extLst>
                <a:ext uri="{FF2B5EF4-FFF2-40B4-BE49-F238E27FC236}">
                  <a16:creationId xmlns:a16="http://schemas.microsoft.com/office/drawing/2014/main" id="{D877C1E9-9DFD-0ED5-2D34-3D433C08E6CD}"/>
                </a:ext>
              </a:extLst>
            </p:cNvPr>
            <p:cNvGrpSpPr/>
            <p:nvPr/>
          </p:nvGrpSpPr>
          <p:grpSpPr>
            <a:xfrm rot="8100000">
              <a:off x="3592671" y="4196268"/>
              <a:ext cx="132726" cy="129376"/>
              <a:chOff x="3908695" y="3627263"/>
              <a:chExt cx="132727" cy="129378"/>
            </a:xfrm>
          </p:grpSpPr>
          <p:sp>
            <p:nvSpPr>
              <p:cNvPr id="863" name="Google Shape;1365;p39">
                <a:extLst>
                  <a:ext uri="{FF2B5EF4-FFF2-40B4-BE49-F238E27FC236}">
                    <a16:creationId xmlns:a16="http://schemas.microsoft.com/office/drawing/2014/main" id="{F8ACB1CA-FEC8-A698-5F2A-F710CFB47EA0}"/>
                  </a:ext>
                </a:extLst>
              </p:cNvPr>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1366;p39">
                <a:extLst>
                  <a:ext uri="{FF2B5EF4-FFF2-40B4-BE49-F238E27FC236}">
                    <a16:creationId xmlns:a16="http://schemas.microsoft.com/office/drawing/2014/main" id="{CDDA845E-D718-DF0C-8A44-9A24978C181B}"/>
                  </a:ext>
                </a:extLst>
              </p:cNvPr>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1367;p39">
                <a:extLst>
                  <a:ext uri="{FF2B5EF4-FFF2-40B4-BE49-F238E27FC236}">
                    <a16:creationId xmlns:a16="http://schemas.microsoft.com/office/drawing/2014/main" id="{6629E4BA-D8C2-A39A-804E-B7482020ADE3}"/>
                  </a:ext>
                </a:extLst>
              </p:cNvPr>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1368;p39">
                <a:extLst>
                  <a:ext uri="{FF2B5EF4-FFF2-40B4-BE49-F238E27FC236}">
                    <a16:creationId xmlns:a16="http://schemas.microsoft.com/office/drawing/2014/main" id="{2E852BF7-BCB7-A314-EA01-C2808A26C5D9}"/>
                  </a:ext>
                </a:extLst>
              </p:cNvPr>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1369;p39">
                <a:extLst>
                  <a:ext uri="{FF2B5EF4-FFF2-40B4-BE49-F238E27FC236}">
                    <a16:creationId xmlns:a16="http://schemas.microsoft.com/office/drawing/2014/main" id="{EE278CA3-1C45-95A7-B1D1-074D1D0D4F7B}"/>
                  </a:ext>
                </a:extLst>
              </p:cNvPr>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1370;p39">
                <a:extLst>
                  <a:ext uri="{FF2B5EF4-FFF2-40B4-BE49-F238E27FC236}">
                    <a16:creationId xmlns:a16="http://schemas.microsoft.com/office/drawing/2014/main" id="{80529384-69AD-21F3-FAA7-2A4B6C5B5024}"/>
                  </a:ext>
                </a:extLst>
              </p:cNvPr>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9" name="Google Shape;1371;p39">
              <a:extLst>
                <a:ext uri="{FF2B5EF4-FFF2-40B4-BE49-F238E27FC236}">
                  <a16:creationId xmlns:a16="http://schemas.microsoft.com/office/drawing/2014/main" id="{2E9742E5-1C4C-990A-0F76-92B8F831187A}"/>
                </a:ext>
              </a:extLst>
            </p:cNvPr>
            <p:cNvGrpSpPr/>
            <p:nvPr/>
          </p:nvGrpSpPr>
          <p:grpSpPr>
            <a:xfrm rot="2149965">
              <a:off x="4226446" y="3644213"/>
              <a:ext cx="132722" cy="129373"/>
              <a:chOff x="3908695" y="3627263"/>
              <a:chExt cx="132727" cy="129378"/>
            </a:xfrm>
          </p:grpSpPr>
          <p:sp>
            <p:nvSpPr>
              <p:cNvPr id="857" name="Google Shape;1372;p39">
                <a:extLst>
                  <a:ext uri="{FF2B5EF4-FFF2-40B4-BE49-F238E27FC236}">
                    <a16:creationId xmlns:a16="http://schemas.microsoft.com/office/drawing/2014/main" id="{AA066106-0A1F-9DA2-3A8F-3FABC4ECBEE2}"/>
                  </a:ext>
                </a:extLst>
              </p:cNvPr>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1373;p39">
                <a:extLst>
                  <a:ext uri="{FF2B5EF4-FFF2-40B4-BE49-F238E27FC236}">
                    <a16:creationId xmlns:a16="http://schemas.microsoft.com/office/drawing/2014/main" id="{E9BCD282-AA43-3DB2-60E9-78CB04DD722B}"/>
                  </a:ext>
                </a:extLst>
              </p:cNvPr>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1374;p39">
                <a:extLst>
                  <a:ext uri="{FF2B5EF4-FFF2-40B4-BE49-F238E27FC236}">
                    <a16:creationId xmlns:a16="http://schemas.microsoft.com/office/drawing/2014/main" id="{6D1C45A4-C8B8-1A29-4011-5D9C0D5BE1BA}"/>
                  </a:ext>
                </a:extLst>
              </p:cNvPr>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1375;p39">
                <a:extLst>
                  <a:ext uri="{FF2B5EF4-FFF2-40B4-BE49-F238E27FC236}">
                    <a16:creationId xmlns:a16="http://schemas.microsoft.com/office/drawing/2014/main" id="{DD8C188E-1630-E0D3-4331-E5935E2B02A2}"/>
                  </a:ext>
                </a:extLst>
              </p:cNvPr>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1376;p39">
                <a:extLst>
                  <a:ext uri="{FF2B5EF4-FFF2-40B4-BE49-F238E27FC236}">
                    <a16:creationId xmlns:a16="http://schemas.microsoft.com/office/drawing/2014/main" id="{F8B03DB2-4BA8-B658-27B6-2DA4632A5814}"/>
                  </a:ext>
                </a:extLst>
              </p:cNvPr>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1377;p39">
                <a:extLst>
                  <a:ext uri="{FF2B5EF4-FFF2-40B4-BE49-F238E27FC236}">
                    <a16:creationId xmlns:a16="http://schemas.microsoft.com/office/drawing/2014/main" id="{762E43A0-4665-A3F5-3E79-27A4B429A579}"/>
                  </a:ext>
                </a:extLst>
              </p:cNvPr>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0" name="Google Shape;1378;p39">
              <a:extLst>
                <a:ext uri="{FF2B5EF4-FFF2-40B4-BE49-F238E27FC236}">
                  <a16:creationId xmlns:a16="http://schemas.microsoft.com/office/drawing/2014/main" id="{BCBB8A73-FB77-CD14-860A-395CD8E0109B}"/>
                </a:ext>
              </a:extLst>
            </p:cNvPr>
            <p:cNvGrpSpPr/>
            <p:nvPr/>
          </p:nvGrpSpPr>
          <p:grpSpPr>
            <a:xfrm>
              <a:off x="3908695" y="3627263"/>
              <a:ext cx="132727" cy="129378"/>
              <a:chOff x="3908695" y="3627263"/>
              <a:chExt cx="132727" cy="129378"/>
            </a:xfrm>
          </p:grpSpPr>
          <p:sp>
            <p:nvSpPr>
              <p:cNvPr id="851" name="Google Shape;1379;p39">
                <a:extLst>
                  <a:ext uri="{FF2B5EF4-FFF2-40B4-BE49-F238E27FC236}">
                    <a16:creationId xmlns:a16="http://schemas.microsoft.com/office/drawing/2014/main" id="{32D69643-985C-71D8-33ED-6CE350554791}"/>
                  </a:ext>
                </a:extLst>
              </p:cNvPr>
              <p:cNvSpPr/>
              <p:nvPr/>
            </p:nvSpPr>
            <p:spPr>
              <a:xfrm>
                <a:off x="3930421" y="3654152"/>
                <a:ext cx="98256" cy="84020"/>
              </a:xfrm>
              <a:custGeom>
                <a:avLst/>
                <a:gdLst/>
                <a:ahLst/>
                <a:cxnLst/>
                <a:rect l="l" t="t" r="r" b="b"/>
                <a:pathLst>
                  <a:path w="2112" h="1806" extrusionOk="0">
                    <a:moveTo>
                      <a:pt x="640" y="0"/>
                    </a:moveTo>
                    <a:cubicBezTo>
                      <a:pt x="486" y="0"/>
                      <a:pt x="352" y="47"/>
                      <a:pt x="259" y="146"/>
                    </a:cubicBezTo>
                    <a:cubicBezTo>
                      <a:pt x="1" y="418"/>
                      <a:pt x="149" y="977"/>
                      <a:pt x="589" y="1395"/>
                    </a:cubicBezTo>
                    <a:cubicBezTo>
                      <a:pt x="870" y="1661"/>
                      <a:pt x="1202" y="1806"/>
                      <a:pt x="1472" y="1806"/>
                    </a:cubicBezTo>
                    <a:cubicBezTo>
                      <a:pt x="1626" y="1806"/>
                      <a:pt x="1761" y="1759"/>
                      <a:pt x="1854" y="1660"/>
                    </a:cubicBezTo>
                    <a:cubicBezTo>
                      <a:pt x="2111" y="1389"/>
                      <a:pt x="1963" y="829"/>
                      <a:pt x="1522" y="412"/>
                    </a:cubicBezTo>
                    <a:cubicBezTo>
                      <a:pt x="1242" y="145"/>
                      <a:pt x="910"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1380;p39">
                <a:extLst>
                  <a:ext uri="{FF2B5EF4-FFF2-40B4-BE49-F238E27FC236}">
                    <a16:creationId xmlns:a16="http://schemas.microsoft.com/office/drawing/2014/main" id="{45070E68-5D77-5A51-AA4C-E5E1989CE1D6}"/>
                  </a:ext>
                </a:extLst>
              </p:cNvPr>
              <p:cNvSpPr/>
              <p:nvPr/>
            </p:nvSpPr>
            <p:spPr>
              <a:xfrm>
                <a:off x="3908695" y="3627263"/>
                <a:ext cx="53082" cy="52012"/>
              </a:xfrm>
              <a:custGeom>
                <a:avLst/>
                <a:gdLst/>
                <a:ahLst/>
                <a:cxnLst/>
                <a:rect l="l" t="t" r="r" b="b"/>
                <a:pathLst>
                  <a:path w="1141" h="1118" extrusionOk="0">
                    <a:moveTo>
                      <a:pt x="562" y="0"/>
                    </a:moveTo>
                    <a:cubicBezTo>
                      <a:pt x="554" y="0"/>
                      <a:pt x="545" y="2"/>
                      <a:pt x="538" y="6"/>
                    </a:cubicBezTo>
                    <a:cubicBezTo>
                      <a:pt x="512" y="20"/>
                      <a:pt x="501" y="53"/>
                      <a:pt x="515" y="79"/>
                    </a:cubicBezTo>
                    <a:lnTo>
                      <a:pt x="962" y="947"/>
                    </a:lnTo>
                    <a:lnTo>
                      <a:pt x="85" y="534"/>
                    </a:lnTo>
                    <a:cubicBezTo>
                      <a:pt x="78" y="531"/>
                      <a:pt x="70" y="530"/>
                      <a:pt x="63" y="530"/>
                    </a:cubicBezTo>
                    <a:cubicBezTo>
                      <a:pt x="42" y="530"/>
                      <a:pt x="22" y="541"/>
                      <a:pt x="13" y="560"/>
                    </a:cubicBezTo>
                    <a:cubicBezTo>
                      <a:pt x="0" y="587"/>
                      <a:pt x="12" y="618"/>
                      <a:pt x="38" y="631"/>
                    </a:cubicBezTo>
                    <a:lnTo>
                      <a:pt x="1060" y="1112"/>
                    </a:lnTo>
                    <a:cubicBezTo>
                      <a:pt x="1067" y="1115"/>
                      <a:pt x="1075" y="1117"/>
                      <a:pt x="1083" y="1117"/>
                    </a:cubicBezTo>
                    <a:cubicBezTo>
                      <a:pt x="1097" y="1117"/>
                      <a:pt x="1112" y="1112"/>
                      <a:pt x="1121" y="1101"/>
                    </a:cubicBezTo>
                    <a:cubicBezTo>
                      <a:pt x="1138" y="1085"/>
                      <a:pt x="1141" y="1060"/>
                      <a:pt x="1131" y="1039"/>
                    </a:cubicBezTo>
                    <a:lnTo>
                      <a:pt x="611" y="30"/>
                    </a:lnTo>
                    <a:cubicBezTo>
                      <a:pt x="600" y="11"/>
                      <a:pt x="581"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1381;p39">
                <a:extLst>
                  <a:ext uri="{FF2B5EF4-FFF2-40B4-BE49-F238E27FC236}">
                    <a16:creationId xmlns:a16="http://schemas.microsoft.com/office/drawing/2014/main" id="{F63B3925-7CE7-B59C-4421-CCF2ED33710A}"/>
                  </a:ext>
                </a:extLst>
              </p:cNvPr>
              <p:cNvSpPr/>
              <p:nvPr/>
            </p:nvSpPr>
            <p:spPr>
              <a:xfrm>
                <a:off x="3918837" y="3631496"/>
                <a:ext cx="51966" cy="64155"/>
              </a:xfrm>
              <a:custGeom>
                <a:avLst/>
                <a:gdLst/>
                <a:ahLst/>
                <a:cxnLst/>
                <a:rect l="l" t="t" r="r" b="b"/>
                <a:pathLst>
                  <a:path w="1117" h="1379" extrusionOk="0">
                    <a:moveTo>
                      <a:pt x="1058" y="0"/>
                    </a:moveTo>
                    <a:cubicBezTo>
                      <a:pt x="1028" y="0"/>
                      <a:pt x="1004" y="24"/>
                      <a:pt x="1004" y="54"/>
                    </a:cubicBezTo>
                    <a:lnTo>
                      <a:pt x="1009" y="1101"/>
                    </a:lnTo>
                    <a:lnTo>
                      <a:pt x="48" y="1272"/>
                    </a:lnTo>
                    <a:cubicBezTo>
                      <a:pt x="19" y="1276"/>
                      <a:pt x="0" y="1303"/>
                      <a:pt x="5" y="1333"/>
                    </a:cubicBezTo>
                    <a:cubicBezTo>
                      <a:pt x="10" y="1359"/>
                      <a:pt x="33" y="1378"/>
                      <a:pt x="58" y="1378"/>
                    </a:cubicBezTo>
                    <a:cubicBezTo>
                      <a:pt x="61" y="1378"/>
                      <a:pt x="64" y="1378"/>
                      <a:pt x="67" y="1377"/>
                    </a:cubicBezTo>
                    <a:lnTo>
                      <a:pt x="1072" y="1200"/>
                    </a:lnTo>
                    <a:cubicBezTo>
                      <a:pt x="1097" y="1195"/>
                      <a:pt x="1116" y="1172"/>
                      <a:pt x="1116" y="1146"/>
                    </a:cubicBezTo>
                    <a:lnTo>
                      <a:pt x="1112" y="54"/>
                    </a:lnTo>
                    <a:cubicBezTo>
                      <a:pt x="1112" y="23"/>
                      <a:pt x="1087"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1382;p39">
                <a:extLst>
                  <a:ext uri="{FF2B5EF4-FFF2-40B4-BE49-F238E27FC236}">
                    <a16:creationId xmlns:a16="http://schemas.microsoft.com/office/drawing/2014/main" id="{0F6EF766-9EAA-6398-9226-6E6C4B80D546}"/>
                  </a:ext>
                </a:extLst>
              </p:cNvPr>
              <p:cNvSpPr/>
              <p:nvPr/>
            </p:nvSpPr>
            <p:spPr>
              <a:xfrm>
                <a:off x="3933072" y="3644987"/>
                <a:ext cx="64201" cy="76483"/>
              </a:xfrm>
              <a:custGeom>
                <a:avLst/>
                <a:gdLst/>
                <a:ahLst/>
                <a:cxnLst/>
                <a:rect l="l" t="t" r="r" b="b"/>
                <a:pathLst>
                  <a:path w="1380" h="1644" extrusionOk="0">
                    <a:moveTo>
                      <a:pt x="1322" y="1"/>
                    </a:moveTo>
                    <a:cubicBezTo>
                      <a:pt x="1295" y="1"/>
                      <a:pt x="1275" y="18"/>
                      <a:pt x="1269" y="44"/>
                    </a:cubicBezTo>
                    <a:lnTo>
                      <a:pt x="1051" y="1162"/>
                    </a:lnTo>
                    <a:cubicBezTo>
                      <a:pt x="870" y="1229"/>
                      <a:pt x="89" y="1514"/>
                      <a:pt x="36" y="1543"/>
                    </a:cubicBezTo>
                    <a:cubicBezTo>
                      <a:pt x="10" y="1557"/>
                      <a:pt x="0" y="1589"/>
                      <a:pt x="13" y="1615"/>
                    </a:cubicBezTo>
                    <a:cubicBezTo>
                      <a:pt x="23" y="1633"/>
                      <a:pt x="42" y="1643"/>
                      <a:pt x="61" y="1643"/>
                    </a:cubicBezTo>
                    <a:cubicBezTo>
                      <a:pt x="69" y="1643"/>
                      <a:pt x="77" y="1642"/>
                      <a:pt x="86" y="1638"/>
                    </a:cubicBezTo>
                    <a:cubicBezTo>
                      <a:pt x="129" y="1615"/>
                      <a:pt x="725" y="1395"/>
                      <a:pt x="1117" y="1252"/>
                    </a:cubicBezTo>
                    <a:cubicBezTo>
                      <a:pt x="1134" y="1247"/>
                      <a:pt x="1148" y="1231"/>
                      <a:pt x="1151" y="1212"/>
                    </a:cubicBezTo>
                    <a:lnTo>
                      <a:pt x="1376" y="65"/>
                    </a:lnTo>
                    <a:cubicBezTo>
                      <a:pt x="1380" y="36"/>
                      <a:pt x="1361" y="8"/>
                      <a:pt x="1333" y="2"/>
                    </a:cubicBezTo>
                    <a:cubicBezTo>
                      <a:pt x="1329" y="1"/>
                      <a:pt x="1326" y="1"/>
                      <a:pt x="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1383;p39">
                <a:extLst>
                  <a:ext uri="{FF2B5EF4-FFF2-40B4-BE49-F238E27FC236}">
                    <a16:creationId xmlns:a16="http://schemas.microsoft.com/office/drawing/2014/main" id="{0C56568A-EA05-FB71-8DC0-A27D8765D95A}"/>
                  </a:ext>
                </a:extLst>
              </p:cNvPr>
              <p:cNvSpPr/>
              <p:nvPr/>
            </p:nvSpPr>
            <p:spPr>
              <a:xfrm>
                <a:off x="3964428" y="3676110"/>
                <a:ext cx="65829" cy="75180"/>
              </a:xfrm>
              <a:custGeom>
                <a:avLst/>
                <a:gdLst/>
                <a:ahLst/>
                <a:cxnLst/>
                <a:rect l="l" t="t" r="r" b="b"/>
                <a:pathLst>
                  <a:path w="1415" h="1616" extrusionOk="0">
                    <a:moveTo>
                      <a:pt x="1353" y="0"/>
                    </a:moveTo>
                    <a:cubicBezTo>
                      <a:pt x="1345" y="0"/>
                      <a:pt x="1336" y="2"/>
                      <a:pt x="1328" y="7"/>
                    </a:cubicBezTo>
                    <a:lnTo>
                      <a:pt x="399" y="485"/>
                    </a:lnTo>
                    <a:cubicBezTo>
                      <a:pt x="388" y="491"/>
                      <a:pt x="378" y="503"/>
                      <a:pt x="373" y="515"/>
                    </a:cubicBezTo>
                    <a:lnTo>
                      <a:pt x="11" y="1544"/>
                    </a:lnTo>
                    <a:cubicBezTo>
                      <a:pt x="0" y="1572"/>
                      <a:pt x="16" y="1603"/>
                      <a:pt x="43" y="1613"/>
                    </a:cubicBezTo>
                    <a:cubicBezTo>
                      <a:pt x="49" y="1614"/>
                      <a:pt x="56" y="1615"/>
                      <a:pt x="61" y="1615"/>
                    </a:cubicBezTo>
                    <a:cubicBezTo>
                      <a:pt x="84" y="1615"/>
                      <a:pt x="105" y="1602"/>
                      <a:pt x="112" y="1580"/>
                    </a:cubicBezTo>
                    <a:lnTo>
                      <a:pt x="468" y="571"/>
                    </a:lnTo>
                    <a:lnTo>
                      <a:pt x="1377" y="101"/>
                    </a:lnTo>
                    <a:cubicBezTo>
                      <a:pt x="1403" y="88"/>
                      <a:pt x="1415" y="56"/>
                      <a:pt x="1400" y="30"/>
                    </a:cubicBezTo>
                    <a:cubicBezTo>
                      <a:pt x="1390" y="11"/>
                      <a:pt x="1372" y="0"/>
                      <a:pt x="1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1384;p39">
                <a:extLst>
                  <a:ext uri="{FF2B5EF4-FFF2-40B4-BE49-F238E27FC236}">
                    <a16:creationId xmlns:a16="http://schemas.microsoft.com/office/drawing/2014/main" id="{2DE8DC71-5394-DBAE-EADF-DD34F792629C}"/>
                  </a:ext>
                </a:extLst>
              </p:cNvPr>
              <p:cNvSpPr/>
              <p:nvPr/>
            </p:nvSpPr>
            <p:spPr>
              <a:xfrm>
                <a:off x="3992155" y="3698394"/>
                <a:ext cx="49267" cy="58246"/>
              </a:xfrm>
              <a:custGeom>
                <a:avLst/>
                <a:gdLst/>
                <a:ahLst/>
                <a:cxnLst/>
                <a:rect l="l" t="t" r="r" b="b"/>
                <a:pathLst>
                  <a:path w="1059" h="1252" extrusionOk="0">
                    <a:moveTo>
                      <a:pt x="998" y="1"/>
                    </a:moveTo>
                    <a:cubicBezTo>
                      <a:pt x="992" y="1"/>
                      <a:pt x="985" y="2"/>
                      <a:pt x="979" y="4"/>
                    </a:cubicBezTo>
                    <a:lnTo>
                      <a:pt x="130" y="314"/>
                    </a:lnTo>
                    <a:cubicBezTo>
                      <a:pt x="111" y="320"/>
                      <a:pt x="97" y="338"/>
                      <a:pt x="94" y="358"/>
                    </a:cubicBezTo>
                    <a:lnTo>
                      <a:pt x="4" y="1191"/>
                    </a:lnTo>
                    <a:cubicBezTo>
                      <a:pt x="0" y="1222"/>
                      <a:pt x="22" y="1248"/>
                      <a:pt x="51" y="1252"/>
                    </a:cubicBezTo>
                    <a:lnTo>
                      <a:pt x="58" y="1252"/>
                    </a:lnTo>
                    <a:cubicBezTo>
                      <a:pt x="85" y="1252"/>
                      <a:pt x="107" y="1231"/>
                      <a:pt x="110" y="1204"/>
                    </a:cubicBezTo>
                    <a:lnTo>
                      <a:pt x="198" y="402"/>
                    </a:lnTo>
                    <a:lnTo>
                      <a:pt x="1017" y="106"/>
                    </a:lnTo>
                    <a:cubicBezTo>
                      <a:pt x="1044" y="95"/>
                      <a:pt x="1059" y="65"/>
                      <a:pt x="1049" y="37"/>
                    </a:cubicBezTo>
                    <a:cubicBezTo>
                      <a:pt x="1041" y="15"/>
                      <a:pt x="1021"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265046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8" name="Google Shape;1118;p38"/>
          <p:cNvSpPr txBox="1">
            <a:spLocks noGrp="1"/>
          </p:cNvSpPr>
          <p:nvPr>
            <p:ph type="subTitle" idx="1"/>
          </p:nvPr>
        </p:nvSpPr>
        <p:spPr>
          <a:xfrm>
            <a:off x="1226400" y="1242463"/>
            <a:ext cx="6691200" cy="14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Encontrar las características más importantes que definen a un sitio web (URL) como phishing, con la ayuda de un modelo de Machine Learning.</a:t>
            </a:r>
            <a:endParaRPr dirty="0"/>
          </a:p>
        </p:txBody>
      </p:sp>
      <p:grpSp>
        <p:nvGrpSpPr>
          <p:cNvPr id="1113" name="Google Shape;2881;p50">
            <a:extLst>
              <a:ext uri="{FF2B5EF4-FFF2-40B4-BE49-F238E27FC236}">
                <a16:creationId xmlns:a16="http://schemas.microsoft.com/office/drawing/2014/main" id="{5697AE5D-8835-D2E1-0660-ECE2B86C876E}"/>
              </a:ext>
            </a:extLst>
          </p:cNvPr>
          <p:cNvGrpSpPr/>
          <p:nvPr/>
        </p:nvGrpSpPr>
        <p:grpSpPr>
          <a:xfrm>
            <a:off x="5407362" y="2382902"/>
            <a:ext cx="3226402" cy="2638092"/>
            <a:chOff x="2958802" y="2362582"/>
            <a:chExt cx="3226402" cy="2638092"/>
          </a:xfrm>
        </p:grpSpPr>
        <p:sp>
          <p:nvSpPr>
            <p:cNvPr id="1114" name="Google Shape;2882;p50">
              <a:extLst>
                <a:ext uri="{FF2B5EF4-FFF2-40B4-BE49-F238E27FC236}">
                  <a16:creationId xmlns:a16="http://schemas.microsoft.com/office/drawing/2014/main" id="{2646F2CD-396E-87F6-008D-0D9F9DCEBF81}"/>
                </a:ext>
              </a:extLst>
            </p:cNvPr>
            <p:cNvSpPr/>
            <p:nvPr/>
          </p:nvSpPr>
          <p:spPr>
            <a:xfrm>
              <a:off x="3824393" y="4694746"/>
              <a:ext cx="1645256" cy="172658"/>
            </a:xfrm>
            <a:custGeom>
              <a:avLst/>
              <a:gdLst/>
              <a:ahLst/>
              <a:cxnLst/>
              <a:rect l="l" t="t" r="r" b="b"/>
              <a:pathLst>
                <a:path w="98034" h="10288" extrusionOk="0">
                  <a:moveTo>
                    <a:pt x="49449" y="0"/>
                  </a:moveTo>
                  <a:cubicBezTo>
                    <a:pt x="48084" y="0"/>
                    <a:pt x="46691" y="8"/>
                    <a:pt x="45269" y="24"/>
                  </a:cubicBezTo>
                  <a:cubicBezTo>
                    <a:pt x="10134" y="424"/>
                    <a:pt x="0" y="5721"/>
                    <a:pt x="0" y="5721"/>
                  </a:cubicBezTo>
                  <a:cubicBezTo>
                    <a:pt x="0" y="5721"/>
                    <a:pt x="20485" y="10269"/>
                    <a:pt x="46325" y="10288"/>
                  </a:cubicBezTo>
                  <a:cubicBezTo>
                    <a:pt x="46364" y="10288"/>
                    <a:pt x="46403" y="10288"/>
                    <a:pt x="46442" y="10288"/>
                  </a:cubicBezTo>
                  <a:cubicBezTo>
                    <a:pt x="72243" y="10288"/>
                    <a:pt x="98034" y="4351"/>
                    <a:pt x="98034" y="4351"/>
                  </a:cubicBezTo>
                  <a:cubicBezTo>
                    <a:pt x="98034" y="4351"/>
                    <a:pt x="81802" y="0"/>
                    <a:pt x="49449" y="0"/>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2883;p50">
              <a:extLst>
                <a:ext uri="{FF2B5EF4-FFF2-40B4-BE49-F238E27FC236}">
                  <a16:creationId xmlns:a16="http://schemas.microsoft.com/office/drawing/2014/main" id="{ED1778D9-5D26-675B-8B44-32C28873501F}"/>
                </a:ext>
              </a:extLst>
            </p:cNvPr>
            <p:cNvSpPr/>
            <p:nvPr/>
          </p:nvSpPr>
          <p:spPr>
            <a:xfrm>
              <a:off x="3874120" y="3234735"/>
              <a:ext cx="1550048" cy="1077722"/>
            </a:xfrm>
            <a:custGeom>
              <a:avLst/>
              <a:gdLst/>
              <a:ahLst/>
              <a:cxnLst/>
              <a:rect l="l" t="t" r="r" b="b"/>
              <a:pathLst>
                <a:path w="92361" h="64217" extrusionOk="0">
                  <a:moveTo>
                    <a:pt x="0" y="1"/>
                  </a:moveTo>
                  <a:lnTo>
                    <a:pt x="811" y="12503"/>
                  </a:lnTo>
                  <a:lnTo>
                    <a:pt x="1820" y="28065"/>
                  </a:lnTo>
                  <a:lnTo>
                    <a:pt x="4161" y="64216"/>
                  </a:lnTo>
                  <a:lnTo>
                    <a:pt x="15718" y="64018"/>
                  </a:lnTo>
                  <a:lnTo>
                    <a:pt x="48474" y="63446"/>
                  </a:lnTo>
                  <a:lnTo>
                    <a:pt x="92360" y="62686"/>
                  </a:lnTo>
                  <a:lnTo>
                    <a:pt x="88047" y="17048"/>
                  </a:lnTo>
                  <a:lnTo>
                    <a:pt x="86443" y="66"/>
                  </a:lnTo>
                  <a:lnTo>
                    <a:pt x="86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2884;p50">
              <a:extLst>
                <a:ext uri="{FF2B5EF4-FFF2-40B4-BE49-F238E27FC236}">
                  <a16:creationId xmlns:a16="http://schemas.microsoft.com/office/drawing/2014/main" id="{E7E6A32A-DD5C-A773-12BE-077EF308BF5E}"/>
                </a:ext>
              </a:extLst>
            </p:cNvPr>
            <p:cNvSpPr/>
            <p:nvPr/>
          </p:nvSpPr>
          <p:spPr>
            <a:xfrm>
              <a:off x="4137907" y="3235826"/>
              <a:ext cx="1213861" cy="1073291"/>
            </a:xfrm>
            <a:custGeom>
              <a:avLst/>
              <a:gdLst/>
              <a:ahLst/>
              <a:cxnLst/>
              <a:rect l="l" t="t" r="r" b="b"/>
              <a:pathLst>
                <a:path w="72329" h="63953" extrusionOk="0">
                  <a:moveTo>
                    <a:pt x="70725" y="1"/>
                  </a:moveTo>
                  <a:lnTo>
                    <a:pt x="0" y="63953"/>
                  </a:lnTo>
                  <a:lnTo>
                    <a:pt x="0" y="63953"/>
                  </a:lnTo>
                  <a:lnTo>
                    <a:pt x="32756" y="63381"/>
                  </a:lnTo>
                  <a:lnTo>
                    <a:pt x="72329" y="16983"/>
                  </a:lnTo>
                  <a:lnTo>
                    <a:pt x="70725"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2885;p50">
              <a:extLst>
                <a:ext uri="{FF2B5EF4-FFF2-40B4-BE49-F238E27FC236}">
                  <a16:creationId xmlns:a16="http://schemas.microsoft.com/office/drawing/2014/main" id="{3D018E85-FFDC-71FD-FC95-F217FA2700C5}"/>
                </a:ext>
              </a:extLst>
            </p:cNvPr>
            <p:cNvSpPr/>
            <p:nvPr/>
          </p:nvSpPr>
          <p:spPr>
            <a:xfrm>
              <a:off x="3887713" y="3234735"/>
              <a:ext cx="519586" cy="471018"/>
            </a:xfrm>
            <a:custGeom>
              <a:avLst/>
              <a:gdLst/>
              <a:ahLst/>
              <a:cxnLst/>
              <a:rect l="l" t="t" r="r" b="b"/>
              <a:pathLst>
                <a:path w="30960" h="28066" extrusionOk="0">
                  <a:moveTo>
                    <a:pt x="16064" y="1"/>
                  </a:moveTo>
                  <a:cubicBezTo>
                    <a:pt x="10834" y="4109"/>
                    <a:pt x="3336" y="9985"/>
                    <a:pt x="1" y="12503"/>
                  </a:cubicBezTo>
                  <a:lnTo>
                    <a:pt x="1010" y="28065"/>
                  </a:lnTo>
                  <a:lnTo>
                    <a:pt x="30959" y="1"/>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2886;p50">
              <a:extLst>
                <a:ext uri="{FF2B5EF4-FFF2-40B4-BE49-F238E27FC236}">
                  <a16:creationId xmlns:a16="http://schemas.microsoft.com/office/drawing/2014/main" id="{53A1A482-C74B-A0B9-4A16-BCB5122C5790}"/>
                </a:ext>
              </a:extLst>
            </p:cNvPr>
            <p:cNvSpPr/>
            <p:nvPr/>
          </p:nvSpPr>
          <p:spPr>
            <a:xfrm>
              <a:off x="3777654" y="3234735"/>
              <a:ext cx="181285" cy="1077722"/>
            </a:xfrm>
            <a:custGeom>
              <a:avLst/>
              <a:gdLst/>
              <a:ahLst/>
              <a:cxnLst/>
              <a:rect l="l" t="t" r="r" b="b"/>
              <a:pathLst>
                <a:path w="10802" h="64217" extrusionOk="0">
                  <a:moveTo>
                    <a:pt x="6045" y="1"/>
                  </a:moveTo>
                  <a:lnTo>
                    <a:pt x="1" y="2447"/>
                  </a:lnTo>
                  <a:lnTo>
                    <a:pt x="3132" y="30729"/>
                  </a:lnTo>
                  <a:lnTo>
                    <a:pt x="6838" y="64216"/>
                  </a:lnTo>
                  <a:lnTo>
                    <a:pt x="10802" y="64216"/>
                  </a:lnTo>
                  <a:lnTo>
                    <a:pt x="8061" y="27227"/>
                  </a:lnTo>
                  <a:lnTo>
                    <a:pt x="60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2887;p50">
              <a:extLst>
                <a:ext uri="{FF2B5EF4-FFF2-40B4-BE49-F238E27FC236}">
                  <a16:creationId xmlns:a16="http://schemas.microsoft.com/office/drawing/2014/main" id="{C8BF9A19-A740-980B-20EE-7A8868EAA9D4}"/>
                </a:ext>
              </a:extLst>
            </p:cNvPr>
            <p:cNvSpPr/>
            <p:nvPr/>
          </p:nvSpPr>
          <p:spPr>
            <a:xfrm>
              <a:off x="3777654" y="3234735"/>
              <a:ext cx="135284" cy="515709"/>
            </a:xfrm>
            <a:custGeom>
              <a:avLst/>
              <a:gdLst/>
              <a:ahLst/>
              <a:cxnLst/>
              <a:rect l="l" t="t" r="r" b="b"/>
              <a:pathLst>
                <a:path w="8061" h="30729" extrusionOk="0">
                  <a:moveTo>
                    <a:pt x="6045" y="1"/>
                  </a:moveTo>
                  <a:lnTo>
                    <a:pt x="1" y="2447"/>
                  </a:lnTo>
                  <a:lnTo>
                    <a:pt x="3132" y="30729"/>
                  </a:lnTo>
                  <a:cubicBezTo>
                    <a:pt x="4790" y="29543"/>
                    <a:pt x="6539" y="28297"/>
                    <a:pt x="8061" y="27227"/>
                  </a:cubicBezTo>
                  <a:lnTo>
                    <a:pt x="6045" y="1"/>
                  </a:ln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2888;p50">
              <a:extLst>
                <a:ext uri="{FF2B5EF4-FFF2-40B4-BE49-F238E27FC236}">
                  <a16:creationId xmlns:a16="http://schemas.microsoft.com/office/drawing/2014/main" id="{ACDA1CF6-D76D-355C-89BD-928AAB340FDD}"/>
                </a:ext>
              </a:extLst>
            </p:cNvPr>
            <p:cNvSpPr/>
            <p:nvPr/>
          </p:nvSpPr>
          <p:spPr>
            <a:xfrm>
              <a:off x="3937977" y="3294599"/>
              <a:ext cx="1420488" cy="956972"/>
            </a:xfrm>
            <a:custGeom>
              <a:avLst/>
              <a:gdLst/>
              <a:ahLst/>
              <a:cxnLst/>
              <a:rect l="l" t="t" r="r" b="b"/>
              <a:pathLst>
                <a:path w="84641" h="57022" extrusionOk="0">
                  <a:moveTo>
                    <a:pt x="0" y="0"/>
                  </a:moveTo>
                  <a:lnTo>
                    <a:pt x="2181" y="33664"/>
                  </a:lnTo>
                  <a:lnTo>
                    <a:pt x="3696" y="57022"/>
                  </a:lnTo>
                  <a:lnTo>
                    <a:pt x="7364" y="56960"/>
                  </a:lnTo>
                  <a:lnTo>
                    <a:pt x="84640" y="55619"/>
                  </a:lnTo>
                  <a:lnTo>
                    <a:pt x="79539" y="1645"/>
                  </a:lnTo>
                  <a:lnTo>
                    <a:pt x="793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2889;p50">
              <a:extLst>
                <a:ext uri="{FF2B5EF4-FFF2-40B4-BE49-F238E27FC236}">
                  <a16:creationId xmlns:a16="http://schemas.microsoft.com/office/drawing/2014/main" id="{D398839C-30E4-D652-C21B-C1F461FF528B}"/>
                </a:ext>
              </a:extLst>
            </p:cNvPr>
            <p:cNvSpPr/>
            <p:nvPr/>
          </p:nvSpPr>
          <p:spPr>
            <a:xfrm>
              <a:off x="4156015" y="3408199"/>
              <a:ext cx="1002117" cy="147115"/>
            </a:xfrm>
            <a:custGeom>
              <a:avLst/>
              <a:gdLst/>
              <a:ahLst/>
              <a:cxnLst/>
              <a:rect l="l" t="t" r="r" b="b"/>
              <a:pathLst>
                <a:path w="59712" h="8766" extrusionOk="0">
                  <a:moveTo>
                    <a:pt x="1" y="1"/>
                  </a:moveTo>
                  <a:lnTo>
                    <a:pt x="1486" y="8766"/>
                  </a:lnTo>
                  <a:lnTo>
                    <a:pt x="59711" y="8766"/>
                  </a:lnTo>
                  <a:lnTo>
                    <a:pt x="59711" y="1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2890;p50">
              <a:extLst>
                <a:ext uri="{FF2B5EF4-FFF2-40B4-BE49-F238E27FC236}">
                  <a16:creationId xmlns:a16="http://schemas.microsoft.com/office/drawing/2014/main" id="{F1B3D700-985E-7D9B-D2C9-BD56E9E6F328}"/>
                </a:ext>
              </a:extLst>
            </p:cNvPr>
            <p:cNvSpPr/>
            <p:nvPr/>
          </p:nvSpPr>
          <p:spPr>
            <a:xfrm>
              <a:off x="4117113" y="3760397"/>
              <a:ext cx="1115986" cy="189575"/>
            </a:xfrm>
            <a:custGeom>
              <a:avLst/>
              <a:gdLst/>
              <a:ahLst/>
              <a:cxnLst/>
              <a:rect l="l" t="t" r="r" b="b"/>
              <a:pathLst>
                <a:path w="66497" h="11296" extrusionOk="0">
                  <a:moveTo>
                    <a:pt x="0" y="1"/>
                  </a:moveTo>
                  <a:lnTo>
                    <a:pt x="1655" y="11295"/>
                  </a:lnTo>
                  <a:lnTo>
                    <a:pt x="66496" y="11295"/>
                  </a:lnTo>
                  <a:lnTo>
                    <a:pt x="66496" y="2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2891;p50">
              <a:extLst>
                <a:ext uri="{FF2B5EF4-FFF2-40B4-BE49-F238E27FC236}">
                  <a16:creationId xmlns:a16="http://schemas.microsoft.com/office/drawing/2014/main" id="{F3F2BD67-2298-02D7-3511-A60F796C6FB0}"/>
                </a:ext>
              </a:extLst>
            </p:cNvPr>
            <p:cNvSpPr/>
            <p:nvPr/>
          </p:nvSpPr>
          <p:spPr>
            <a:xfrm>
              <a:off x="3974563" y="3294599"/>
              <a:ext cx="1298294" cy="956972"/>
            </a:xfrm>
            <a:custGeom>
              <a:avLst/>
              <a:gdLst/>
              <a:ahLst/>
              <a:cxnLst/>
              <a:rect l="l" t="t" r="r" b="b"/>
              <a:pathLst>
                <a:path w="77360" h="57022" extrusionOk="0">
                  <a:moveTo>
                    <a:pt x="38617" y="0"/>
                  </a:moveTo>
                  <a:lnTo>
                    <a:pt x="1" y="33664"/>
                  </a:lnTo>
                  <a:lnTo>
                    <a:pt x="1516" y="57022"/>
                  </a:lnTo>
                  <a:lnTo>
                    <a:pt x="5184" y="56960"/>
                  </a:lnTo>
                  <a:lnTo>
                    <a:pt x="77359" y="1645"/>
                  </a:lnTo>
                  <a:lnTo>
                    <a:pt x="77204" y="0"/>
                  </a:ln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2892;p50">
              <a:extLst>
                <a:ext uri="{FF2B5EF4-FFF2-40B4-BE49-F238E27FC236}">
                  <a16:creationId xmlns:a16="http://schemas.microsoft.com/office/drawing/2014/main" id="{63644131-3BA4-3EF5-7F08-2E1431D9DA7D}"/>
                </a:ext>
              </a:extLst>
            </p:cNvPr>
            <p:cNvSpPr txBox="1"/>
            <p:nvPr/>
          </p:nvSpPr>
          <p:spPr>
            <a:xfrm>
              <a:off x="4158624" y="3344250"/>
              <a:ext cx="484746" cy="2924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solidFill>
                    <a:schemeClr val="accent1"/>
                  </a:solidFill>
                  <a:latin typeface="Montserrat"/>
                  <a:ea typeface="Montserrat"/>
                  <a:cs typeface="Montserrat"/>
                  <a:sym typeface="Montserrat"/>
                </a:rPr>
                <a:t>Login</a:t>
              </a:r>
              <a:endParaRPr sz="700" b="1" dirty="0">
                <a:solidFill>
                  <a:schemeClr val="accent1"/>
                </a:solidFill>
                <a:latin typeface="Montserrat"/>
                <a:ea typeface="Montserrat"/>
                <a:cs typeface="Montserrat"/>
                <a:sym typeface="Montserrat"/>
              </a:endParaRPr>
            </a:p>
          </p:txBody>
        </p:sp>
        <p:sp>
          <p:nvSpPr>
            <p:cNvPr id="1220" name="Google Shape;2893;p50">
              <a:extLst>
                <a:ext uri="{FF2B5EF4-FFF2-40B4-BE49-F238E27FC236}">
                  <a16:creationId xmlns:a16="http://schemas.microsoft.com/office/drawing/2014/main" id="{E31EF8A2-4A85-21C5-307D-CC37C2FAA3F8}"/>
                </a:ext>
              </a:extLst>
            </p:cNvPr>
            <p:cNvSpPr/>
            <p:nvPr/>
          </p:nvSpPr>
          <p:spPr>
            <a:xfrm>
              <a:off x="4339750" y="4300777"/>
              <a:ext cx="109858" cy="437419"/>
            </a:xfrm>
            <a:custGeom>
              <a:avLst/>
              <a:gdLst/>
              <a:ahLst/>
              <a:cxnLst/>
              <a:rect l="l" t="t" r="r" b="b"/>
              <a:pathLst>
                <a:path w="6546" h="26064" extrusionOk="0">
                  <a:moveTo>
                    <a:pt x="4563" y="0"/>
                  </a:moveTo>
                  <a:lnTo>
                    <a:pt x="2808" y="10027"/>
                  </a:lnTo>
                  <a:lnTo>
                    <a:pt x="1" y="26063"/>
                  </a:lnTo>
                  <a:lnTo>
                    <a:pt x="1933" y="26063"/>
                  </a:lnTo>
                  <a:lnTo>
                    <a:pt x="4662" y="10640"/>
                  </a:lnTo>
                  <a:lnTo>
                    <a:pt x="65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2894;p50">
              <a:extLst>
                <a:ext uri="{FF2B5EF4-FFF2-40B4-BE49-F238E27FC236}">
                  <a16:creationId xmlns:a16="http://schemas.microsoft.com/office/drawing/2014/main" id="{F6A1CF23-A7A4-F67F-CBBC-8FBB5707F51E}"/>
                </a:ext>
              </a:extLst>
            </p:cNvPr>
            <p:cNvSpPr/>
            <p:nvPr/>
          </p:nvSpPr>
          <p:spPr>
            <a:xfrm>
              <a:off x="4386875" y="4300777"/>
              <a:ext cx="62733" cy="178583"/>
            </a:xfrm>
            <a:custGeom>
              <a:avLst/>
              <a:gdLst/>
              <a:ahLst/>
              <a:cxnLst/>
              <a:rect l="l" t="t" r="r" b="b"/>
              <a:pathLst>
                <a:path w="3738" h="10641" extrusionOk="0">
                  <a:moveTo>
                    <a:pt x="1755" y="0"/>
                  </a:moveTo>
                  <a:lnTo>
                    <a:pt x="0" y="10027"/>
                  </a:lnTo>
                  <a:lnTo>
                    <a:pt x="1854" y="10640"/>
                  </a:lnTo>
                  <a:lnTo>
                    <a:pt x="3737" y="0"/>
                  </a:ln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2895;p50">
              <a:extLst>
                <a:ext uri="{FF2B5EF4-FFF2-40B4-BE49-F238E27FC236}">
                  <a16:creationId xmlns:a16="http://schemas.microsoft.com/office/drawing/2014/main" id="{ED75FFD1-1BAF-3CF1-078B-5912820149EC}"/>
                </a:ext>
              </a:extLst>
            </p:cNvPr>
            <p:cNvSpPr/>
            <p:nvPr/>
          </p:nvSpPr>
          <p:spPr>
            <a:xfrm>
              <a:off x="4372191" y="4294114"/>
              <a:ext cx="536385" cy="444082"/>
            </a:xfrm>
            <a:custGeom>
              <a:avLst/>
              <a:gdLst/>
              <a:ahLst/>
              <a:cxnLst/>
              <a:rect l="l" t="t" r="r" b="b"/>
              <a:pathLst>
                <a:path w="31961" h="26461" extrusionOk="0">
                  <a:moveTo>
                    <a:pt x="27699" y="1"/>
                  </a:moveTo>
                  <a:lnTo>
                    <a:pt x="4612" y="99"/>
                  </a:lnTo>
                  <a:lnTo>
                    <a:pt x="2616" y="11506"/>
                  </a:lnTo>
                  <a:lnTo>
                    <a:pt x="0" y="26460"/>
                  </a:lnTo>
                  <a:lnTo>
                    <a:pt x="31961" y="26460"/>
                  </a:lnTo>
                  <a:lnTo>
                    <a:pt x="29575" y="11659"/>
                  </a:lnTo>
                  <a:lnTo>
                    <a:pt x="276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2896;p50">
              <a:extLst>
                <a:ext uri="{FF2B5EF4-FFF2-40B4-BE49-F238E27FC236}">
                  <a16:creationId xmlns:a16="http://schemas.microsoft.com/office/drawing/2014/main" id="{7C7A6B7D-B54A-2646-6392-97950454631C}"/>
                </a:ext>
              </a:extLst>
            </p:cNvPr>
            <p:cNvSpPr/>
            <p:nvPr/>
          </p:nvSpPr>
          <p:spPr>
            <a:xfrm>
              <a:off x="4416094" y="4294114"/>
              <a:ext cx="452456" cy="195667"/>
            </a:xfrm>
            <a:custGeom>
              <a:avLst/>
              <a:gdLst/>
              <a:ahLst/>
              <a:cxnLst/>
              <a:rect l="l" t="t" r="r" b="b"/>
              <a:pathLst>
                <a:path w="26960" h="11659" extrusionOk="0">
                  <a:moveTo>
                    <a:pt x="25083" y="1"/>
                  </a:moveTo>
                  <a:lnTo>
                    <a:pt x="1996" y="99"/>
                  </a:lnTo>
                  <a:lnTo>
                    <a:pt x="0" y="11506"/>
                  </a:lnTo>
                  <a:cubicBezTo>
                    <a:pt x="3735" y="10742"/>
                    <a:pt x="8708" y="10014"/>
                    <a:pt x="14084" y="10014"/>
                  </a:cubicBezTo>
                  <a:cubicBezTo>
                    <a:pt x="18262" y="10014"/>
                    <a:pt x="22684" y="10454"/>
                    <a:pt x="26959" y="11659"/>
                  </a:cubicBezTo>
                  <a:lnTo>
                    <a:pt x="25083" y="1"/>
                  </a:ln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2897;p50">
              <a:extLst>
                <a:ext uri="{FF2B5EF4-FFF2-40B4-BE49-F238E27FC236}">
                  <a16:creationId xmlns:a16="http://schemas.microsoft.com/office/drawing/2014/main" id="{60DACA07-5714-E18D-F0EC-175230EBA1BB}"/>
                </a:ext>
              </a:extLst>
            </p:cNvPr>
            <p:cNvSpPr/>
            <p:nvPr/>
          </p:nvSpPr>
          <p:spPr>
            <a:xfrm>
              <a:off x="4334799" y="4738212"/>
              <a:ext cx="720154" cy="39791"/>
            </a:xfrm>
            <a:custGeom>
              <a:avLst/>
              <a:gdLst/>
              <a:ahLst/>
              <a:cxnLst/>
              <a:rect l="l" t="t" r="r" b="b"/>
              <a:pathLst>
                <a:path w="42911" h="2371" extrusionOk="0">
                  <a:moveTo>
                    <a:pt x="298" y="0"/>
                  </a:moveTo>
                  <a:lnTo>
                    <a:pt x="0" y="2370"/>
                  </a:lnTo>
                  <a:lnTo>
                    <a:pt x="42910" y="2370"/>
                  </a:lnTo>
                  <a:lnTo>
                    <a:pt x="4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2898;p50">
              <a:extLst>
                <a:ext uri="{FF2B5EF4-FFF2-40B4-BE49-F238E27FC236}">
                  <a16:creationId xmlns:a16="http://schemas.microsoft.com/office/drawing/2014/main" id="{E2C1EEC8-4CB9-5A4A-A41F-60267721DC32}"/>
                </a:ext>
              </a:extLst>
            </p:cNvPr>
            <p:cNvSpPr/>
            <p:nvPr/>
          </p:nvSpPr>
          <p:spPr>
            <a:xfrm>
              <a:off x="4565139" y="3470227"/>
              <a:ext cx="26197" cy="26231"/>
            </a:xfrm>
            <a:custGeom>
              <a:avLst/>
              <a:gdLst/>
              <a:ahLst/>
              <a:cxnLst/>
              <a:rect l="l" t="t" r="r" b="b"/>
              <a:pathLst>
                <a:path w="1561" h="1563" extrusionOk="0">
                  <a:moveTo>
                    <a:pt x="781" y="1"/>
                  </a:moveTo>
                  <a:cubicBezTo>
                    <a:pt x="349" y="1"/>
                    <a:pt x="1" y="352"/>
                    <a:pt x="1" y="783"/>
                  </a:cubicBezTo>
                  <a:cubicBezTo>
                    <a:pt x="1" y="1214"/>
                    <a:pt x="349" y="1563"/>
                    <a:pt x="781" y="1563"/>
                  </a:cubicBezTo>
                  <a:cubicBezTo>
                    <a:pt x="1211" y="1563"/>
                    <a:pt x="1560" y="1214"/>
                    <a:pt x="1560" y="783"/>
                  </a:cubicBezTo>
                  <a:cubicBezTo>
                    <a:pt x="1560" y="352"/>
                    <a:pt x="1211"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2899;p50">
              <a:extLst>
                <a:ext uri="{FF2B5EF4-FFF2-40B4-BE49-F238E27FC236}">
                  <a16:creationId xmlns:a16="http://schemas.microsoft.com/office/drawing/2014/main" id="{30B6BA96-9FF4-CC73-3C42-F1B32C6CA115}"/>
                </a:ext>
              </a:extLst>
            </p:cNvPr>
            <p:cNvSpPr/>
            <p:nvPr/>
          </p:nvSpPr>
          <p:spPr>
            <a:xfrm>
              <a:off x="4638378" y="3470227"/>
              <a:ext cx="26197" cy="26231"/>
            </a:xfrm>
            <a:custGeom>
              <a:avLst/>
              <a:gdLst/>
              <a:ahLst/>
              <a:cxnLst/>
              <a:rect l="l" t="t" r="r" b="b"/>
              <a:pathLst>
                <a:path w="1561" h="1563" extrusionOk="0">
                  <a:moveTo>
                    <a:pt x="781" y="1"/>
                  </a:moveTo>
                  <a:cubicBezTo>
                    <a:pt x="351" y="1"/>
                    <a:pt x="1" y="352"/>
                    <a:pt x="1" y="783"/>
                  </a:cubicBezTo>
                  <a:cubicBezTo>
                    <a:pt x="1" y="1214"/>
                    <a:pt x="351" y="1563"/>
                    <a:pt x="781" y="1563"/>
                  </a:cubicBezTo>
                  <a:cubicBezTo>
                    <a:pt x="1212" y="1563"/>
                    <a:pt x="1560" y="1214"/>
                    <a:pt x="1560" y="783"/>
                  </a:cubicBezTo>
                  <a:cubicBezTo>
                    <a:pt x="1560" y="352"/>
                    <a:pt x="1212"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2900;p50">
              <a:extLst>
                <a:ext uri="{FF2B5EF4-FFF2-40B4-BE49-F238E27FC236}">
                  <a16:creationId xmlns:a16="http://schemas.microsoft.com/office/drawing/2014/main" id="{417F13FC-A7D8-28D1-2A17-390CCA7CFCAA}"/>
                </a:ext>
              </a:extLst>
            </p:cNvPr>
            <p:cNvSpPr/>
            <p:nvPr/>
          </p:nvSpPr>
          <p:spPr>
            <a:xfrm>
              <a:off x="4711633" y="3470227"/>
              <a:ext cx="26231" cy="26231"/>
            </a:xfrm>
            <a:custGeom>
              <a:avLst/>
              <a:gdLst/>
              <a:ahLst/>
              <a:cxnLst/>
              <a:rect l="l" t="t" r="r" b="b"/>
              <a:pathLst>
                <a:path w="1563" h="1563" extrusionOk="0">
                  <a:moveTo>
                    <a:pt x="782" y="1"/>
                  </a:moveTo>
                  <a:cubicBezTo>
                    <a:pt x="350" y="1"/>
                    <a:pt x="1" y="352"/>
                    <a:pt x="1" y="783"/>
                  </a:cubicBezTo>
                  <a:cubicBezTo>
                    <a:pt x="1" y="1214"/>
                    <a:pt x="350" y="1563"/>
                    <a:pt x="782" y="1563"/>
                  </a:cubicBezTo>
                  <a:cubicBezTo>
                    <a:pt x="1212" y="1563"/>
                    <a:pt x="1563" y="1214"/>
                    <a:pt x="1563" y="783"/>
                  </a:cubicBezTo>
                  <a:cubicBezTo>
                    <a:pt x="1563" y="352"/>
                    <a:pt x="1212" y="1"/>
                    <a:pt x="782" y="1"/>
                  </a:cubicBezTo>
                  <a:close/>
                </a:path>
              </a:pathLst>
            </a:custGeom>
            <a:solidFill>
              <a:srgbClr val="AD0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2901;p50">
              <a:extLst>
                <a:ext uri="{FF2B5EF4-FFF2-40B4-BE49-F238E27FC236}">
                  <a16:creationId xmlns:a16="http://schemas.microsoft.com/office/drawing/2014/main" id="{C82CCF53-4AB8-E2AC-8E1C-8DCF6F07D005}"/>
                </a:ext>
              </a:extLst>
            </p:cNvPr>
            <p:cNvSpPr/>
            <p:nvPr/>
          </p:nvSpPr>
          <p:spPr>
            <a:xfrm>
              <a:off x="4784889" y="3470227"/>
              <a:ext cx="26214" cy="26231"/>
            </a:xfrm>
            <a:custGeom>
              <a:avLst/>
              <a:gdLst/>
              <a:ahLst/>
              <a:cxnLst/>
              <a:rect l="l" t="t" r="r" b="b"/>
              <a:pathLst>
                <a:path w="1562" h="1563" extrusionOk="0">
                  <a:moveTo>
                    <a:pt x="780" y="1"/>
                  </a:moveTo>
                  <a:cubicBezTo>
                    <a:pt x="350" y="1"/>
                    <a:pt x="1" y="352"/>
                    <a:pt x="1" y="783"/>
                  </a:cubicBezTo>
                  <a:cubicBezTo>
                    <a:pt x="1" y="1214"/>
                    <a:pt x="350" y="1563"/>
                    <a:pt x="780" y="1563"/>
                  </a:cubicBezTo>
                  <a:cubicBezTo>
                    <a:pt x="1212" y="1563"/>
                    <a:pt x="1562" y="1214"/>
                    <a:pt x="1562" y="783"/>
                  </a:cubicBezTo>
                  <a:cubicBezTo>
                    <a:pt x="1562" y="352"/>
                    <a:pt x="1212" y="1"/>
                    <a:pt x="780" y="1"/>
                  </a:cubicBezTo>
                  <a:close/>
                </a:path>
              </a:pathLst>
            </a:custGeom>
            <a:solidFill>
              <a:srgbClr val="AD0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2902;p50">
              <a:extLst>
                <a:ext uri="{FF2B5EF4-FFF2-40B4-BE49-F238E27FC236}">
                  <a16:creationId xmlns:a16="http://schemas.microsoft.com/office/drawing/2014/main" id="{C3FD1A39-5A4A-EE2C-5FF2-D18E134C0D44}"/>
                </a:ext>
              </a:extLst>
            </p:cNvPr>
            <p:cNvSpPr/>
            <p:nvPr/>
          </p:nvSpPr>
          <p:spPr>
            <a:xfrm>
              <a:off x="4858145" y="3470227"/>
              <a:ext cx="26214" cy="26231"/>
            </a:xfrm>
            <a:custGeom>
              <a:avLst/>
              <a:gdLst/>
              <a:ahLst/>
              <a:cxnLst/>
              <a:rect l="l" t="t" r="r" b="b"/>
              <a:pathLst>
                <a:path w="1562" h="1563" extrusionOk="0">
                  <a:moveTo>
                    <a:pt x="780" y="1"/>
                  </a:moveTo>
                  <a:cubicBezTo>
                    <a:pt x="350" y="1"/>
                    <a:pt x="1" y="352"/>
                    <a:pt x="1" y="783"/>
                  </a:cubicBezTo>
                  <a:cubicBezTo>
                    <a:pt x="1" y="1214"/>
                    <a:pt x="350" y="1563"/>
                    <a:pt x="780" y="1563"/>
                  </a:cubicBezTo>
                  <a:cubicBezTo>
                    <a:pt x="1211" y="1563"/>
                    <a:pt x="1562" y="1214"/>
                    <a:pt x="1562" y="783"/>
                  </a:cubicBezTo>
                  <a:cubicBezTo>
                    <a:pt x="1562" y="352"/>
                    <a:pt x="1211" y="1"/>
                    <a:pt x="780" y="1"/>
                  </a:cubicBezTo>
                  <a:close/>
                </a:path>
              </a:pathLst>
            </a:custGeom>
            <a:solidFill>
              <a:srgbClr val="AD0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2903;p50">
              <a:extLst>
                <a:ext uri="{FF2B5EF4-FFF2-40B4-BE49-F238E27FC236}">
                  <a16:creationId xmlns:a16="http://schemas.microsoft.com/office/drawing/2014/main" id="{F2CD9D72-0A21-FA32-2D93-244C4E17C703}"/>
                </a:ext>
              </a:extLst>
            </p:cNvPr>
            <p:cNvSpPr/>
            <p:nvPr/>
          </p:nvSpPr>
          <p:spPr>
            <a:xfrm>
              <a:off x="4931400" y="3470227"/>
              <a:ext cx="26197" cy="26231"/>
            </a:xfrm>
            <a:custGeom>
              <a:avLst/>
              <a:gdLst/>
              <a:ahLst/>
              <a:cxnLst/>
              <a:rect l="l" t="t" r="r" b="b"/>
              <a:pathLst>
                <a:path w="1561" h="1563" extrusionOk="0">
                  <a:moveTo>
                    <a:pt x="780" y="1"/>
                  </a:moveTo>
                  <a:cubicBezTo>
                    <a:pt x="350" y="1"/>
                    <a:pt x="1" y="352"/>
                    <a:pt x="1" y="783"/>
                  </a:cubicBezTo>
                  <a:cubicBezTo>
                    <a:pt x="1" y="1214"/>
                    <a:pt x="350" y="1563"/>
                    <a:pt x="780" y="1563"/>
                  </a:cubicBezTo>
                  <a:cubicBezTo>
                    <a:pt x="1211" y="1563"/>
                    <a:pt x="1561" y="1214"/>
                    <a:pt x="1561" y="783"/>
                  </a:cubicBezTo>
                  <a:cubicBezTo>
                    <a:pt x="1561" y="352"/>
                    <a:pt x="1211" y="1"/>
                    <a:pt x="780" y="1"/>
                  </a:cubicBezTo>
                  <a:close/>
                </a:path>
              </a:pathLst>
            </a:custGeom>
            <a:solidFill>
              <a:srgbClr val="AD0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2904;p50">
              <a:extLst>
                <a:ext uri="{FF2B5EF4-FFF2-40B4-BE49-F238E27FC236}">
                  <a16:creationId xmlns:a16="http://schemas.microsoft.com/office/drawing/2014/main" id="{1CE4F7D2-6A7E-F9B8-3D29-E7BADA77A067}"/>
                </a:ext>
              </a:extLst>
            </p:cNvPr>
            <p:cNvSpPr/>
            <p:nvPr/>
          </p:nvSpPr>
          <p:spPr>
            <a:xfrm>
              <a:off x="4774954" y="3848488"/>
              <a:ext cx="26214" cy="26231"/>
            </a:xfrm>
            <a:custGeom>
              <a:avLst/>
              <a:gdLst/>
              <a:ahLst/>
              <a:cxnLst/>
              <a:rect l="l" t="t" r="r" b="b"/>
              <a:pathLst>
                <a:path w="1562" h="1563" extrusionOk="0">
                  <a:moveTo>
                    <a:pt x="780" y="0"/>
                  </a:moveTo>
                  <a:cubicBezTo>
                    <a:pt x="349" y="0"/>
                    <a:pt x="1" y="350"/>
                    <a:pt x="1" y="781"/>
                  </a:cubicBezTo>
                  <a:cubicBezTo>
                    <a:pt x="1" y="1212"/>
                    <a:pt x="349" y="1562"/>
                    <a:pt x="780" y="1562"/>
                  </a:cubicBezTo>
                  <a:cubicBezTo>
                    <a:pt x="1211" y="1562"/>
                    <a:pt x="1561" y="1212"/>
                    <a:pt x="1561" y="781"/>
                  </a:cubicBezTo>
                  <a:cubicBezTo>
                    <a:pt x="1561" y="350"/>
                    <a:pt x="1211"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2905;p50">
              <a:extLst>
                <a:ext uri="{FF2B5EF4-FFF2-40B4-BE49-F238E27FC236}">
                  <a16:creationId xmlns:a16="http://schemas.microsoft.com/office/drawing/2014/main" id="{352EC43C-6C35-53B2-AF6E-E71119DA12EE}"/>
                </a:ext>
              </a:extLst>
            </p:cNvPr>
            <p:cNvSpPr/>
            <p:nvPr/>
          </p:nvSpPr>
          <p:spPr>
            <a:xfrm>
              <a:off x="4848193" y="3848488"/>
              <a:ext cx="26214" cy="26231"/>
            </a:xfrm>
            <a:custGeom>
              <a:avLst/>
              <a:gdLst/>
              <a:ahLst/>
              <a:cxnLst/>
              <a:rect l="l" t="t" r="r" b="b"/>
              <a:pathLst>
                <a:path w="1562" h="1563" extrusionOk="0">
                  <a:moveTo>
                    <a:pt x="781" y="0"/>
                  </a:moveTo>
                  <a:cubicBezTo>
                    <a:pt x="351" y="0"/>
                    <a:pt x="0" y="350"/>
                    <a:pt x="0" y="781"/>
                  </a:cubicBezTo>
                  <a:cubicBezTo>
                    <a:pt x="0" y="1212"/>
                    <a:pt x="351" y="1562"/>
                    <a:pt x="781" y="1562"/>
                  </a:cubicBezTo>
                  <a:cubicBezTo>
                    <a:pt x="1212" y="1562"/>
                    <a:pt x="1561" y="1212"/>
                    <a:pt x="1561" y="781"/>
                  </a:cubicBezTo>
                  <a:cubicBezTo>
                    <a:pt x="1561" y="350"/>
                    <a:pt x="1212" y="0"/>
                    <a:pt x="781" y="0"/>
                  </a:cubicBezTo>
                  <a:close/>
                </a:path>
              </a:pathLst>
            </a:custGeom>
            <a:solidFill>
              <a:srgbClr val="AD0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2906;p50">
              <a:extLst>
                <a:ext uri="{FF2B5EF4-FFF2-40B4-BE49-F238E27FC236}">
                  <a16:creationId xmlns:a16="http://schemas.microsoft.com/office/drawing/2014/main" id="{D03D9AA6-90EC-4AF9-740C-4374AB8E20E1}"/>
                </a:ext>
              </a:extLst>
            </p:cNvPr>
            <p:cNvSpPr/>
            <p:nvPr/>
          </p:nvSpPr>
          <p:spPr>
            <a:xfrm>
              <a:off x="4921448" y="3848488"/>
              <a:ext cx="26214" cy="26231"/>
            </a:xfrm>
            <a:custGeom>
              <a:avLst/>
              <a:gdLst/>
              <a:ahLst/>
              <a:cxnLst/>
              <a:rect l="l" t="t" r="r" b="b"/>
              <a:pathLst>
                <a:path w="1562" h="1563" extrusionOk="0">
                  <a:moveTo>
                    <a:pt x="782" y="0"/>
                  </a:moveTo>
                  <a:cubicBezTo>
                    <a:pt x="350" y="0"/>
                    <a:pt x="1" y="350"/>
                    <a:pt x="1" y="781"/>
                  </a:cubicBezTo>
                  <a:cubicBezTo>
                    <a:pt x="1" y="1212"/>
                    <a:pt x="350" y="1562"/>
                    <a:pt x="782" y="1562"/>
                  </a:cubicBezTo>
                  <a:cubicBezTo>
                    <a:pt x="1212" y="1562"/>
                    <a:pt x="1561" y="1212"/>
                    <a:pt x="1561" y="781"/>
                  </a:cubicBezTo>
                  <a:cubicBezTo>
                    <a:pt x="1561" y="350"/>
                    <a:pt x="1212" y="0"/>
                    <a:pt x="782" y="0"/>
                  </a:cubicBezTo>
                  <a:close/>
                </a:path>
              </a:pathLst>
            </a:custGeom>
            <a:solidFill>
              <a:srgbClr val="AD0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2907;p50">
              <a:extLst>
                <a:ext uri="{FF2B5EF4-FFF2-40B4-BE49-F238E27FC236}">
                  <a16:creationId xmlns:a16="http://schemas.microsoft.com/office/drawing/2014/main" id="{420352DD-2563-F2BE-2963-2FB5D9FAF04F}"/>
                </a:ext>
              </a:extLst>
            </p:cNvPr>
            <p:cNvSpPr/>
            <p:nvPr/>
          </p:nvSpPr>
          <p:spPr>
            <a:xfrm>
              <a:off x="4994704" y="3848488"/>
              <a:ext cx="26214" cy="26231"/>
            </a:xfrm>
            <a:custGeom>
              <a:avLst/>
              <a:gdLst/>
              <a:ahLst/>
              <a:cxnLst/>
              <a:rect l="l" t="t" r="r" b="b"/>
              <a:pathLst>
                <a:path w="1562" h="1563" extrusionOk="0">
                  <a:moveTo>
                    <a:pt x="781" y="0"/>
                  </a:moveTo>
                  <a:cubicBezTo>
                    <a:pt x="351" y="0"/>
                    <a:pt x="1" y="350"/>
                    <a:pt x="1" y="781"/>
                  </a:cubicBezTo>
                  <a:cubicBezTo>
                    <a:pt x="1" y="1212"/>
                    <a:pt x="351" y="1562"/>
                    <a:pt x="781" y="1562"/>
                  </a:cubicBezTo>
                  <a:cubicBezTo>
                    <a:pt x="1212" y="1562"/>
                    <a:pt x="1561" y="1212"/>
                    <a:pt x="1561" y="781"/>
                  </a:cubicBezTo>
                  <a:cubicBezTo>
                    <a:pt x="1561" y="350"/>
                    <a:pt x="1212" y="0"/>
                    <a:pt x="781" y="0"/>
                  </a:cubicBezTo>
                  <a:close/>
                </a:path>
              </a:pathLst>
            </a:custGeom>
            <a:solidFill>
              <a:srgbClr val="AD0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2908;p50">
              <a:extLst>
                <a:ext uri="{FF2B5EF4-FFF2-40B4-BE49-F238E27FC236}">
                  <a16:creationId xmlns:a16="http://schemas.microsoft.com/office/drawing/2014/main" id="{AF049D31-79B8-F784-90B4-E2E5AB8E48B8}"/>
                </a:ext>
              </a:extLst>
            </p:cNvPr>
            <p:cNvSpPr/>
            <p:nvPr/>
          </p:nvSpPr>
          <p:spPr>
            <a:xfrm>
              <a:off x="5067943" y="3848488"/>
              <a:ext cx="26214" cy="26231"/>
            </a:xfrm>
            <a:custGeom>
              <a:avLst/>
              <a:gdLst/>
              <a:ahLst/>
              <a:cxnLst/>
              <a:rect l="l" t="t" r="r" b="b"/>
              <a:pathLst>
                <a:path w="1562" h="1563" extrusionOk="0">
                  <a:moveTo>
                    <a:pt x="782" y="0"/>
                  </a:moveTo>
                  <a:cubicBezTo>
                    <a:pt x="351" y="0"/>
                    <a:pt x="1" y="350"/>
                    <a:pt x="1" y="781"/>
                  </a:cubicBezTo>
                  <a:cubicBezTo>
                    <a:pt x="1" y="1212"/>
                    <a:pt x="351" y="1562"/>
                    <a:pt x="782" y="1562"/>
                  </a:cubicBezTo>
                  <a:cubicBezTo>
                    <a:pt x="1212" y="1562"/>
                    <a:pt x="1561" y="1212"/>
                    <a:pt x="1561" y="781"/>
                  </a:cubicBezTo>
                  <a:cubicBezTo>
                    <a:pt x="1561" y="350"/>
                    <a:pt x="1212" y="0"/>
                    <a:pt x="782" y="0"/>
                  </a:cubicBezTo>
                  <a:close/>
                </a:path>
              </a:pathLst>
            </a:custGeom>
            <a:solidFill>
              <a:srgbClr val="AD0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2909;p50">
              <a:extLst>
                <a:ext uri="{FF2B5EF4-FFF2-40B4-BE49-F238E27FC236}">
                  <a16:creationId xmlns:a16="http://schemas.microsoft.com/office/drawing/2014/main" id="{4EFACCFC-C5CA-2E1C-DE41-9AD628233C75}"/>
                </a:ext>
              </a:extLst>
            </p:cNvPr>
            <p:cNvSpPr/>
            <p:nvPr/>
          </p:nvSpPr>
          <p:spPr>
            <a:xfrm>
              <a:off x="5141198" y="3848488"/>
              <a:ext cx="26214" cy="26231"/>
            </a:xfrm>
            <a:custGeom>
              <a:avLst/>
              <a:gdLst/>
              <a:ahLst/>
              <a:cxnLst/>
              <a:rect l="l" t="t" r="r" b="b"/>
              <a:pathLst>
                <a:path w="1562" h="1563" extrusionOk="0">
                  <a:moveTo>
                    <a:pt x="781" y="0"/>
                  </a:moveTo>
                  <a:cubicBezTo>
                    <a:pt x="350" y="0"/>
                    <a:pt x="1" y="350"/>
                    <a:pt x="1" y="781"/>
                  </a:cubicBezTo>
                  <a:cubicBezTo>
                    <a:pt x="1" y="1212"/>
                    <a:pt x="350" y="1562"/>
                    <a:pt x="781" y="1562"/>
                  </a:cubicBezTo>
                  <a:cubicBezTo>
                    <a:pt x="1212" y="1562"/>
                    <a:pt x="1562" y="1212"/>
                    <a:pt x="1562" y="781"/>
                  </a:cubicBezTo>
                  <a:cubicBezTo>
                    <a:pt x="1562" y="350"/>
                    <a:pt x="1212" y="0"/>
                    <a:pt x="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2910;p50">
              <a:extLst>
                <a:ext uri="{FF2B5EF4-FFF2-40B4-BE49-F238E27FC236}">
                  <a16:creationId xmlns:a16="http://schemas.microsoft.com/office/drawing/2014/main" id="{BB9E05F2-0156-EA23-9166-3DEF312E3895}"/>
                </a:ext>
              </a:extLst>
            </p:cNvPr>
            <p:cNvSpPr/>
            <p:nvPr/>
          </p:nvSpPr>
          <p:spPr>
            <a:xfrm>
              <a:off x="4640828" y="3831236"/>
              <a:ext cx="614508" cy="937269"/>
            </a:xfrm>
            <a:custGeom>
              <a:avLst/>
              <a:gdLst/>
              <a:ahLst/>
              <a:cxnLst/>
              <a:rect l="l" t="t" r="r" b="b"/>
              <a:pathLst>
                <a:path w="36616" h="55848" extrusionOk="0">
                  <a:moveTo>
                    <a:pt x="36517" y="37682"/>
                  </a:moveTo>
                  <a:cubicBezTo>
                    <a:pt x="36420" y="42241"/>
                    <a:pt x="34385" y="54257"/>
                    <a:pt x="34385" y="54257"/>
                  </a:cubicBezTo>
                  <a:cubicBezTo>
                    <a:pt x="34202" y="54364"/>
                    <a:pt x="33786" y="54414"/>
                    <a:pt x="33440" y="54436"/>
                  </a:cubicBezTo>
                  <a:cubicBezTo>
                    <a:pt x="33144" y="54456"/>
                    <a:pt x="32900" y="54456"/>
                    <a:pt x="32900" y="54456"/>
                  </a:cubicBezTo>
                  <a:cubicBezTo>
                    <a:pt x="32900" y="54456"/>
                    <a:pt x="32554" y="52027"/>
                    <a:pt x="32057" y="48609"/>
                  </a:cubicBezTo>
                  <a:cubicBezTo>
                    <a:pt x="31561" y="45189"/>
                    <a:pt x="29233" y="35578"/>
                    <a:pt x="28044" y="31166"/>
                  </a:cubicBezTo>
                  <a:cubicBezTo>
                    <a:pt x="26856" y="26757"/>
                    <a:pt x="21801" y="12436"/>
                    <a:pt x="21801" y="12436"/>
                  </a:cubicBezTo>
                  <a:lnTo>
                    <a:pt x="20366" y="12932"/>
                  </a:lnTo>
                  <a:cubicBezTo>
                    <a:pt x="20366" y="12932"/>
                    <a:pt x="18630" y="16699"/>
                    <a:pt x="17244" y="19374"/>
                  </a:cubicBezTo>
                  <a:cubicBezTo>
                    <a:pt x="15855" y="22051"/>
                    <a:pt x="10304" y="32902"/>
                    <a:pt x="10304" y="32902"/>
                  </a:cubicBezTo>
                  <a:cubicBezTo>
                    <a:pt x="10304" y="32902"/>
                    <a:pt x="11109" y="35303"/>
                    <a:pt x="11208" y="38574"/>
                  </a:cubicBezTo>
                  <a:cubicBezTo>
                    <a:pt x="11307" y="41844"/>
                    <a:pt x="8719" y="45953"/>
                    <a:pt x="6439" y="49253"/>
                  </a:cubicBezTo>
                  <a:cubicBezTo>
                    <a:pt x="5167" y="51096"/>
                    <a:pt x="1733" y="55743"/>
                    <a:pt x="1733" y="55743"/>
                  </a:cubicBezTo>
                  <a:cubicBezTo>
                    <a:pt x="1178" y="55847"/>
                    <a:pt x="785" y="55802"/>
                    <a:pt x="515" y="55717"/>
                  </a:cubicBezTo>
                  <a:cubicBezTo>
                    <a:pt x="413" y="55684"/>
                    <a:pt x="330" y="55647"/>
                    <a:pt x="263" y="55609"/>
                  </a:cubicBezTo>
                  <a:cubicBezTo>
                    <a:pt x="72" y="55506"/>
                    <a:pt x="1" y="55395"/>
                    <a:pt x="1" y="55395"/>
                  </a:cubicBezTo>
                  <a:cubicBezTo>
                    <a:pt x="1" y="55395"/>
                    <a:pt x="63" y="55059"/>
                    <a:pt x="173" y="54482"/>
                  </a:cubicBezTo>
                  <a:lnTo>
                    <a:pt x="173" y="54480"/>
                  </a:lnTo>
                  <a:cubicBezTo>
                    <a:pt x="688" y="51792"/>
                    <a:pt x="2206" y="43907"/>
                    <a:pt x="3021" y="40483"/>
                  </a:cubicBezTo>
                  <a:cubicBezTo>
                    <a:pt x="4015" y="36321"/>
                    <a:pt x="5845" y="22943"/>
                    <a:pt x="7531" y="15311"/>
                  </a:cubicBezTo>
                  <a:cubicBezTo>
                    <a:pt x="9217" y="7679"/>
                    <a:pt x="10332" y="2477"/>
                    <a:pt x="10332" y="2477"/>
                  </a:cubicBezTo>
                  <a:cubicBezTo>
                    <a:pt x="10332" y="2477"/>
                    <a:pt x="10540" y="2529"/>
                    <a:pt x="10993" y="2604"/>
                  </a:cubicBezTo>
                  <a:cubicBezTo>
                    <a:pt x="11259" y="2646"/>
                    <a:pt x="11603" y="2693"/>
                    <a:pt x="12041" y="2741"/>
                  </a:cubicBezTo>
                  <a:cubicBezTo>
                    <a:pt x="13527" y="2899"/>
                    <a:pt x="16061" y="3042"/>
                    <a:pt x="19919" y="2874"/>
                  </a:cubicBezTo>
                  <a:cubicBezTo>
                    <a:pt x="23505" y="2720"/>
                    <a:pt x="25765" y="1960"/>
                    <a:pt x="27114" y="1258"/>
                  </a:cubicBezTo>
                  <a:cubicBezTo>
                    <a:pt x="28374" y="603"/>
                    <a:pt x="28837" y="1"/>
                    <a:pt x="28837" y="1"/>
                  </a:cubicBezTo>
                  <a:cubicBezTo>
                    <a:pt x="28837" y="1"/>
                    <a:pt x="29962" y="657"/>
                    <a:pt x="31210" y="5393"/>
                  </a:cubicBezTo>
                  <a:cubicBezTo>
                    <a:pt x="31226" y="5449"/>
                    <a:pt x="31240" y="5512"/>
                    <a:pt x="31255" y="5569"/>
                  </a:cubicBezTo>
                  <a:cubicBezTo>
                    <a:pt x="31277" y="5645"/>
                    <a:pt x="31293" y="5721"/>
                    <a:pt x="31314" y="5797"/>
                  </a:cubicBezTo>
                  <a:cubicBezTo>
                    <a:pt x="31383" y="6069"/>
                    <a:pt x="31448" y="6353"/>
                    <a:pt x="31513" y="6644"/>
                  </a:cubicBezTo>
                  <a:lnTo>
                    <a:pt x="31829" y="8533"/>
                  </a:lnTo>
                  <a:lnTo>
                    <a:pt x="32135" y="10356"/>
                  </a:lnTo>
                  <a:lnTo>
                    <a:pt x="32394" y="11895"/>
                  </a:lnTo>
                  <a:cubicBezTo>
                    <a:pt x="32417" y="12085"/>
                    <a:pt x="32442" y="12272"/>
                    <a:pt x="32465" y="12461"/>
                  </a:cubicBezTo>
                  <a:cubicBezTo>
                    <a:pt x="32544" y="13101"/>
                    <a:pt x="32616" y="13732"/>
                    <a:pt x="32681" y="14336"/>
                  </a:cubicBezTo>
                  <a:lnTo>
                    <a:pt x="32681" y="14339"/>
                  </a:lnTo>
                  <a:cubicBezTo>
                    <a:pt x="33000" y="17293"/>
                    <a:pt x="33149" y="19621"/>
                    <a:pt x="33149" y="19621"/>
                  </a:cubicBezTo>
                  <a:lnTo>
                    <a:pt x="33494" y="28490"/>
                  </a:lnTo>
                  <a:cubicBezTo>
                    <a:pt x="34933" y="30422"/>
                    <a:pt x="36616" y="33126"/>
                    <a:pt x="36517" y="376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2911;p50">
              <a:extLst>
                <a:ext uri="{FF2B5EF4-FFF2-40B4-BE49-F238E27FC236}">
                  <a16:creationId xmlns:a16="http://schemas.microsoft.com/office/drawing/2014/main" id="{A253024E-DD35-F4FD-3448-C20B62951D70}"/>
                </a:ext>
              </a:extLst>
            </p:cNvPr>
            <p:cNvSpPr/>
            <p:nvPr/>
          </p:nvSpPr>
          <p:spPr>
            <a:xfrm>
              <a:off x="4372191" y="3050648"/>
              <a:ext cx="928055" cy="898048"/>
            </a:xfrm>
            <a:custGeom>
              <a:avLst/>
              <a:gdLst/>
              <a:ahLst/>
              <a:cxnLst/>
              <a:rect l="l" t="t" r="r" b="b"/>
              <a:pathLst>
                <a:path w="55299" h="53511" extrusionOk="0">
                  <a:moveTo>
                    <a:pt x="54210" y="42895"/>
                  </a:moveTo>
                  <a:cubicBezTo>
                    <a:pt x="53119" y="48048"/>
                    <a:pt x="50790" y="53201"/>
                    <a:pt x="50790" y="53201"/>
                  </a:cubicBezTo>
                  <a:cubicBezTo>
                    <a:pt x="50080" y="53511"/>
                    <a:pt x="48766" y="53511"/>
                    <a:pt x="47868" y="53470"/>
                  </a:cubicBezTo>
                  <a:cubicBezTo>
                    <a:pt x="47767" y="53465"/>
                    <a:pt x="47672" y="53460"/>
                    <a:pt x="47587" y="53455"/>
                  </a:cubicBezTo>
                  <a:cubicBezTo>
                    <a:pt x="47500" y="53055"/>
                    <a:pt x="47413" y="52672"/>
                    <a:pt x="47321" y="52309"/>
                  </a:cubicBezTo>
                  <a:cubicBezTo>
                    <a:pt x="47286" y="52169"/>
                    <a:pt x="47251" y="52036"/>
                    <a:pt x="47217" y="51907"/>
                  </a:cubicBezTo>
                  <a:cubicBezTo>
                    <a:pt x="47774" y="49025"/>
                    <a:pt x="48918" y="42882"/>
                    <a:pt x="48809" y="41830"/>
                  </a:cubicBezTo>
                  <a:cubicBezTo>
                    <a:pt x="48475" y="38646"/>
                    <a:pt x="45953" y="31906"/>
                    <a:pt x="45416" y="30497"/>
                  </a:cubicBezTo>
                  <a:cubicBezTo>
                    <a:pt x="45350" y="30327"/>
                    <a:pt x="45316" y="30236"/>
                    <a:pt x="45316" y="30236"/>
                  </a:cubicBezTo>
                  <a:cubicBezTo>
                    <a:pt x="45318" y="30414"/>
                    <a:pt x="45320" y="30617"/>
                    <a:pt x="45320" y="30839"/>
                  </a:cubicBezTo>
                  <a:cubicBezTo>
                    <a:pt x="45323" y="30842"/>
                    <a:pt x="45320" y="30842"/>
                    <a:pt x="45320" y="30844"/>
                  </a:cubicBezTo>
                  <a:cubicBezTo>
                    <a:pt x="45343" y="35010"/>
                    <a:pt x="44843" y="46513"/>
                    <a:pt x="44843" y="46513"/>
                  </a:cubicBezTo>
                  <a:cubicBezTo>
                    <a:pt x="44843" y="46513"/>
                    <a:pt x="43456" y="48318"/>
                    <a:pt x="38941" y="49081"/>
                  </a:cubicBezTo>
                  <a:cubicBezTo>
                    <a:pt x="38059" y="49230"/>
                    <a:pt x="37059" y="49340"/>
                    <a:pt x="35926" y="49387"/>
                  </a:cubicBezTo>
                  <a:cubicBezTo>
                    <a:pt x="28987" y="49685"/>
                    <a:pt x="26339" y="48989"/>
                    <a:pt x="26339" y="48989"/>
                  </a:cubicBezTo>
                  <a:lnTo>
                    <a:pt x="26339" y="48709"/>
                  </a:lnTo>
                  <a:cubicBezTo>
                    <a:pt x="26339" y="47574"/>
                    <a:pt x="26316" y="43257"/>
                    <a:pt x="26046" y="41104"/>
                  </a:cubicBezTo>
                  <a:cubicBezTo>
                    <a:pt x="26023" y="40906"/>
                    <a:pt x="25996" y="40724"/>
                    <a:pt x="25966" y="40567"/>
                  </a:cubicBezTo>
                  <a:cubicBezTo>
                    <a:pt x="25568" y="38435"/>
                    <a:pt x="24503" y="32168"/>
                    <a:pt x="24503" y="32168"/>
                  </a:cubicBezTo>
                  <a:cubicBezTo>
                    <a:pt x="22496" y="35513"/>
                    <a:pt x="15214" y="42647"/>
                    <a:pt x="10360" y="42550"/>
                  </a:cubicBezTo>
                  <a:cubicBezTo>
                    <a:pt x="7830" y="42496"/>
                    <a:pt x="6146" y="40567"/>
                    <a:pt x="4014" y="37395"/>
                  </a:cubicBezTo>
                  <a:cubicBezTo>
                    <a:pt x="3548" y="36701"/>
                    <a:pt x="3096" y="35904"/>
                    <a:pt x="2671" y="35082"/>
                  </a:cubicBezTo>
                  <a:cubicBezTo>
                    <a:pt x="1152" y="32142"/>
                    <a:pt x="0" y="28874"/>
                    <a:pt x="0" y="28874"/>
                  </a:cubicBezTo>
                  <a:cubicBezTo>
                    <a:pt x="696" y="27684"/>
                    <a:pt x="3024" y="26543"/>
                    <a:pt x="3024" y="26543"/>
                  </a:cubicBezTo>
                  <a:cubicBezTo>
                    <a:pt x="3024" y="26543"/>
                    <a:pt x="5326" y="30363"/>
                    <a:pt x="7187" y="32020"/>
                  </a:cubicBezTo>
                  <a:cubicBezTo>
                    <a:pt x="9157" y="33773"/>
                    <a:pt x="10397" y="35295"/>
                    <a:pt x="10746" y="35443"/>
                  </a:cubicBezTo>
                  <a:cubicBezTo>
                    <a:pt x="11091" y="35593"/>
                    <a:pt x="12969" y="33895"/>
                    <a:pt x="15114" y="30658"/>
                  </a:cubicBezTo>
                  <a:cubicBezTo>
                    <a:pt x="17666" y="26805"/>
                    <a:pt x="20439" y="22902"/>
                    <a:pt x="22572" y="21168"/>
                  </a:cubicBezTo>
                  <a:cubicBezTo>
                    <a:pt x="24703" y="19434"/>
                    <a:pt x="28593" y="18022"/>
                    <a:pt x="28593" y="18022"/>
                  </a:cubicBezTo>
                  <a:cubicBezTo>
                    <a:pt x="28512" y="17968"/>
                    <a:pt x="28431" y="17913"/>
                    <a:pt x="28354" y="17859"/>
                  </a:cubicBezTo>
                  <a:cubicBezTo>
                    <a:pt x="27296" y="17115"/>
                    <a:pt x="26600" y="16349"/>
                    <a:pt x="26216" y="14981"/>
                  </a:cubicBezTo>
                  <a:cubicBezTo>
                    <a:pt x="26014" y="14259"/>
                    <a:pt x="25899" y="13370"/>
                    <a:pt x="25866" y="12224"/>
                  </a:cubicBezTo>
                  <a:cubicBezTo>
                    <a:pt x="25767" y="8756"/>
                    <a:pt x="25520" y="9299"/>
                    <a:pt x="25024" y="6972"/>
                  </a:cubicBezTo>
                  <a:cubicBezTo>
                    <a:pt x="25024" y="6972"/>
                    <a:pt x="25032" y="6858"/>
                    <a:pt x="25036" y="6674"/>
                  </a:cubicBezTo>
                  <a:lnTo>
                    <a:pt x="24956" y="6674"/>
                  </a:lnTo>
                  <a:cubicBezTo>
                    <a:pt x="24765" y="5871"/>
                    <a:pt x="24539" y="5248"/>
                    <a:pt x="24354" y="4711"/>
                  </a:cubicBezTo>
                  <a:cubicBezTo>
                    <a:pt x="24174" y="4180"/>
                    <a:pt x="24031" y="3736"/>
                    <a:pt x="24010" y="3300"/>
                  </a:cubicBezTo>
                  <a:cubicBezTo>
                    <a:pt x="23998" y="3026"/>
                    <a:pt x="24031" y="2756"/>
                    <a:pt x="24133" y="2461"/>
                  </a:cubicBezTo>
                  <a:cubicBezTo>
                    <a:pt x="24133" y="2461"/>
                    <a:pt x="25866" y="334"/>
                    <a:pt x="29484" y="134"/>
                  </a:cubicBezTo>
                  <a:cubicBezTo>
                    <a:pt x="31917" y="0"/>
                    <a:pt x="34121" y="1162"/>
                    <a:pt x="35967" y="3491"/>
                  </a:cubicBezTo>
                  <a:cubicBezTo>
                    <a:pt x="36871" y="4626"/>
                    <a:pt x="37686" y="6042"/>
                    <a:pt x="38401" y="7715"/>
                  </a:cubicBezTo>
                  <a:cubicBezTo>
                    <a:pt x="40581" y="12820"/>
                    <a:pt x="38203" y="16038"/>
                    <a:pt x="38203" y="16038"/>
                  </a:cubicBezTo>
                  <a:cubicBezTo>
                    <a:pt x="38203" y="16038"/>
                    <a:pt x="38996" y="15942"/>
                    <a:pt x="42269" y="16189"/>
                  </a:cubicBezTo>
                  <a:cubicBezTo>
                    <a:pt x="42562" y="16212"/>
                    <a:pt x="42841" y="16248"/>
                    <a:pt x="43111" y="16300"/>
                  </a:cubicBezTo>
                  <a:lnTo>
                    <a:pt x="43115" y="16300"/>
                  </a:lnTo>
                  <a:cubicBezTo>
                    <a:pt x="45894" y="16834"/>
                    <a:pt x="47738" y="18994"/>
                    <a:pt x="49996" y="24116"/>
                  </a:cubicBezTo>
                  <a:cubicBezTo>
                    <a:pt x="52089" y="28862"/>
                    <a:pt x="55298" y="37742"/>
                    <a:pt x="54210" y="428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2912;p50">
              <a:extLst>
                <a:ext uri="{FF2B5EF4-FFF2-40B4-BE49-F238E27FC236}">
                  <a16:creationId xmlns:a16="http://schemas.microsoft.com/office/drawing/2014/main" id="{9DF571AE-763B-379A-6DF5-7C352394E04C}"/>
                </a:ext>
              </a:extLst>
            </p:cNvPr>
            <p:cNvSpPr/>
            <p:nvPr/>
          </p:nvSpPr>
          <p:spPr>
            <a:xfrm>
              <a:off x="5169695" y="3942755"/>
              <a:ext cx="14785" cy="88108"/>
            </a:xfrm>
            <a:custGeom>
              <a:avLst/>
              <a:gdLst/>
              <a:ahLst/>
              <a:cxnLst/>
              <a:rect l="l" t="t" r="r" b="b"/>
              <a:pathLst>
                <a:path w="881" h="5250" extrusionOk="0">
                  <a:moveTo>
                    <a:pt x="0" y="0"/>
                  </a:moveTo>
                  <a:lnTo>
                    <a:pt x="317" y="1887"/>
                  </a:lnTo>
                  <a:lnTo>
                    <a:pt x="622" y="3711"/>
                  </a:lnTo>
                  <a:lnTo>
                    <a:pt x="881" y="5250"/>
                  </a:lnTo>
                  <a:cubicBezTo>
                    <a:pt x="661" y="3563"/>
                    <a:pt x="391" y="1827"/>
                    <a:pt x="65" y="296"/>
                  </a:cubicBezTo>
                  <a:cubicBezTo>
                    <a:pt x="43" y="196"/>
                    <a:pt x="22" y="99"/>
                    <a:pt x="0" y="0"/>
                  </a:cubicBezTo>
                  <a:close/>
                </a:path>
              </a:pathLst>
            </a:custGeom>
            <a:solidFill>
              <a:srgbClr val="EC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2913;p50">
              <a:extLst>
                <a:ext uri="{FF2B5EF4-FFF2-40B4-BE49-F238E27FC236}">
                  <a16:creationId xmlns:a16="http://schemas.microsoft.com/office/drawing/2014/main" id="{A62B9BB1-3556-7647-3815-BB8D7B0B3FEB}"/>
                </a:ext>
              </a:extLst>
            </p:cNvPr>
            <p:cNvSpPr txBox="1"/>
            <p:nvPr/>
          </p:nvSpPr>
          <p:spPr>
            <a:xfrm>
              <a:off x="4194625" y="3710562"/>
              <a:ext cx="698219" cy="2924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a:solidFill>
                    <a:schemeClr val="accent1"/>
                  </a:solidFill>
                  <a:latin typeface="Montserrat"/>
                  <a:ea typeface="Montserrat"/>
                  <a:cs typeface="Montserrat"/>
                  <a:sym typeface="Montserrat"/>
                </a:rPr>
                <a:t>Password</a:t>
              </a:r>
              <a:endParaRPr sz="700" b="1" dirty="0">
                <a:solidFill>
                  <a:schemeClr val="accent1"/>
                </a:solidFill>
                <a:latin typeface="Montserrat"/>
                <a:ea typeface="Montserrat"/>
                <a:cs typeface="Montserrat"/>
                <a:sym typeface="Montserrat"/>
              </a:endParaRPr>
            </a:p>
          </p:txBody>
        </p:sp>
        <p:sp>
          <p:nvSpPr>
            <p:cNvPr id="1241" name="Google Shape;2914;p50">
              <a:extLst>
                <a:ext uri="{FF2B5EF4-FFF2-40B4-BE49-F238E27FC236}">
                  <a16:creationId xmlns:a16="http://schemas.microsoft.com/office/drawing/2014/main" id="{81F563F5-A740-09FC-B5C8-0AB760336F70}"/>
                </a:ext>
              </a:extLst>
            </p:cNvPr>
            <p:cNvSpPr/>
            <p:nvPr/>
          </p:nvSpPr>
          <p:spPr>
            <a:xfrm>
              <a:off x="5184464" y="3977361"/>
              <a:ext cx="316199" cy="106686"/>
            </a:xfrm>
            <a:custGeom>
              <a:avLst/>
              <a:gdLst/>
              <a:ahLst/>
              <a:cxnLst/>
              <a:rect l="l" t="t" r="r" b="b"/>
              <a:pathLst>
                <a:path w="18841" h="6357" extrusionOk="0">
                  <a:moveTo>
                    <a:pt x="18841" y="115"/>
                  </a:moveTo>
                  <a:lnTo>
                    <a:pt x="15467" y="65"/>
                  </a:lnTo>
                  <a:lnTo>
                    <a:pt x="11062" y="1"/>
                  </a:lnTo>
                  <a:lnTo>
                    <a:pt x="11062" y="1649"/>
                  </a:lnTo>
                  <a:lnTo>
                    <a:pt x="11062" y="3581"/>
                  </a:lnTo>
                  <a:lnTo>
                    <a:pt x="4" y="3211"/>
                  </a:lnTo>
                  <a:lnTo>
                    <a:pt x="1" y="3188"/>
                  </a:lnTo>
                  <a:cubicBezTo>
                    <a:pt x="25" y="3377"/>
                    <a:pt x="49" y="3566"/>
                    <a:pt x="72" y="3754"/>
                  </a:cubicBezTo>
                  <a:lnTo>
                    <a:pt x="18295" y="63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2915;p50">
              <a:extLst>
                <a:ext uri="{FF2B5EF4-FFF2-40B4-BE49-F238E27FC236}">
                  <a16:creationId xmlns:a16="http://schemas.microsoft.com/office/drawing/2014/main" id="{E647ABBB-26DB-419E-C48B-ED80F2B1218E}"/>
                </a:ext>
              </a:extLst>
            </p:cNvPr>
            <p:cNvSpPr/>
            <p:nvPr/>
          </p:nvSpPr>
          <p:spPr>
            <a:xfrm>
              <a:off x="5169628" y="3936009"/>
              <a:ext cx="200484" cy="101467"/>
            </a:xfrm>
            <a:custGeom>
              <a:avLst/>
              <a:gdLst/>
              <a:ahLst/>
              <a:cxnLst/>
              <a:rect l="l" t="t" r="r" b="b"/>
              <a:pathLst>
                <a:path w="11946" h="6046" extrusionOk="0">
                  <a:moveTo>
                    <a:pt x="11946" y="0"/>
                  </a:moveTo>
                  <a:lnTo>
                    <a:pt x="0" y="376"/>
                  </a:lnTo>
                  <a:lnTo>
                    <a:pt x="321" y="2289"/>
                  </a:lnTo>
                  <a:lnTo>
                    <a:pt x="626" y="4113"/>
                  </a:lnTo>
                  <a:lnTo>
                    <a:pt x="888" y="5675"/>
                  </a:lnTo>
                  <a:lnTo>
                    <a:pt x="11946" y="6045"/>
                  </a:lnTo>
                  <a:lnTo>
                    <a:pt x="11946" y="4113"/>
                  </a:lnTo>
                  <a:lnTo>
                    <a:pt x="11946" y="2465"/>
                  </a:lnTo>
                  <a:lnTo>
                    <a:pt x="11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2916;p50">
              <a:extLst>
                <a:ext uri="{FF2B5EF4-FFF2-40B4-BE49-F238E27FC236}">
                  <a16:creationId xmlns:a16="http://schemas.microsoft.com/office/drawing/2014/main" id="{2F8C612D-52A7-B139-49C1-82A55943307D}"/>
                </a:ext>
              </a:extLst>
            </p:cNvPr>
            <p:cNvSpPr/>
            <p:nvPr/>
          </p:nvSpPr>
          <p:spPr>
            <a:xfrm>
              <a:off x="4341026" y="3380105"/>
              <a:ext cx="90659" cy="155087"/>
            </a:xfrm>
            <a:custGeom>
              <a:avLst/>
              <a:gdLst/>
              <a:ahLst/>
              <a:cxnLst/>
              <a:rect l="l" t="t" r="r" b="b"/>
              <a:pathLst>
                <a:path w="5402" h="9241" extrusionOk="0">
                  <a:moveTo>
                    <a:pt x="4881" y="6914"/>
                  </a:moveTo>
                  <a:cubicBezTo>
                    <a:pt x="4881" y="6914"/>
                    <a:pt x="5402" y="3618"/>
                    <a:pt x="5080" y="3272"/>
                  </a:cubicBezTo>
                  <a:cubicBezTo>
                    <a:pt x="4758" y="2924"/>
                    <a:pt x="4113" y="3495"/>
                    <a:pt x="4014" y="5204"/>
                  </a:cubicBezTo>
                  <a:cubicBezTo>
                    <a:pt x="4014" y="5204"/>
                    <a:pt x="2702" y="545"/>
                    <a:pt x="2057" y="274"/>
                  </a:cubicBezTo>
                  <a:cubicBezTo>
                    <a:pt x="1413" y="0"/>
                    <a:pt x="1809" y="1970"/>
                    <a:pt x="2181" y="3718"/>
                  </a:cubicBezTo>
                  <a:cubicBezTo>
                    <a:pt x="2181" y="3718"/>
                    <a:pt x="1611" y="2354"/>
                    <a:pt x="1237" y="2521"/>
                  </a:cubicBezTo>
                  <a:cubicBezTo>
                    <a:pt x="878" y="2681"/>
                    <a:pt x="1339" y="4708"/>
                    <a:pt x="1611" y="5451"/>
                  </a:cubicBezTo>
                  <a:cubicBezTo>
                    <a:pt x="1611" y="5451"/>
                    <a:pt x="1090" y="3618"/>
                    <a:pt x="669" y="3791"/>
                  </a:cubicBezTo>
                  <a:cubicBezTo>
                    <a:pt x="249" y="3966"/>
                    <a:pt x="991" y="6195"/>
                    <a:pt x="991" y="6195"/>
                  </a:cubicBezTo>
                  <a:cubicBezTo>
                    <a:pt x="991" y="6195"/>
                    <a:pt x="645" y="5154"/>
                    <a:pt x="323" y="5451"/>
                  </a:cubicBezTo>
                  <a:cubicBezTo>
                    <a:pt x="1" y="5749"/>
                    <a:pt x="1859" y="9241"/>
                    <a:pt x="1859" y="9241"/>
                  </a:cubicBezTo>
                  <a:cubicBezTo>
                    <a:pt x="1859" y="9241"/>
                    <a:pt x="2874" y="8300"/>
                    <a:pt x="3519" y="7880"/>
                  </a:cubicBezTo>
                  <a:cubicBezTo>
                    <a:pt x="4162" y="7458"/>
                    <a:pt x="4881" y="6914"/>
                    <a:pt x="4881" y="6914"/>
                  </a:cubicBezTo>
                  <a:close/>
                </a:path>
              </a:pathLst>
            </a:custGeom>
            <a:solidFill>
              <a:srgbClr val="FD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2917;p50">
              <a:extLst>
                <a:ext uri="{FF2B5EF4-FFF2-40B4-BE49-F238E27FC236}">
                  <a16:creationId xmlns:a16="http://schemas.microsoft.com/office/drawing/2014/main" id="{1371816F-C4F3-5B1C-82FA-3712CB229F97}"/>
                </a:ext>
              </a:extLst>
            </p:cNvPr>
            <p:cNvSpPr/>
            <p:nvPr/>
          </p:nvSpPr>
          <p:spPr>
            <a:xfrm>
              <a:off x="4768929" y="3167286"/>
              <a:ext cx="43265" cy="144883"/>
            </a:xfrm>
            <a:custGeom>
              <a:avLst/>
              <a:gdLst/>
              <a:ahLst/>
              <a:cxnLst/>
              <a:rect l="l" t="t" r="r" b="b"/>
              <a:pathLst>
                <a:path w="2578" h="8633" extrusionOk="0">
                  <a:moveTo>
                    <a:pt x="1384" y="22"/>
                  </a:moveTo>
                  <a:cubicBezTo>
                    <a:pt x="900" y="94"/>
                    <a:pt x="434" y="78"/>
                    <a:pt x="1" y="1"/>
                  </a:cubicBezTo>
                  <a:cubicBezTo>
                    <a:pt x="16" y="1155"/>
                    <a:pt x="137" y="2351"/>
                    <a:pt x="641" y="3591"/>
                  </a:cubicBezTo>
                  <a:lnTo>
                    <a:pt x="1186" y="4927"/>
                  </a:lnTo>
                  <a:cubicBezTo>
                    <a:pt x="1186" y="4927"/>
                    <a:pt x="690" y="8321"/>
                    <a:pt x="714" y="8595"/>
                  </a:cubicBezTo>
                  <a:cubicBezTo>
                    <a:pt x="714" y="8595"/>
                    <a:pt x="1369" y="8633"/>
                    <a:pt x="2578" y="8032"/>
                  </a:cubicBezTo>
                  <a:cubicBezTo>
                    <a:pt x="2375" y="7309"/>
                    <a:pt x="2260" y="6421"/>
                    <a:pt x="2226" y="5273"/>
                  </a:cubicBezTo>
                  <a:cubicBezTo>
                    <a:pt x="2128" y="1806"/>
                    <a:pt x="1880" y="2351"/>
                    <a:pt x="1384" y="22"/>
                  </a:cubicBezTo>
                  <a:close/>
                </a:path>
              </a:pathLst>
            </a:custGeom>
            <a:solidFill>
              <a:srgbClr val="FFBD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2918;p50">
              <a:extLst>
                <a:ext uri="{FF2B5EF4-FFF2-40B4-BE49-F238E27FC236}">
                  <a16:creationId xmlns:a16="http://schemas.microsoft.com/office/drawing/2014/main" id="{A013CBBE-C5FE-AB38-D671-C850876F2E49}"/>
                </a:ext>
              </a:extLst>
            </p:cNvPr>
            <p:cNvSpPr/>
            <p:nvPr/>
          </p:nvSpPr>
          <p:spPr>
            <a:xfrm>
              <a:off x="4714671" y="3100140"/>
              <a:ext cx="77485" cy="68305"/>
            </a:xfrm>
            <a:custGeom>
              <a:avLst/>
              <a:gdLst/>
              <a:ahLst/>
              <a:cxnLst/>
              <a:rect l="l" t="t" r="r" b="b"/>
              <a:pathLst>
                <a:path w="4617" h="4070" extrusionOk="0">
                  <a:moveTo>
                    <a:pt x="2926" y="1"/>
                  </a:moveTo>
                  <a:cubicBezTo>
                    <a:pt x="2528" y="1"/>
                    <a:pt x="2334" y="448"/>
                    <a:pt x="2535" y="851"/>
                  </a:cubicBezTo>
                  <a:lnTo>
                    <a:pt x="2684" y="1199"/>
                  </a:lnTo>
                  <a:cubicBezTo>
                    <a:pt x="2684" y="1199"/>
                    <a:pt x="1891" y="736"/>
                    <a:pt x="1217" y="736"/>
                  </a:cubicBezTo>
                  <a:cubicBezTo>
                    <a:pt x="879" y="736"/>
                    <a:pt x="571" y="851"/>
                    <a:pt x="407" y="1199"/>
                  </a:cubicBezTo>
                  <a:cubicBezTo>
                    <a:pt x="1" y="2047"/>
                    <a:pt x="1311" y="3652"/>
                    <a:pt x="3234" y="4002"/>
                  </a:cubicBezTo>
                  <a:cubicBezTo>
                    <a:pt x="3477" y="4045"/>
                    <a:pt x="3730" y="4069"/>
                    <a:pt x="3991" y="4069"/>
                  </a:cubicBezTo>
                  <a:cubicBezTo>
                    <a:pt x="4195" y="4069"/>
                    <a:pt x="4404" y="4055"/>
                    <a:pt x="4617" y="4023"/>
                  </a:cubicBezTo>
                  <a:cubicBezTo>
                    <a:pt x="4595" y="3921"/>
                    <a:pt x="4572" y="3823"/>
                    <a:pt x="4549" y="3725"/>
                  </a:cubicBezTo>
                  <a:cubicBezTo>
                    <a:pt x="4169" y="2118"/>
                    <a:pt x="3643" y="1228"/>
                    <a:pt x="3604" y="351"/>
                  </a:cubicBezTo>
                  <a:cubicBezTo>
                    <a:pt x="3346" y="100"/>
                    <a:pt x="3113" y="1"/>
                    <a:pt x="2926" y="1"/>
                  </a:cubicBezTo>
                  <a:close/>
                </a:path>
              </a:pathLst>
            </a:custGeom>
            <a:solidFill>
              <a:srgbClr val="E8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2919;p50">
              <a:extLst>
                <a:ext uri="{FF2B5EF4-FFF2-40B4-BE49-F238E27FC236}">
                  <a16:creationId xmlns:a16="http://schemas.microsoft.com/office/drawing/2014/main" id="{8115B384-3927-BFB8-621C-0164DA647482}"/>
                </a:ext>
              </a:extLst>
            </p:cNvPr>
            <p:cNvSpPr/>
            <p:nvPr/>
          </p:nvSpPr>
          <p:spPr>
            <a:xfrm>
              <a:off x="4790998" y="3162654"/>
              <a:ext cx="1359" cy="5001"/>
            </a:xfrm>
            <a:custGeom>
              <a:avLst/>
              <a:gdLst/>
              <a:ahLst/>
              <a:cxnLst/>
              <a:rect l="l" t="t" r="r" b="b"/>
              <a:pathLst>
                <a:path w="81" h="298" extrusionOk="0">
                  <a:moveTo>
                    <a:pt x="1" y="0"/>
                  </a:moveTo>
                  <a:cubicBezTo>
                    <a:pt x="24" y="98"/>
                    <a:pt x="47" y="196"/>
                    <a:pt x="69" y="298"/>
                  </a:cubicBezTo>
                  <a:cubicBezTo>
                    <a:pt x="69" y="298"/>
                    <a:pt x="78" y="184"/>
                    <a:pt x="81" y="0"/>
                  </a:cubicBezTo>
                  <a:close/>
                </a:path>
              </a:pathLst>
            </a:custGeom>
            <a:solidFill>
              <a:srgbClr val="213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2920;p50">
              <a:extLst>
                <a:ext uri="{FF2B5EF4-FFF2-40B4-BE49-F238E27FC236}">
                  <a16:creationId xmlns:a16="http://schemas.microsoft.com/office/drawing/2014/main" id="{908D19A0-C332-87F4-8E19-700A1F612C24}"/>
                </a:ext>
              </a:extLst>
            </p:cNvPr>
            <p:cNvSpPr/>
            <p:nvPr/>
          </p:nvSpPr>
          <p:spPr>
            <a:xfrm>
              <a:off x="4773427" y="3200700"/>
              <a:ext cx="32457" cy="29856"/>
            </a:xfrm>
            <a:custGeom>
              <a:avLst/>
              <a:gdLst/>
              <a:ahLst/>
              <a:cxnLst/>
              <a:rect l="l" t="t" r="r" b="b"/>
              <a:pathLst>
                <a:path w="1934" h="1779" extrusionOk="0">
                  <a:moveTo>
                    <a:pt x="1278" y="0"/>
                  </a:moveTo>
                  <a:cubicBezTo>
                    <a:pt x="746" y="0"/>
                    <a:pt x="1" y="1229"/>
                    <a:pt x="99" y="1530"/>
                  </a:cubicBezTo>
                  <a:cubicBezTo>
                    <a:pt x="157" y="1707"/>
                    <a:pt x="220" y="1778"/>
                    <a:pt x="290" y="1778"/>
                  </a:cubicBezTo>
                  <a:cubicBezTo>
                    <a:pt x="481" y="1778"/>
                    <a:pt x="722" y="1256"/>
                    <a:pt x="1068" y="930"/>
                  </a:cubicBezTo>
                  <a:cubicBezTo>
                    <a:pt x="1538" y="484"/>
                    <a:pt x="1933" y="261"/>
                    <a:pt x="1404" y="26"/>
                  </a:cubicBezTo>
                  <a:cubicBezTo>
                    <a:pt x="1364" y="8"/>
                    <a:pt x="1322" y="0"/>
                    <a:pt x="1278" y="0"/>
                  </a:cubicBezTo>
                  <a:close/>
                </a:path>
              </a:pathLst>
            </a:custGeom>
            <a:solidFill>
              <a:srgbClr val="E87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2921;p50">
              <a:extLst>
                <a:ext uri="{FF2B5EF4-FFF2-40B4-BE49-F238E27FC236}">
                  <a16:creationId xmlns:a16="http://schemas.microsoft.com/office/drawing/2014/main" id="{B80781B4-DE62-7B44-5517-9F0B43743342}"/>
                </a:ext>
              </a:extLst>
            </p:cNvPr>
            <p:cNvSpPr/>
            <p:nvPr/>
          </p:nvSpPr>
          <p:spPr>
            <a:xfrm>
              <a:off x="3615098" y="4874184"/>
              <a:ext cx="537191" cy="126490"/>
            </a:xfrm>
            <a:custGeom>
              <a:avLst/>
              <a:gdLst/>
              <a:ahLst/>
              <a:cxnLst/>
              <a:rect l="l" t="t" r="r" b="b"/>
              <a:pathLst>
                <a:path w="32009" h="7537" extrusionOk="0">
                  <a:moveTo>
                    <a:pt x="27945" y="0"/>
                  </a:moveTo>
                  <a:lnTo>
                    <a:pt x="19712" y="991"/>
                  </a:lnTo>
                  <a:lnTo>
                    <a:pt x="1" y="3363"/>
                  </a:lnTo>
                  <a:lnTo>
                    <a:pt x="6737" y="7537"/>
                  </a:lnTo>
                  <a:lnTo>
                    <a:pt x="17565" y="5408"/>
                  </a:lnTo>
                  <a:lnTo>
                    <a:pt x="32009" y="2568"/>
                  </a:lnTo>
                  <a:lnTo>
                    <a:pt x="279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2922;p50">
              <a:extLst>
                <a:ext uri="{FF2B5EF4-FFF2-40B4-BE49-F238E27FC236}">
                  <a16:creationId xmlns:a16="http://schemas.microsoft.com/office/drawing/2014/main" id="{0F1805D3-9C08-7C34-D0E3-EDABD3DF415B}"/>
                </a:ext>
              </a:extLst>
            </p:cNvPr>
            <p:cNvSpPr/>
            <p:nvPr/>
          </p:nvSpPr>
          <p:spPr>
            <a:xfrm>
              <a:off x="4931081" y="3109236"/>
              <a:ext cx="164653" cy="247072"/>
            </a:xfrm>
            <a:custGeom>
              <a:avLst/>
              <a:gdLst/>
              <a:ahLst/>
              <a:cxnLst/>
              <a:rect l="l" t="t" r="r" b="b"/>
              <a:pathLst>
                <a:path w="9811" h="14722" extrusionOk="0">
                  <a:moveTo>
                    <a:pt x="9810" y="12809"/>
                  </a:moveTo>
                  <a:cubicBezTo>
                    <a:pt x="5888" y="14721"/>
                    <a:pt x="1804" y="14514"/>
                    <a:pt x="966" y="14085"/>
                  </a:cubicBezTo>
                  <a:cubicBezTo>
                    <a:pt x="1" y="13589"/>
                    <a:pt x="1235" y="10714"/>
                    <a:pt x="2821" y="7756"/>
                  </a:cubicBezTo>
                  <a:cubicBezTo>
                    <a:pt x="3876" y="5790"/>
                    <a:pt x="3311" y="2833"/>
                    <a:pt x="2665" y="0"/>
                  </a:cubicBezTo>
                  <a:cubicBezTo>
                    <a:pt x="3569" y="1135"/>
                    <a:pt x="4384" y="2551"/>
                    <a:pt x="5099" y="4223"/>
                  </a:cubicBezTo>
                  <a:cubicBezTo>
                    <a:pt x="7279" y="9329"/>
                    <a:pt x="4901" y="12547"/>
                    <a:pt x="4901" y="12547"/>
                  </a:cubicBezTo>
                  <a:cubicBezTo>
                    <a:pt x="4901" y="12547"/>
                    <a:pt x="5694" y="12451"/>
                    <a:pt x="8967" y="12698"/>
                  </a:cubicBezTo>
                  <a:cubicBezTo>
                    <a:pt x="9260" y="12721"/>
                    <a:pt x="9539" y="12757"/>
                    <a:pt x="9810" y="12809"/>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2923;p50">
              <a:extLst>
                <a:ext uri="{FF2B5EF4-FFF2-40B4-BE49-F238E27FC236}">
                  <a16:creationId xmlns:a16="http://schemas.microsoft.com/office/drawing/2014/main" id="{E94ADB56-399D-25C0-1E51-D78D9B3CD7BD}"/>
                </a:ext>
              </a:extLst>
            </p:cNvPr>
            <p:cNvSpPr/>
            <p:nvPr/>
          </p:nvSpPr>
          <p:spPr>
            <a:xfrm>
              <a:off x="4417000" y="3528429"/>
              <a:ext cx="414628" cy="339678"/>
            </a:xfrm>
            <a:custGeom>
              <a:avLst/>
              <a:gdLst/>
              <a:ahLst/>
              <a:cxnLst/>
              <a:rect l="l" t="t" r="r" b="b"/>
              <a:pathLst>
                <a:path w="24706" h="20240" extrusionOk="0">
                  <a:moveTo>
                    <a:pt x="23669" y="20240"/>
                  </a:moveTo>
                  <a:cubicBezTo>
                    <a:pt x="23669" y="19001"/>
                    <a:pt x="23641" y="13962"/>
                    <a:pt x="23296" y="12098"/>
                  </a:cubicBezTo>
                  <a:cubicBezTo>
                    <a:pt x="22898" y="9966"/>
                    <a:pt x="21833" y="3699"/>
                    <a:pt x="21833" y="3699"/>
                  </a:cubicBezTo>
                  <a:cubicBezTo>
                    <a:pt x="19826" y="7044"/>
                    <a:pt x="12544" y="14178"/>
                    <a:pt x="7690" y="14081"/>
                  </a:cubicBezTo>
                  <a:cubicBezTo>
                    <a:pt x="5160" y="14027"/>
                    <a:pt x="3476" y="12098"/>
                    <a:pt x="1344" y="8926"/>
                  </a:cubicBezTo>
                  <a:cubicBezTo>
                    <a:pt x="878" y="8232"/>
                    <a:pt x="426" y="7435"/>
                    <a:pt x="1" y="6613"/>
                  </a:cubicBezTo>
                  <a:cubicBezTo>
                    <a:pt x="1353" y="8037"/>
                    <a:pt x="2892" y="9427"/>
                    <a:pt x="4418" y="10314"/>
                  </a:cubicBezTo>
                  <a:cubicBezTo>
                    <a:pt x="8678" y="12790"/>
                    <a:pt x="9867" y="11601"/>
                    <a:pt x="11154" y="10908"/>
                  </a:cubicBezTo>
                  <a:cubicBezTo>
                    <a:pt x="12445" y="10216"/>
                    <a:pt x="18267" y="6053"/>
                    <a:pt x="20211" y="3475"/>
                  </a:cubicBezTo>
                  <a:cubicBezTo>
                    <a:pt x="22156" y="899"/>
                    <a:pt x="22259" y="1"/>
                    <a:pt x="22259" y="1"/>
                  </a:cubicBezTo>
                  <a:cubicBezTo>
                    <a:pt x="22259" y="1"/>
                    <a:pt x="24261" y="4882"/>
                    <a:pt x="24545" y="11810"/>
                  </a:cubicBezTo>
                  <a:cubicBezTo>
                    <a:pt x="24706" y="15682"/>
                    <a:pt x="24170" y="18503"/>
                    <a:pt x="23669" y="20240"/>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2924;p50">
              <a:extLst>
                <a:ext uri="{FF2B5EF4-FFF2-40B4-BE49-F238E27FC236}">
                  <a16:creationId xmlns:a16="http://schemas.microsoft.com/office/drawing/2014/main" id="{D1986249-B67B-D2D0-85AE-E1118F1C8CE8}"/>
                </a:ext>
              </a:extLst>
            </p:cNvPr>
            <p:cNvSpPr/>
            <p:nvPr/>
          </p:nvSpPr>
          <p:spPr>
            <a:xfrm>
              <a:off x="5025701" y="3568271"/>
              <a:ext cx="107475" cy="306096"/>
            </a:xfrm>
            <a:custGeom>
              <a:avLst/>
              <a:gdLst/>
              <a:ahLst/>
              <a:cxnLst/>
              <a:rect l="l" t="t" r="r" b="b"/>
              <a:pathLst>
                <a:path w="6404" h="18239" extrusionOk="0">
                  <a:moveTo>
                    <a:pt x="6381" y="1"/>
                  </a:moveTo>
                  <a:cubicBezTo>
                    <a:pt x="6403" y="4167"/>
                    <a:pt x="5904" y="15670"/>
                    <a:pt x="5904" y="15670"/>
                  </a:cubicBezTo>
                  <a:cubicBezTo>
                    <a:pt x="5904" y="15670"/>
                    <a:pt x="4516" y="17475"/>
                    <a:pt x="1" y="18238"/>
                  </a:cubicBezTo>
                  <a:cubicBezTo>
                    <a:pt x="2305" y="15607"/>
                    <a:pt x="4672" y="12381"/>
                    <a:pt x="5038" y="9904"/>
                  </a:cubicBezTo>
                  <a:cubicBezTo>
                    <a:pt x="5756" y="5038"/>
                    <a:pt x="6346" y="293"/>
                    <a:pt x="6381" y="1"/>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2925;p50">
              <a:extLst>
                <a:ext uri="{FF2B5EF4-FFF2-40B4-BE49-F238E27FC236}">
                  <a16:creationId xmlns:a16="http://schemas.microsoft.com/office/drawing/2014/main" id="{03700B1A-0366-93AA-0450-731FC7065B50}"/>
                </a:ext>
              </a:extLst>
            </p:cNvPr>
            <p:cNvSpPr/>
            <p:nvPr/>
          </p:nvSpPr>
          <p:spPr>
            <a:xfrm>
              <a:off x="5134385" y="3500537"/>
              <a:ext cx="91867" cy="447472"/>
            </a:xfrm>
            <a:custGeom>
              <a:avLst/>
              <a:gdLst/>
              <a:ahLst/>
              <a:cxnLst/>
              <a:rect l="l" t="t" r="r" b="b"/>
              <a:pathLst>
                <a:path w="5474" h="26663" extrusionOk="0">
                  <a:moveTo>
                    <a:pt x="4284" y="21687"/>
                  </a:moveTo>
                  <a:cubicBezTo>
                    <a:pt x="3999" y="23243"/>
                    <a:pt x="3077" y="25350"/>
                    <a:pt x="2452" y="26663"/>
                  </a:cubicBezTo>
                  <a:cubicBezTo>
                    <a:pt x="2351" y="26658"/>
                    <a:pt x="2256" y="26653"/>
                    <a:pt x="2171" y="26648"/>
                  </a:cubicBezTo>
                  <a:cubicBezTo>
                    <a:pt x="2084" y="26248"/>
                    <a:pt x="1997" y="25865"/>
                    <a:pt x="1905" y="25502"/>
                  </a:cubicBezTo>
                  <a:cubicBezTo>
                    <a:pt x="1870" y="25362"/>
                    <a:pt x="1835" y="25229"/>
                    <a:pt x="1801" y="25100"/>
                  </a:cubicBezTo>
                  <a:cubicBezTo>
                    <a:pt x="2358" y="22218"/>
                    <a:pt x="3502" y="16075"/>
                    <a:pt x="3393" y="15023"/>
                  </a:cubicBezTo>
                  <a:cubicBezTo>
                    <a:pt x="3059" y="11839"/>
                    <a:pt x="537" y="5099"/>
                    <a:pt x="1" y="3690"/>
                  </a:cubicBezTo>
                  <a:lnTo>
                    <a:pt x="1014" y="1"/>
                  </a:lnTo>
                  <a:cubicBezTo>
                    <a:pt x="1014" y="1"/>
                    <a:pt x="4134" y="10043"/>
                    <a:pt x="4804" y="12814"/>
                  </a:cubicBezTo>
                  <a:cubicBezTo>
                    <a:pt x="5473" y="15588"/>
                    <a:pt x="4730" y="19260"/>
                    <a:pt x="4284" y="21687"/>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2926;p50">
              <a:extLst>
                <a:ext uri="{FF2B5EF4-FFF2-40B4-BE49-F238E27FC236}">
                  <a16:creationId xmlns:a16="http://schemas.microsoft.com/office/drawing/2014/main" id="{1CB0201F-2E9E-88BD-7C14-FE435514C521}"/>
                </a:ext>
              </a:extLst>
            </p:cNvPr>
            <p:cNvSpPr/>
            <p:nvPr/>
          </p:nvSpPr>
          <p:spPr>
            <a:xfrm>
              <a:off x="4649471" y="4007804"/>
              <a:ext cx="552581" cy="760700"/>
            </a:xfrm>
            <a:custGeom>
              <a:avLst/>
              <a:gdLst/>
              <a:ahLst/>
              <a:cxnLst/>
              <a:rect l="l" t="t" r="r" b="b"/>
              <a:pathLst>
                <a:path w="32926" h="45327" extrusionOk="0">
                  <a:moveTo>
                    <a:pt x="32925" y="43915"/>
                  </a:moveTo>
                  <a:cubicBezTo>
                    <a:pt x="32629" y="43935"/>
                    <a:pt x="32385" y="43935"/>
                    <a:pt x="32385" y="43935"/>
                  </a:cubicBezTo>
                  <a:cubicBezTo>
                    <a:pt x="32385" y="43935"/>
                    <a:pt x="32039" y="41506"/>
                    <a:pt x="31542" y="38088"/>
                  </a:cubicBezTo>
                  <a:cubicBezTo>
                    <a:pt x="31046" y="34668"/>
                    <a:pt x="28718" y="25057"/>
                    <a:pt x="27529" y="20645"/>
                  </a:cubicBezTo>
                  <a:cubicBezTo>
                    <a:pt x="26341" y="16237"/>
                    <a:pt x="21286" y="1915"/>
                    <a:pt x="21286" y="1915"/>
                  </a:cubicBezTo>
                  <a:lnTo>
                    <a:pt x="19851" y="2412"/>
                  </a:lnTo>
                  <a:cubicBezTo>
                    <a:pt x="19851" y="2412"/>
                    <a:pt x="18115" y="6178"/>
                    <a:pt x="16729" y="8853"/>
                  </a:cubicBezTo>
                  <a:cubicBezTo>
                    <a:pt x="15340" y="11530"/>
                    <a:pt x="9789" y="22382"/>
                    <a:pt x="9789" y="22382"/>
                  </a:cubicBezTo>
                  <a:cubicBezTo>
                    <a:pt x="9789" y="22382"/>
                    <a:pt x="10594" y="24782"/>
                    <a:pt x="10693" y="28053"/>
                  </a:cubicBezTo>
                  <a:cubicBezTo>
                    <a:pt x="10792" y="31323"/>
                    <a:pt x="8204" y="35432"/>
                    <a:pt x="5925" y="38732"/>
                  </a:cubicBezTo>
                  <a:cubicBezTo>
                    <a:pt x="4652" y="40575"/>
                    <a:pt x="1218" y="45222"/>
                    <a:pt x="1218" y="45222"/>
                  </a:cubicBezTo>
                  <a:cubicBezTo>
                    <a:pt x="663" y="45326"/>
                    <a:pt x="270" y="45281"/>
                    <a:pt x="0" y="45196"/>
                  </a:cubicBezTo>
                  <a:cubicBezTo>
                    <a:pt x="1029" y="43811"/>
                    <a:pt x="3680" y="40106"/>
                    <a:pt x="5330" y="36651"/>
                  </a:cubicBezTo>
                  <a:cubicBezTo>
                    <a:pt x="7412" y="32290"/>
                    <a:pt x="8801" y="22182"/>
                    <a:pt x="8801" y="22182"/>
                  </a:cubicBezTo>
                  <a:cubicBezTo>
                    <a:pt x="8801" y="22182"/>
                    <a:pt x="15908" y="5433"/>
                    <a:pt x="18251" y="3155"/>
                  </a:cubicBezTo>
                  <a:cubicBezTo>
                    <a:pt x="18251" y="3155"/>
                    <a:pt x="23314" y="720"/>
                    <a:pt x="24911" y="0"/>
                  </a:cubicBezTo>
                  <a:cubicBezTo>
                    <a:pt x="24911" y="0"/>
                    <a:pt x="29394" y="12172"/>
                    <a:pt x="30740" y="21883"/>
                  </a:cubicBezTo>
                  <a:cubicBezTo>
                    <a:pt x="31870" y="30037"/>
                    <a:pt x="32691" y="40697"/>
                    <a:pt x="32925" y="43915"/>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2927;p50">
              <a:extLst>
                <a:ext uri="{FF2B5EF4-FFF2-40B4-BE49-F238E27FC236}">
                  <a16:creationId xmlns:a16="http://schemas.microsoft.com/office/drawing/2014/main" id="{64FDFC87-6A65-5113-2D8E-A8BE86547E1D}"/>
                </a:ext>
              </a:extLst>
            </p:cNvPr>
            <p:cNvSpPr/>
            <p:nvPr/>
          </p:nvSpPr>
          <p:spPr>
            <a:xfrm>
              <a:off x="5095852" y="3831236"/>
              <a:ext cx="93445" cy="240611"/>
            </a:xfrm>
            <a:custGeom>
              <a:avLst/>
              <a:gdLst/>
              <a:ahLst/>
              <a:cxnLst/>
              <a:rect l="l" t="t" r="r" b="b"/>
              <a:pathLst>
                <a:path w="5568" h="14337" extrusionOk="0">
                  <a:moveTo>
                    <a:pt x="5568" y="14336"/>
                  </a:moveTo>
                  <a:cubicBezTo>
                    <a:pt x="4864" y="11661"/>
                    <a:pt x="3874" y="8010"/>
                    <a:pt x="3253" y="6243"/>
                  </a:cubicBezTo>
                  <a:cubicBezTo>
                    <a:pt x="2498" y="4106"/>
                    <a:pt x="862" y="2173"/>
                    <a:pt x="1" y="1258"/>
                  </a:cubicBezTo>
                  <a:cubicBezTo>
                    <a:pt x="1261" y="603"/>
                    <a:pt x="1723" y="1"/>
                    <a:pt x="1723" y="1"/>
                  </a:cubicBezTo>
                  <a:cubicBezTo>
                    <a:pt x="1723" y="1"/>
                    <a:pt x="2848" y="658"/>
                    <a:pt x="4097" y="5395"/>
                  </a:cubicBezTo>
                  <a:cubicBezTo>
                    <a:pt x="4112" y="5449"/>
                    <a:pt x="4127" y="5513"/>
                    <a:pt x="4142" y="5569"/>
                  </a:cubicBezTo>
                  <a:cubicBezTo>
                    <a:pt x="4164" y="5646"/>
                    <a:pt x="4180" y="5722"/>
                    <a:pt x="4201" y="5797"/>
                  </a:cubicBezTo>
                  <a:cubicBezTo>
                    <a:pt x="4269" y="6069"/>
                    <a:pt x="4335" y="6354"/>
                    <a:pt x="4400" y="6644"/>
                  </a:cubicBezTo>
                  <a:lnTo>
                    <a:pt x="4716" y="8533"/>
                  </a:lnTo>
                  <a:lnTo>
                    <a:pt x="5022" y="10356"/>
                  </a:lnTo>
                  <a:lnTo>
                    <a:pt x="5281" y="11895"/>
                  </a:lnTo>
                  <a:cubicBezTo>
                    <a:pt x="5304" y="12085"/>
                    <a:pt x="5329" y="12273"/>
                    <a:pt x="5352" y="12461"/>
                  </a:cubicBezTo>
                  <a:cubicBezTo>
                    <a:pt x="5431" y="13101"/>
                    <a:pt x="5504" y="13732"/>
                    <a:pt x="5568" y="14336"/>
                  </a:cubicBezTo>
                  <a:close/>
                </a:path>
              </a:pathLst>
            </a:custGeom>
            <a:solidFill>
              <a:srgbClr val="FDFE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2928;p50">
              <a:extLst>
                <a:ext uri="{FF2B5EF4-FFF2-40B4-BE49-F238E27FC236}">
                  <a16:creationId xmlns:a16="http://schemas.microsoft.com/office/drawing/2014/main" id="{ECDF1647-6138-C03D-21CC-A0C302777CB8}"/>
                </a:ext>
              </a:extLst>
            </p:cNvPr>
            <p:cNvSpPr/>
            <p:nvPr/>
          </p:nvSpPr>
          <p:spPr>
            <a:xfrm>
              <a:off x="4935143" y="3994546"/>
              <a:ext cx="159887" cy="72299"/>
            </a:xfrm>
            <a:custGeom>
              <a:avLst/>
              <a:gdLst/>
              <a:ahLst/>
              <a:cxnLst/>
              <a:rect l="l" t="t" r="r" b="b"/>
              <a:pathLst>
                <a:path w="9527" h="4308" extrusionOk="0">
                  <a:moveTo>
                    <a:pt x="9356" y="0"/>
                  </a:moveTo>
                  <a:cubicBezTo>
                    <a:pt x="9330" y="0"/>
                    <a:pt x="9304" y="7"/>
                    <a:pt x="9280" y="22"/>
                  </a:cubicBezTo>
                  <a:cubicBezTo>
                    <a:pt x="5768" y="2123"/>
                    <a:pt x="176" y="3999"/>
                    <a:pt x="121" y="4017"/>
                  </a:cubicBezTo>
                  <a:cubicBezTo>
                    <a:pt x="43" y="4044"/>
                    <a:pt x="1" y="4128"/>
                    <a:pt x="26" y="4205"/>
                  </a:cubicBezTo>
                  <a:cubicBezTo>
                    <a:pt x="47" y="4267"/>
                    <a:pt x="106" y="4307"/>
                    <a:pt x="168" y="4307"/>
                  </a:cubicBezTo>
                  <a:cubicBezTo>
                    <a:pt x="184" y="4307"/>
                    <a:pt x="199" y="4305"/>
                    <a:pt x="215" y="4300"/>
                  </a:cubicBezTo>
                  <a:cubicBezTo>
                    <a:pt x="270" y="4280"/>
                    <a:pt x="5893" y="2395"/>
                    <a:pt x="9432" y="277"/>
                  </a:cubicBezTo>
                  <a:cubicBezTo>
                    <a:pt x="9503" y="235"/>
                    <a:pt x="9526" y="143"/>
                    <a:pt x="9484" y="73"/>
                  </a:cubicBezTo>
                  <a:cubicBezTo>
                    <a:pt x="9456" y="26"/>
                    <a:pt x="9406" y="0"/>
                    <a:pt x="9356" y="0"/>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2929;p50">
              <a:extLst>
                <a:ext uri="{FF2B5EF4-FFF2-40B4-BE49-F238E27FC236}">
                  <a16:creationId xmlns:a16="http://schemas.microsoft.com/office/drawing/2014/main" id="{FB5D0F84-E6DB-17E4-1B1C-07713F2064BD}"/>
                </a:ext>
              </a:extLst>
            </p:cNvPr>
            <p:cNvSpPr/>
            <p:nvPr/>
          </p:nvSpPr>
          <p:spPr>
            <a:xfrm>
              <a:off x="4566381" y="4760886"/>
              <a:ext cx="103548" cy="50062"/>
            </a:xfrm>
            <a:custGeom>
              <a:avLst/>
              <a:gdLst/>
              <a:ahLst/>
              <a:cxnLst/>
              <a:rect l="l" t="t" r="r" b="b"/>
              <a:pathLst>
                <a:path w="6170" h="2983" extrusionOk="0">
                  <a:moveTo>
                    <a:pt x="4437" y="1"/>
                  </a:moveTo>
                  <a:lnTo>
                    <a:pt x="0" y="2356"/>
                  </a:lnTo>
                  <a:cubicBezTo>
                    <a:pt x="0" y="2356"/>
                    <a:pt x="744" y="2544"/>
                    <a:pt x="2715" y="2877"/>
                  </a:cubicBezTo>
                  <a:cubicBezTo>
                    <a:pt x="2899" y="2910"/>
                    <a:pt x="3079" y="2930"/>
                    <a:pt x="3253" y="2947"/>
                  </a:cubicBezTo>
                  <a:cubicBezTo>
                    <a:pt x="3512" y="2972"/>
                    <a:pt x="3760" y="2983"/>
                    <a:pt x="3993" y="2983"/>
                  </a:cubicBezTo>
                  <a:cubicBezTo>
                    <a:pt x="5292" y="2983"/>
                    <a:pt x="6169" y="2654"/>
                    <a:pt x="6169" y="2654"/>
                  </a:cubicBezTo>
                  <a:lnTo>
                    <a:pt x="6169" y="349"/>
                  </a:lnTo>
                  <a:lnTo>
                    <a:pt x="5037" y="124"/>
                  </a:lnTo>
                  <a:lnTo>
                    <a:pt x="44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2930;p50">
              <a:extLst>
                <a:ext uri="{FF2B5EF4-FFF2-40B4-BE49-F238E27FC236}">
                  <a16:creationId xmlns:a16="http://schemas.microsoft.com/office/drawing/2014/main" id="{B466FEF1-7C8D-748E-2472-48165D2C1142}"/>
                </a:ext>
              </a:extLst>
            </p:cNvPr>
            <p:cNvSpPr/>
            <p:nvPr/>
          </p:nvSpPr>
          <p:spPr>
            <a:xfrm>
              <a:off x="4620974" y="4762950"/>
              <a:ext cx="48955" cy="47998"/>
            </a:xfrm>
            <a:custGeom>
              <a:avLst/>
              <a:gdLst/>
              <a:ahLst/>
              <a:cxnLst/>
              <a:rect l="l" t="t" r="r" b="b"/>
              <a:pathLst>
                <a:path w="2917" h="2860" extrusionOk="0">
                  <a:moveTo>
                    <a:pt x="1784" y="1"/>
                  </a:moveTo>
                  <a:cubicBezTo>
                    <a:pt x="1332" y="741"/>
                    <a:pt x="567" y="1915"/>
                    <a:pt x="0" y="2824"/>
                  </a:cubicBezTo>
                  <a:cubicBezTo>
                    <a:pt x="259" y="2849"/>
                    <a:pt x="507" y="2860"/>
                    <a:pt x="740" y="2860"/>
                  </a:cubicBezTo>
                  <a:cubicBezTo>
                    <a:pt x="2039" y="2860"/>
                    <a:pt x="2916" y="2531"/>
                    <a:pt x="2916" y="2531"/>
                  </a:cubicBezTo>
                  <a:lnTo>
                    <a:pt x="2916" y="226"/>
                  </a:lnTo>
                  <a:lnTo>
                    <a:pt x="1784" y="1"/>
                  </a:ln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2931;p50">
              <a:extLst>
                <a:ext uri="{FF2B5EF4-FFF2-40B4-BE49-F238E27FC236}">
                  <a16:creationId xmlns:a16="http://schemas.microsoft.com/office/drawing/2014/main" id="{34ADFB5E-0899-D23A-87F9-5173AAFCAFB5}"/>
                </a:ext>
              </a:extLst>
            </p:cNvPr>
            <p:cNvSpPr/>
            <p:nvPr/>
          </p:nvSpPr>
          <p:spPr>
            <a:xfrm>
              <a:off x="5173253" y="4741787"/>
              <a:ext cx="59897" cy="67936"/>
            </a:xfrm>
            <a:custGeom>
              <a:avLst/>
              <a:gdLst/>
              <a:ahLst/>
              <a:cxnLst/>
              <a:rect l="l" t="t" r="r" b="b"/>
              <a:pathLst>
                <a:path w="3569" h="4048" extrusionOk="0">
                  <a:moveTo>
                    <a:pt x="2660" y="1"/>
                  </a:moveTo>
                  <a:lnTo>
                    <a:pt x="1671" y="135"/>
                  </a:lnTo>
                  <a:lnTo>
                    <a:pt x="1175" y="200"/>
                  </a:lnTo>
                  <a:cubicBezTo>
                    <a:pt x="1174" y="196"/>
                    <a:pt x="1173" y="194"/>
                    <a:pt x="1171" y="194"/>
                  </a:cubicBezTo>
                  <a:cubicBezTo>
                    <a:pt x="1098" y="194"/>
                    <a:pt x="1" y="3717"/>
                    <a:pt x="1" y="3717"/>
                  </a:cubicBezTo>
                  <a:cubicBezTo>
                    <a:pt x="1" y="3717"/>
                    <a:pt x="778" y="4011"/>
                    <a:pt x="1754" y="4044"/>
                  </a:cubicBezTo>
                  <a:cubicBezTo>
                    <a:pt x="1815" y="4046"/>
                    <a:pt x="1877" y="4047"/>
                    <a:pt x="1940" y="4047"/>
                  </a:cubicBezTo>
                  <a:cubicBezTo>
                    <a:pt x="2464" y="4047"/>
                    <a:pt x="3036" y="3964"/>
                    <a:pt x="3569" y="3717"/>
                  </a:cubicBezTo>
                  <a:lnTo>
                    <a:pt x="26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2932;p50">
              <a:extLst>
                <a:ext uri="{FF2B5EF4-FFF2-40B4-BE49-F238E27FC236}">
                  <a16:creationId xmlns:a16="http://schemas.microsoft.com/office/drawing/2014/main" id="{B1810484-FC4A-619A-5573-9BCB3ED89A85}"/>
                </a:ext>
              </a:extLst>
            </p:cNvPr>
            <p:cNvSpPr/>
            <p:nvPr/>
          </p:nvSpPr>
          <p:spPr>
            <a:xfrm>
              <a:off x="5173253" y="4744053"/>
              <a:ext cx="29453" cy="65620"/>
            </a:xfrm>
            <a:custGeom>
              <a:avLst/>
              <a:gdLst/>
              <a:ahLst/>
              <a:cxnLst/>
              <a:rect l="l" t="t" r="r" b="b"/>
              <a:pathLst>
                <a:path w="1755" h="3910" extrusionOk="0">
                  <a:moveTo>
                    <a:pt x="1671" y="0"/>
                  </a:moveTo>
                  <a:lnTo>
                    <a:pt x="1175" y="65"/>
                  </a:lnTo>
                  <a:cubicBezTo>
                    <a:pt x="1174" y="61"/>
                    <a:pt x="1173" y="59"/>
                    <a:pt x="1171" y="59"/>
                  </a:cubicBezTo>
                  <a:cubicBezTo>
                    <a:pt x="1098" y="59"/>
                    <a:pt x="1" y="3582"/>
                    <a:pt x="1" y="3582"/>
                  </a:cubicBezTo>
                  <a:cubicBezTo>
                    <a:pt x="1" y="3582"/>
                    <a:pt x="778" y="3876"/>
                    <a:pt x="1754" y="3909"/>
                  </a:cubicBezTo>
                  <a:cubicBezTo>
                    <a:pt x="1733" y="2736"/>
                    <a:pt x="1697" y="1061"/>
                    <a:pt x="1671" y="0"/>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2933;p50">
              <a:extLst>
                <a:ext uri="{FF2B5EF4-FFF2-40B4-BE49-F238E27FC236}">
                  <a16:creationId xmlns:a16="http://schemas.microsoft.com/office/drawing/2014/main" id="{D08DDE69-3A7C-8396-06AF-50DD4788B136}"/>
                </a:ext>
              </a:extLst>
            </p:cNvPr>
            <p:cNvSpPr/>
            <p:nvPr/>
          </p:nvSpPr>
          <p:spPr>
            <a:xfrm>
              <a:off x="4643715" y="3872789"/>
              <a:ext cx="181620" cy="872757"/>
            </a:xfrm>
            <a:custGeom>
              <a:avLst/>
              <a:gdLst/>
              <a:ahLst/>
              <a:cxnLst/>
              <a:rect l="l" t="t" r="r" b="b"/>
              <a:pathLst>
                <a:path w="10822" h="52004" extrusionOk="0">
                  <a:moveTo>
                    <a:pt x="10160" y="1"/>
                  </a:moveTo>
                  <a:cubicBezTo>
                    <a:pt x="10160" y="1"/>
                    <a:pt x="9045" y="5203"/>
                    <a:pt x="7359" y="12835"/>
                  </a:cubicBezTo>
                  <a:cubicBezTo>
                    <a:pt x="5673" y="20467"/>
                    <a:pt x="3843" y="33846"/>
                    <a:pt x="2849" y="38007"/>
                  </a:cubicBezTo>
                  <a:cubicBezTo>
                    <a:pt x="2034" y="41432"/>
                    <a:pt x="516" y="49316"/>
                    <a:pt x="0" y="52004"/>
                  </a:cubicBezTo>
                  <a:cubicBezTo>
                    <a:pt x="1800" y="46404"/>
                    <a:pt x="5105" y="31859"/>
                    <a:pt x="6666" y="25966"/>
                  </a:cubicBezTo>
                  <a:cubicBezTo>
                    <a:pt x="8123" y="20467"/>
                    <a:pt x="10132" y="5459"/>
                    <a:pt x="10821" y="129"/>
                  </a:cubicBezTo>
                  <a:cubicBezTo>
                    <a:pt x="10368" y="54"/>
                    <a:pt x="10160" y="1"/>
                    <a:pt x="10160" y="1"/>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2934;p50">
              <a:extLst>
                <a:ext uri="{FF2B5EF4-FFF2-40B4-BE49-F238E27FC236}">
                  <a16:creationId xmlns:a16="http://schemas.microsoft.com/office/drawing/2014/main" id="{8EAECFA1-AAB6-A781-907B-89D6076CC035}"/>
                </a:ext>
              </a:extLst>
            </p:cNvPr>
            <p:cNvSpPr/>
            <p:nvPr/>
          </p:nvSpPr>
          <p:spPr>
            <a:xfrm>
              <a:off x="5165365" y="3864499"/>
              <a:ext cx="296228" cy="113953"/>
            </a:xfrm>
            <a:custGeom>
              <a:avLst/>
              <a:gdLst/>
              <a:ahLst/>
              <a:cxnLst/>
              <a:rect l="l" t="t" r="r" b="b"/>
              <a:pathLst>
                <a:path w="17651" h="6790" extrusionOk="0">
                  <a:moveTo>
                    <a:pt x="17650" y="0"/>
                  </a:moveTo>
                  <a:lnTo>
                    <a:pt x="1" y="3588"/>
                  </a:lnTo>
                  <a:cubicBezTo>
                    <a:pt x="21" y="3664"/>
                    <a:pt x="40" y="3738"/>
                    <a:pt x="59" y="3815"/>
                  </a:cubicBezTo>
                  <a:cubicBezTo>
                    <a:pt x="128" y="4088"/>
                    <a:pt x="193" y="4373"/>
                    <a:pt x="258" y="4663"/>
                  </a:cubicBezTo>
                  <a:lnTo>
                    <a:pt x="254" y="4637"/>
                  </a:lnTo>
                  <a:lnTo>
                    <a:pt x="12200" y="4261"/>
                  </a:lnTo>
                  <a:lnTo>
                    <a:pt x="12200" y="6726"/>
                  </a:lnTo>
                  <a:lnTo>
                    <a:pt x="16605" y="6790"/>
                  </a:lnTo>
                  <a:lnTo>
                    <a:pt x="176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2935;p50">
              <a:extLst>
                <a:ext uri="{FF2B5EF4-FFF2-40B4-BE49-F238E27FC236}">
                  <a16:creationId xmlns:a16="http://schemas.microsoft.com/office/drawing/2014/main" id="{2B1FF3C7-D134-D983-694C-1EF785EA4DC0}"/>
                </a:ext>
              </a:extLst>
            </p:cNvPr>
            <p:cNvSpPr/>
            <p:nvPr/>
          </p:nvSpPr>
          <p:spPr>
            <a:xfrm>
              <a:off x="3909866" y="4874184"/>
              <a:ext cx="242423" cy="90760"/>
            </a:xfrm>
            <a:custGeom>
              <a:avLst/>
              <a:gdLst/>
              <a:ahLst/>
              <a:cxnLst/>
              <a:rect l="l" t="t" r="r" b="b"/>
              <a:pathLst>
                <a:path w="14445" h="5408" extrusionOk="0">
                  <a:moveTo>
                    <a:pt x="10381" y="0"/>
                  </a:moveTo>
                  <a:lnTo>
                    <a:pt x="2148" y="991"/>
                  </a:lnTo>
                  <a:lnTo>
                    <a:pt x="1" y="5408"/>
                  </a:lnTo>
                  <a:lnTo>
                    <a:pt x="14445" y="2568"/>
                  </a:lnTo>
                  <a:lnTo>
                    <a:pt x="10381" y="0"/>
                  </a:ln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2936;p50">
              <a:extLst>
                <a:ext uri="{FF2B5EF4-FFF2-40B4-BE49-F238E27FC236}">
                  <a16:creationId xmlns:a16="http://schemas.microsoft.com/office/drawing/2014/main" id="{5CD89A8B-55C2-AEB2-92FC-6D1638A834C8}"/>
                </a:ext>
              </a:extLst>
            </p:cNvPr>
            <p:cNvSpPr/>
            <p:nvPr/>
          </p:nvSpPr>
          <p:spPr>
            <a:xfrm>
              <a:off x="5369004" y="4853626"/>
              <a:ext cx="561291" cy="83493"/>
            </a:xfrm>
            <a:custGeom>
              <a:avLst/>
              <a:gdLst/>
              <a:ahLst/>
              <a:cxnLst/>
              <a:rect l="l" t="t" r="r" b="b"/>
              <a:pathLst>
                <a:path w="33445" h="4975" extrusionOk="0">
                  <a:moveTo>
                    <a:pt x="33444" y="1131"/>
                  </a:moveTo>
                  <a:lnTo>
                    <a:pt x="28784" y="4974"/>
                  </a:lnTo>
                  <a:lnTo>
                    <a:pt x="15055" y="4401"/>
                  </a:lnTo>
                  <a:lnTo>
                    <a:pt x="0" y="3773"/>
                  </a:lnTo>
                  <a:lnTo>
                    <a:pt x="3559" y="0"/>
                  </a:lnTo>
                  <a:lnTo>
                    <a:pt x="9793" y="23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2937;p50">
              <a:extLst>
                <a:ext uri="{FF2B5EF4-FFF2-40B4-BE49-F238E27FC236}">
                  <a16:creationId xmlns:a16="http://schemas.microsoft.com/office/drawing/2014/main" id="{BC1C758E-9849-FC30-EA78-EC93F6A4BF0C}"/>
                </a:ext>
              </a:extLst>
            </p:cNvPr>
            <p:cNvSpPr/>
            <p:nvPr/>
          </p:nvSpPr>
          <p:spPr>
            <a:xfrm>
              <a:off x="5369004" y="4853626"/>
              <a:ext cx="252677" cy="73860"/>
            </a:xfrm>
            <a:custGeom>
              <a:avLst/>
              <a:gdLst/>
              <a:ahLst/>
              <a:cxnLst/>
              <a:rect l="l" t="t" r="r" b="b"/>
              <a:pathLst>
                <a:path w="15056" h="4401" extrusionOk="0">
                  <a:moveTo>
                    <a:pt x="15055" y="4401"/>
                  </a:moveTo>
                  <a:lnTo>
                    <a:pt x="0" y="3773"/>
                  </a:lnTo>
                  <a:lnTo>
                    <a:pt x="3559" y="0"/>
                  </a:lnTo>
                  <a:lnTo>
                    <a:pt x="9793" y="236"/>
                  </a:lnTo>
                  <a:cubicBezTo>
                    <a:pt x="11255" y="1398"/>
                    <a:pt x="13284" y="3004"/>
                    <a:pt x="15055" y="4401"/>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2938;p50">
              <a:extLst>
                <a:ext uri="{FF2B5EF4-FFF2-40B4-BE49-F238E27FC236}">
                  <a16:creationId xmlns:a16="http://schemas.microsoft.com/office/drawing/2014/main" id="{02EA0246-F119-0968-AB3A-D9CF15FEF939}"/>
                </a:ext>
              </a:extLst>
            </p:cNvPr>
            <p:cNvSpPr/>
            <p:nvPr/>
          </p:nvSpPr>
          <p:spPr>
            <a:xfrm>
              <a:off x="3225224" y="2414843"/>
              <a:ext cx="503660" cy="182040"/>
            </a:xfrm>
            <a:custGeom>
              <a:avLst/>
              <a:gdLst/>
              <a:ahLst/>
              <a:cxnLst/>
              <a:rect l="l" t="t" r="r" b="b"/>
              <a:pathLst>
                <a:path w="30011" h="10847" extrusionOk="0">
                  <a:moveTo>
                    <a:pt x="0" y="1"/>
                  </a:moveTo>
                  <a:lnTo>
                    <a:pt x="30011" y="1"/>
                  </a:lnTo>
                  <a:lnTo>
                    <a:pt x="30011" y="10846"/>
                  </a:lnTo>
                  <a:lnTo>
                    <a:pt x="0" y="1084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2939;p50">
              <a:extLst>
                <a:ext uri="{FF2B5EF4-FFF2-40B4-BE49-F238E27FC236}">
                  <a16:creationId xmlns:a16="http://schemas.microsoft.com/office/drawing/2014/main" id="{FC13BBFF-8316-7005-CC95-F4A519319C46}"/>
                </a:ext>
              </a:extLst>
            </p:cNvPr>
            <p:cNvSpPr/>
            <p:nvPr/>
          </p:nvSpPr>
          <p:spPr>
            <a:xfrm>
              <a:off x="3789116" y="2699810"/>
              <a:ext cx="848960" cy="213994"/>
            </a:xfrm>
            <a:custGeom>
              <a:avLst/>
              <a:gdLst/>
              <a:ahLst/>
              <a:cxnLst/>
              <a:rect l="l" t="t" r="r" b="b"/>
              <a:pathLst>
                <a:path w="50586" h="12751" extrusionOk="0">
                  <a:moveTo>
                    <a:pt x="0" y="0"/>
                  </a:moveTo>
                  <a:lnTo>
                    <a:pt x="1283" y="12750"/>
                  </a:lnTo>
                  <a:lnTo>
                    <a:pt x="49087" y="12750"/>
                  </a:lnTo>
                  <a:lnTo>
                    <a:pt x="505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2940;p50">
              <a:extLst>
                <a:ext uri="{FF2B5EF4-FFF2-40B4-BE49-F238E27FC236}">
                  <a16:creationId xmlns:a16="http://schemas.microsoft.com/office/drawing/2014/main" id="{6533CE1C-35E4-2F54-48F4-405BF5302290}"/>
                </a:ext>
              </a:extLst>
            </p:cNvPr>
            <p:cNvSpPr/>
            <p:nvPr/>
          </p:nvSpPr>
          <p:spPr>
            <a:xfrm>
              <a:off x="4579136" y="2397473"/>
              <a:ext cx="857368" cy="180362"/>
            </a:xfrm>
            <a:custGeom>
              <a:avLst/>
              <a:gdLst/>
              <a:ahLst/>
              <a:cxnLst/>
              <a:rect l="l" t="t" r="r" b="b"/>
              <a:pathLst>
                <a:path w="51087" h="10747" extrusionOk="0">
                  <a:moveTo>
                    <a:pt x="1" y="1"/>
                  </a:moveTo>
                  <a:lnTo>
                    <a:pt x="2684" y="10746"/>
                  </a:lnTo>
                  <a:lnTo>
                    <a:pt x="51083" y="10746"/>
                  </a:lnTo>
                  <a:lnTo>
                    <a:pt x="51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2941;p50">
              <a:extLst>
                <a:ext uri="{FF2B5EF4-FFF2-40B4-BE49-F238E27FC236}">
                  <a16:creationId xmlns:a16="http://schemas.microsoft.com/office/drawing/2014/main" id="{2C5AD252-1834-4115-70BF-BF222829906D}"/>
                </a:ext>
              </a:extLst>
            </p:cNvPr>
            <p:cNvSpPr/>
            <p:nvPr/>
          </p:nvSpPr>
          <p:spPr>
            <a:xfrm>
              <a:off x="3027543" y="2929613"/>
              <a:ext cx="537997" cy="185094"/>
            </a:xfrm>
            <a:custGeom>
              <a:avLst/>
              <a:gdLst/>
              <a:ahLst/>
              <a:cxnLst/>
              <a:rect l="l" t="t" r="r" b="b"/>
              <a:pathLst>
                <a:path w="32057" h="11029" extrusionOk="0">
                  <a:moveTo>
                    <a:pt x="1" y="1"/>
                  </a:moveTo>
                  <a:lnTo>
                    <a:pt x="1" y="11028"/>
                  </a:lnTo>
                  <a:lnTo>
                    <a:pt x="32056" y="11028"/>
                  </a:lnTo>
                  <a:lnTo>
                    <a:pt x="32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2942;p50">
              <a:extLst>
                <a:ext uri="{FF2B5EF4-FFF2-40B4-BE49-F238E27FC236}">
                  <a16:creationId xmlns:a16="http://schemas.microsoft.com/office/drawing/2014/main" id="{04CD44A4-6D97-A3A7-7392-20EC3D218659}"/>
                </a:ext>
              </a:extLst>
            </p:cNvPr>
            <p:cNvSpPr/>
            <p:nvPr/>
          </p:nvSpPr>
          <p:spPr>
            <a:xfrm>
              <a:off x="3057215" y="4475298"/>
              <a:ext cx="807624" cy="202380"/>
            </a:xfrm>
            <a:custGeom>
              <a:avLst/>
              <a:gdLst/>
              <a:ahLst/>
              <a:cxnLst/>
              <a:rect l="l" t="t" r="r" b="b"/>
              <a:pathLst>
                <a:path w="48123" h="12059" extrusionOk="0">
                  <a:moveTo>
                    <a:pt x="1" y="664"/>
                  </a:moveTo>
                  <a:lnTo>
                    <a:pt x="1" y="12059"/>
                  </a:lnTo>
                  <a:lnTo>
                    <a:pt x="48123" y="12059"/>
                  </a:lnTo>
                  <a:lnTo>
                    <a:pt x="481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2943;p50">
              <a:extLst>
                <a:ext uri="{FF2B5EF4-FFF2-40B4-BE49-F238E27FC236}">
                  <a16:creationId xmlns:a16="http://schemas.microsoft.com/office/drawing/2014/main" id="{165C1642-2476-A875-2724-0E5382BF89F8}"/>
                </a:ext>
              </a:extLst>
            </p:cNvPr>
            <p:cNvSpPr/>
            <p:nvPr/>
          </p:nvSpPr>
          <p:spPr>
            <a:xfrm>
              <a:off x="5585146" y="3764576"/>
              <a:ext cx="565000" cy="174639"/>
            </a:xfrm>
            <a:custGeom>
              <a:avLst/>
              <a:gdLst/>
              <a:ahLst/>
              <a:cxnLst/>
              <a:rect l="l" t="t" r="r" b="b"/>
              <a:pathLst>
                <a:path w="33666" h="10406" extrusionOk="0">
                  <a:moveTo>
                    <a:pt x="1" y="0"/>
                  </a:moveTo>
                  <a:lnTo>
                    <a:pt x="33665" y="0"/>
                  </a:lnTo>
                  <a:lnTo>
                    <a:pt x="33665" y="10406"/>
                  </a:lnTo>
                  <a:lnTo>
                    <a:pt x="1" y="1040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2944;p50">
              <a:extLst>
                <a:ext uri="{FF2B5EF4-FFF2-40B4-BE49-F238E27FC236}">
                  <a16:creationId xmlns:a16="http://schemas.microsoft.com/office/drawing/2014/main" id="{4D77B04E-62DB-5B32-EB9F-871882D911A6}"/>
                </a:ext>
              </a:extLst>
            </p:cNvPr>
            <p:cNvSpPr/>
            <p:nvPr/>
          </p:nvSpPr>
          <p:spPr>
            <a:xfrm>
              <a:off x="3076095" y="3412378"/>
              <a:ext cx="652789" cy="197698"/>
            </a:xfrm>
            <a:custGeom>
              <a:avLst/>
              <a:gdLst/>
              <a:ahLst/>
              <a:cxnLst/>
              <a:rect l="l" t="t" r="r" b="b"/>
              <a:pathLst>
                <a:path w="38897" h="11780" extrusionOk="0">
                  <a:moveTo>
                    <a:pt x="0" y="0"/>
                  </a:moveTo>
                  <a:lnTo>
                    <a:pt x="38897" y="0"/>
                  </a:lnTo>
                  <a:lnTo>
                    <a:pt x="38897" y="11779"/>
                  </a:lnTo>
                  <a:lnTo>
                    <a:pt x="0" y="1177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2945;p50">
              <a:extLst>
                <a:ext uri="{FF2B5EF4-FFF2-40B4-BE49-F238E27FC236}">
                  <a16:creationId xmlns:a16="http://schemas.microsoft.com/office/drawing/2014/main" id="{D4505285-B7D3-8C7F-90BF-5892A76B7659}"/>
                </a:ext>
              </a:extLst>
            </p:cNvPr>
            <p:cNvSpPr/>
            <p:nvPr/>
          </p:nvSpPr>
          <p:spPr>
            <a:xfrm>
              <a:off x="5425007" y="3193836"/>
              <a:ext cx="760197" cy="195046"/>
            </a:xfrm>
            <a:custGeom>
              <a:avLst/>
              <a:gdLst/>
              <a:ahLst/>
              <a:cxnLst/>
              <a:rect l="l" t="t" r="r" b="b"/>
              <a:pathLst>
                <a:path w="45297" h="11622" extrusionOk="0">
                  <a:moveTo>
                    <a:pt x="1" y="29"/>
                  </a:moveTo>
                  <a:lnTo>
                    <a:pt x="1" y="11621"/>
                  </a:lnTo>
                  <a:lnTo>
                    <a:pt x="45296" y="11621"/>
                  </a:lnTo>
                  <a:lnTo>
                    <a:pt x="452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2946;p50">
              <a:extLst>
                <a:ext uri="{FF2B5EF4-FFF2-40B4-BE49-F238E27FC236}">
                  <a16:creationId xmlns:a16="http://schemas.microsoft.com/office/drawing/2014/main" id="{67EA3034-7AA3-3E0A-3E74-C98D019AE67D}"/>
                </a:ext>
              </a:extLst>
            </p:cNvPr>
            <p:cNvSpPr/>
            <p:nvPr/>
          </p:nvSpPr>
          <p:spPr>
            <a:xfrm>
              <a:off x="5139587" y="2779460"/>
              <a:ext cx="557850" cy="168362"/>
            </a:xfrm>
            <a:custGeom>
              <a:avLst/>
              <a:gdLst/>
              <a:ahLst/>
              <a:cxnLst/>
              <a:rect l="l" t="t" r="r" b="b"/>
              <a:pathLst>
                <a:path w="33240" h="10032" extrusionOk="0">
                  <a:moveTo>
                    <a:pt x="1" y="0"/>
                  </a:moveTo>
                  <a:lnTo>
                    <a:pt x="33239" y="0"/>
                  </a:lnTo>
                  <a:lnTo>
                    <a:pt x="33239" y="10031"/>
                  </a:lnTo>
                  <a:lnTo>
                    <a:pt x="1" y="100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2947;p50">
              <a:extLst>
                <a:ext uri="{FF2B5EF4-FFF2-40B4-BE49-F238E27FC236}">
                  <a16:creationId xmlns:a16="http://schemas.microsoft.com/office/drawing/2014/main" id="{FE1E3A4E-B4F9-34A9-87AA-CE5BE1CD08C1}"/>
                </a:ext>
              </a:extLst>
            </p:cNvPr>
            <p:cNvSpPr/>
            <p:nvPr/>
          </p:nvSpPr>
          <p:spPr>
            <a:xfrm>
              <a:off x="2958802" y="3876800"/>
              <a:ext cx="641494" cy="187847"/>
            </a:xfrm>
            <a:custGeom>
              <a:avLst/>
              <a:gdLst/>
              <a:ahLst/>
              <a:cxnLst/>
              <a:rect l="l" t="t" r="r" b="b"/>
              <a:pathLst>
                <a:path w="38224" h="11193" extrusionOk="0">
                  <a:moveTo>
                    <a:pt x="0" y="1"/>
                  </a:moveTo>
                  <a:lnTo>
                    <a:pt x="0" y="11193"/>
                  </a:lnTo>
                  <a:lnTo>
                    <a:pt x="38223" y="11193"/>
                  </a:lnTo>
                  <a:lnTo>
                    <a:pt x="38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2948;p50">
              <a:extLst>
                <a:ext uri="{FF2B5EF4-FFF2-40B4-BE49-F238E27FC236}">
                  <a16:creationId xmlns:a16="http://schemas.microsoft.com/office/drawing/2014/main" id="{15A5EB62-0A54-EB4B-8D44-169BE918E9C3}"/>
                </a:ext>
              </a:extLst>
            </p:cNvPr>
            <p:cNvSpPr/>
            <p:nvPr/>
          </p:nvSpPr>
          <p:spPr>
            <a:xfrm>
              <a:off x="5611461" y="4251990"/>
              <a:ext cx="358726" cy="163931"/>
            </a:xfrm>
            <a:custGeom>
              <a:avLst/>
              <a:gdLst/>
              <a:ahLst/>
              <a:cxnLst/>
              <a:rect l="l" t="t" r="r" b="b"/>
              <a:pathLst>
                <a:path w="21375" h="9768" extrusionOk="0">
                  <a:moveTo>
                    <a:pt x="0" y="1"/>
                  </a:moveTo>
                  <a:lnTo>
                    <a:pt x="0" y="9767"/>
                  </a:lnTo>
                  <a:lnTo>
                    <a:pt x="21374" y="9767"/>
                  </a:lnTo>
                  <a:lnTo>
                    <a:pt x="213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6" name="Google Shape;2949;p50">
              <a:extLst>
                <a:ext uri="{FF2B5EF4-FFF2-40B4-BE49-F238E27FC236}">
                  <a16:creationId xmlns:a16="http://schemas.microsoft.com/office/drawing/2014/main" id="{1E939C2B-2940-79AE-4465-2F7DFD8918DC}"/>
                </a:ext>
              </a:extLst>
            </p:cNvPr>
            <p:cNvGrpSpPr/>
            <p:nvPr/>
          </p:nvGrpSpPr>
          <p:grpSpPr>
            <a:xfrm>
              <a:off x="3354718" y="4106553"/>
              <a:ext cx="110848" cy="348388"/>
              <a:chOff x="-4316200" y="3511075"/>
              <a:chExt cx="165125" cy="518975"/>
            </a:xfrm>
          </p:grpSpPr>
          <p:sp>
            <p:nvSpPr>
              <p:cNvPr id="1332" name="Google Shape;2950;p50">
                <a:extLst>
                  <a:ext uri="{FF2B5EF4-FFF2-40B4-BE49-F238E27FC236}">
                    <a16:creationId xmlns:a16="http://schemas.microsoft.com/office/drawing/2014/main" id="{7E46077D-026C-56ED-CEF6-D1C7D4B9E831}"/>
                  </a:ext>
                </a:extLst>
              </p:cNvPr>
              <p:cNvSpPr/>
              <p:nvPr/>
            </p:nvSpPr>
            <p:spPr>
              <a:xfrm>
                <a:off x="-4171475" y="3994875"/>
                <a:ext cx="20400" cy="35175"/>
              </a:xfrm>
              <a:custGeom>
                <a:avLst/>
                <a:gdLst/>
                <a:ahLst/>
                <a:cxnLst/>
                <a:rect l="l" t="t" r="r" b="b"/>
                <a:pathLst>
                  <a:path w="816" h="1407" extrusionOk="0">
                    <a:moveTo>
                      <a:pt x="270" y="1"/>
                    </a:moveTo>
                    <a:cubicBezTo>
                      <a:pt x="247" y="1"/>
                      <a:pt x="224" y="4"/>
                      <a:pt x="200" y="11"/>
                    </a:cubicBezTo>
                    <a:cubicBezTo>
                      <a:pt x="73" y="49"/>
                      <a:pt x="0" y="183"/>
                      <a:pt x="39" y="311"/>
                    </a:cubicBezTo>
                    <a:lnTo>
                      <a:pt x="315" y="1234"/>
                    </a:lnTo>
                    <a:cubicBezTo>
                      <a:pt x="347" y="1339"/>
                      <a:pt x="442" y="1407"/>
                      <a:pt x="546" y="1407"/>
                    </a:cubicBezTo>
                    <a:cubicBezTo>
                      <a:pt x="568" y="1407"/>
                      <a:pt x="593" y="1403"/>
                      <a:pt x="616" y="1396"/>
                    </a:cubicBezTo>
                    <a:cubicBezTo>
                      <a:pt x="743" y="1357"/>
                      <a:pt x="816" y="1224"/>
                      <a:pt x="777" y="1096"/>
                    </a:cubicBezTo>
                    <a:lnTo>
                      <a:pt x="501" y="173"/>
                    </a:lnTo>
                    <a:cubicBezTo>
                      <a:pt x="469" y="69"/>
                      <a:pt x="374"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2951;p50">
                <a:extLst>
                  <a:ext uri="{FF2B5EF4-FFF2-40B4-BE49-F238E27FC236}">
                    <a16:creationId xmlns:a16="http://schemas.microsoft.com/office/drawing/2014/main" id="{1C74A16E-ABA8-DD4E-D8B5-A28134A25DC1}"/>
                  </a:ext>
                </a:extLst>
              </p:cNvPr>
              <p:cNvSpPr/>
              <p:nvPr/>
            </p:nvSpPr>
            <p:spPr>
              <a:xfrm>
                <a:off x="-4296775" y="3576050"/>
                <a:ext cx="126275" cy="389025"/>
              </a:xfrm>
              <a:custGeom>
                <a:avLst/>
                <a:gdLst/>
                <a:ahLst/>
                <a:cxnLst/>
                <a:rect l="l" t="t" r="r" b="b"/>
                <a:pathLst>
                  <a:path w="5051" h="15561" extrusionOk="0">
                    <a:moveTo>
                      <a:pt x="270" y="1"/>
                    </a:moveTo>
                    <a:cubicBezTo>
                      <a:pt x="247" y="1"/>
                      <a:pt x="224" y="4"/>
                      <a:pt x="200" y="11"/>
                    </a:cubicBezTo>
                    <a:cubicBezTo>
                      <a:pt x="73" y="49"/>
                      <a:pt x="1" y="183"/>
                      <a:pt x="38" y="311"/>
                    </a:cubicBezTo>
                    <a:lnTo>
                      <a:pt x="540" y="1986"/>
                    </a:lnTo>
                    <a:cubicBezTo>
                      <a:pt x="572" y="2091"/>
                      <a:pt x="667" y="2158"/>
                      <a:pt x="771" y="2158"/>
                    </a:cubicBezTo>
                    <a:cubicBezTo>
                      <a:pt x="794" y="2158"/>
                      <a:pt x="817" y="2155"/>
                      <a:pt x="840" y="2148"/>
                    </a:cubicBezTo>
                    <a:cubicBezTo>
                      <a:pt x="967" y="2110"/>
                      <a:pt x="1040" y="1975"/>
                      <a:pt x="1002" y="1848"/>
                    </a:cubicBezTo>
                    <a:lnTo>
                      <a:pt x="500" y="173"/>
                    </a:lnTo>
                    <a:cubicBezTo>
                      <a:pt x="469" y="68"/>
                      <a:pt x="374" y="1"/>
                      <a:pt x="270" y="1"/>
                    </a:cubicBezTo>
                    <a:close/>
                    <a:moveTo>
                      <a:pt x="1273" y="3351"/>
                    </a:moveTo>
                    <a:cubicBezTo>
                      <a:pt x="1250" y="3351"/>
                      <a:pt x="1226" y="3355"/>
                      <a:pt x="1203" y="3362"/>
                    </a:cubicBezTo>
                    <a:cubicBezTo>
                      <a:pt x="1076" y="3400"/>
                      <a:pt x="1003" y="3534"/>
                      <a:pt x="1042" y="3661"/>
                    </a:cubicBezTo>
                    <a:lnTo>
                      <a:pt x="1543" y="5337"/>
                    </a:lnTo>
                    <a:cubicBezTo>
                      <a:pt x="1574" y="5441"/>
                      <a:pt x="1670" y="5508"/>
                      <a:pt x="1774" y="5508"/>
                    </a:cubicBezTo>
                    <a:cubicBezTo>
                      <a:pt x="1797" y="5508"/>
                      <a:pt x="1819" y="5505"/>
                      <a:pt x="1843" y="5499"/>
                    </a:cubicBezTo>
                    <a:cubicBezTo>
                      <a:pt x="1971" y="5460"/>
                      <a:pt x="2043" y="5325"/>
                      <a:pt x="2004" y="5198"/>
                    </a:cubicBezTo>
                    <a:lnTo>
                      <a:pt x="1503" y="3524"/>
                    </a:lnTo>
                    <a:cubicBezTo>
                      <a:pt x="1472" y="3419"/>
                      <a:pt x="1377" y="3351"/>
                      <a:pt x="1273" y="3351"/>
                    </a:cubicBezTo>
                    <a:close/>
                    <a:moveTo>
                      <a:pt x="2275" y="6702"/>
                    </a:moveTo>
                    <a:cubicBezTo>
                      <a:pt x="2252" y="6702"/>
                      <a:pt x="2228" y="6705"/>
                      <a:pt x="2205" y="6712"/>
                    </a:cubicBezTo>
                    <a:cubicBezTo>
                      <a:pt x="2078" y="6751"/>
                      <a:pt x="2005" y="6884"/>
                      <a:pt x="2043" y="7011"/>
                    </a:cubicBezTo>
                    <a:lnTo>
                      <a:pt x="2545" y="8688"/>
                    </a:lnTo>
                    <a:cubicBezTo>
                      <a:pt x="2576" y="8792"/>
                      <a:pt x="2672" y="8860"/>
                      <a:pt x="2776" y="8860"/>
                    </a:cubicBezTo>
                    <a:cubicBezTo>
                      <a:pt x="2798" y="8860"/>
                      <a:pt x="2823" y="8855"/>
                      <a:pt x="2845" y="8849"/>
                    </a:cubicBezTo>
                    <a:cubicBezTo>
                      <a:pt x="2972" y="8811"/>
                      <a:pt x="3045" y="8676"/>
                      <a:pt x="3008" y="8549"/>
                    </a:cubicBezTo>
                    <a:lnTo>
                      <a:pt x="2506" y="6874"/>
                    </a:lnTo>
                    <a:cubicBezTo>
                      <a:pt x="2473" y="6769"/>
                      <a:pt x="2379" y="6702"/>
                      <a:pt x="2275" y="6702"/>
                    </a:cubicBezTo>
                    <a:close/>
                    <a:moveTo>
                      <a:pt x="3276" y="10052"/>
                    </a:moveTo>
                    <a:cubicBezTo>
                      <a:pt x="3254" y="10052"/>
                      <a:pt x="3231" y="10055"/>
                      <a:pt x="3209" y="10062"/>
                    </a:cubicBezTo>
                    <a:cubicBezTo>
                      <a:pt x="3081" y="10101"/>
                      <a:pt x="3008" y="10235"/>
                      <a:pt x="3046" y="10363"/>
                    </a:cubicBezTo>
                    <a:lnTo>
                      <a:pt x="3547" y="12038"/>
                    </a:lnTo>
                    <a:cubicBezTo>
                      <a:pt x="3579" y="12142"/>
                      <a:pt x="3675" y="12210"/>
                      <a:pt x="3779" y="12210"/>
                    </a:cubicBezTo>
                    <a:cubicBezTo>
                      <a:pt x="3801" y="12210"/>
                      <a:pt x="3825" y="12206"/>
                      <a:pt x="3847" y="12200"/>
                    </a:cubicBezTo>
                    <a:cubicBezTo>
                      <a:pt x="3975" y="12161"/>
                      <a:pt x="4048" y="12028"/>
                      <a:pt x="4009" y="11899"/>
                    </a:cubicBezTo>
                    <a:lnTo>
                      <a:pt x="3508" y="10225"/>
                    </a:lnTo>
                    <a:cubicBezTo>
                      <a:pt x="3476" y="10120"/>
                      <a:pt x="3381" y="10052"/>
                      <a:pt x="3276" y="10052"/>
                    </a:cubicBezTo>
                    <a:close/>
                    <a:moveTo>
                      <a:pt x="4278" y="13404"/>
                    </a:moveTo>
                    <a:cubicBezTo>
                      <a:pt x="4255" y="13404"/>
                      <a:pt x="4233" y="13407"/>
                      <a:pt x="4210" y="13413"/>
                    </a:cubicBezTo>
                    <a:cubicBezTo>
                      <a:pt x="4083" y="13452"/>
                      <a:pt x="4010" y="13585"/>
                      <a:pt x="4048" y="13714"/>
                    </a:cubicBezTo>
                    <a:lnTo>
                      <a:pt x="4550" y="15388"/>
                    </a:lnTo>
                    <a:cubicBezTo>
                      <a:pt x="4581" y="15493"/>
                      <a:pt x="4676" y="15561"/>
                      <a:pt x="4781" y="15561"/>
                    </a:cubicBezTo>
                    <a:cubicBezTo>
                      <a:pt x="4803" y="15561"/>
                      <a:pt x="4826" y="15558"/>
                      <a:pt x="4851" y="15551"/>
                    </a:cubicBezTo>
                    <a:cubicBezTo>
                      <a:pt x="4978" y="15512"/>
                      <a:pt x="5050" y="15378"/>
                      <a:pt x="5011" y="15250"/>
                    </a:cubicBezTo>
                    <a:lnTo>
                      <a:pt x="4511" y="13575"/>
                    </a:lnTo>
                    <a:cubicBezTo>
                      <a:pt x="4479" y="13470"/>
                      <a:pt x="4383" y="13404"/>
                      <a:pt x="4278" y="13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2952;p50">
                <a:extLst>
                  <a:ext uri="{FF2B5EF4-FFF2-40B4-BE49-F238E27FC236}">
                    <a16:creationId xmlns:a16="http://schemas.microsoft.com/office/drawing/2014/main" id="{EA969DD0-11B3-167F-5C44-FB266CB6B08C}"/>
                  </a:ext>
                </a:extLst>
              </p:cNvPr>
              <p:cNvSpPr/>
              <p:nvPr/>
            </p:nvSpPr>
            <p:spPr>
              <a:xfrm>
                <a:off x="-4316200" y="3511075"/>
                <a:ext cx="20375" cy="35175"/>
              </a:xfrm>
              <a:custGeom>
                <a:avLst/>
                <a:gdLst/>
                <a:ahLst/>
                <a:cxnLst/>
                <a:rect l="l" t="t" r="r" b="b"/>
                <a:pathLst>
                  <a:path w="815" h="1407" extrusionOk="0">
                    <a:moveTo>
                      <a:pt x="268" y="1"/>
                    </a:moveTo>
                    <a:cubicBezTo>
                      <a:pt x="246" y="1"/>
                      <a:pt x="223" y="4"/>
                      <a:pt x="200" y="10"/>
                    </a:cubicBezTo>
                    <a:cubicBezTo>
                      <a:pt x="73" y="49"/>
                      <a:pt x="0" y="184"/>
                      <a:pt x="38" y="311"/>
                    </a:cubicBezTo>
                    <a:lnTo>
                      <a:pt x="315" y="1235"/>
                    </a:lnTo>
                    <a:cubicBezTo>
                      <a:pt x="346" y="1339"/>
                      <a:pt x="442" y="1406"/>
                      <a:pt x="546" y="1406"/>
                    </a:cubicBezTo>
                    <a:cubicBezTo>
                      <a:pt x="568" y="1406"/>
                      <a:pt x="592" y="1403"/>
                      <a:pt x="615" y="1397"/>
                    </a:cubicBezTo>
                    <a:cubicBezTo>
                      <a:pt x="742" y="1358"/>
                      <a:pt x="814" y="1223"/>
                      <a:pt x="778" y="1096"/>
                    </a:cubicBezTo>
                    <a:lnTo>
                      <a:pt x="501" y="172"/>
                    </a:lnTo>
                    <a:cubicBezTo>
                      <a:pt x="469" y="68"/>
                      <a:pt x="373"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7" name="Google Shape;2953;p50">
              <a:extLst>
                <a:ext uri="{FF2B5EF4-FFF2-40B4-BE49-F238E27FC236}">
                  <a16:creationId xmlns:a16="http://schemas.microsoft.com/office/drawing/2014/main" id="{C80834A6-753F-8665-C579-1F174A04CC03}"/>
                </a:ext>
              </a:extLst>
            </p:cNvPr>
            <p:cNvGrpSpPr/>
            <p:nvPr/>
          </p:nvGrpSpPr>
          <p:grpSpPr>
            <a:xfrm>
              <a:off x="3354601" y="3642936"/>
              <a:ext cx="111067" cy="199158"/>
              <a:chOff x="-4316375" y="2820450"/>
              <a:chExt cx="165450" cy="296675"/>
            </a:xfrm>
          </p:grpSpPr>
          <p:sp>
            <p:nvSpPr>
              <p:cNvPr id="1329" name="Google Shape;2954;p50">
                <a:extLst>
                  <a:ext uri="{FF2B5EF4-FFF2-40B4-BE49-F238E27FC236}">
                    <a16:creationId xmlns:a16="http://schemas.microsoft.com/office/drawing/2014/main" id="{C25F503D-3690-B49B-8011-8DC17466C0EE}"/>
                  </a:ext>
                </a:extLst>
              </p:cNvPr>
              <p:cNvSpPr/>
              <p:nvPr/>
            </p:nvSpPr>
            <p:spPr>
              <a:xfrm>
                <a:off x="-4316375" y="3083800"/>
                <a:ext cx="25150" cy="33325"/>
              </a:xfrm>
              <a:custGeom>
                <a:avLst/>
                <a:gdLst/>
                <a:ahLst/>
                <a:cxnLst/>
                <a:rect l="l" t="t" r="r" b="b"/>
                <a:pathLst>
                  <a:path w="1006" h="1333" extrusionOk="0">
                    <a:moveTo>
                      <a:pt x="729" y="0"/>
                    </a:moveTo>
                    <a:cubicBezTo>
                      <a:pt x="643" y="0"/>
                      <a:pt x="560" y="46"/>
                      <a:pt x="516" y="127"/>
                    </a:cubicBezTo>
                    <a:lnTo>
                      <a:pt x="64" y="978"/>
                    </a:lnTo>
                    <a:cubicBezTo>
                      <a:pt x="1" y="1096"/>
                      <a:pt x="46" y="1241"/>
                      <a:pt x="163" y="1304"/>
                    </a:cubicBezTo>
                    <a:cubicBezTo>
                      <a:pt x="200" y="1323"/>
                      <a:pt x="238" y="1333"/>
                      <a:pt x="277" y="1333"/>
                    </a:cubicBezTo>
                    <a:cubicBezTo>
                      <a:pt x="363" y="1333"/>
                      <a:pt x="446" y="1286"/>
                      <a:pt x="490" y="1204"/>
                    </a:cubicBezTo>
                    <a:lnTo>
                      <a:pt x="942" y="353"/>
                    </a:lnTo>
                    <a:cubicBezTo>
                      <a:pt x="1005" y="237"/>
                      <a:pt x="960" y="90"/>
                      <a:pt x="843" y="28"/>
                    </a:cubicBezTo>
                    <a:cubicBezTo>
                      <a:pt x="807" y="9"/>
                      <a:pt x="768"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2955;p50">
                <a:extLst>
                  <a:ext uri="{FF2B5EF4-FFF2-40B4-BE49-F238E27FC236}">
                    <a16:creationId xmlns:a16="http://schemas.microsoft.com/office/drawing/2014/main" id="{6DDB7BB4-F06F-E70D-AA8E-9245991AD331}"/>
                  </a:ext>
                </a:extLst>
              </p:cNvPr>
              <p:cNvSpPr/>
              <p:nvPr/>
            </p:nvSpPr>
            <p:spPr>
              <a:xfrm>
                <a:off x="-4279200" y="2890150"/>
                <a:ext cx="91150" cy="157300"/>
              </a:xfrm>
              <a:custGeom>
                <a:avLst/>
                <a:gdLst/>
                <a:ahLst/>
                <a:cxnLst/>
                <a:rect l="l" t="t" r="r" b="b"/>
                <a:pathLst>
                  <a:path w="3646" h="6292" extrusionOk="0">
                    <a:moveTo>
                      <a:pt x="3371" y="0"/>
                    </a:moveTo>
                    <a:cubicBezTo>
                      <a:pt x="3285" y="0"/>
                      <a:pt x="3200" y="46"/>
                      <a:pt x="3157" y="127"/>
                    </a:cubicBezTo>
                    <a:lnTo>
                      <a:pt x="2125" y="2063"/>
                    </a:lnTo>
                    <a:cubicBezTo>
                      <a:pt x="2063" y="2181"/>
                      <a:pt x="2108" y="2327"/>
                      <a:pt x="2225" y="2390"/>
                    </a:cubicBezTo>
                    <a:cubicBezTo>
                      <a:pt x="2262" y="2409"/>
                      <a:pt x="2299" y="2417"/>
                      <a:pt x="2338" y="2417"/>
                    </a:cubicBezTo>
                    <a:cubicBezTo>
                      <a:pt x="2425" y="2417"/>
                      <a:pt x="2508" y="2371"/>
                      <a:pt x="2551" y="2290"/>
                    </a:cubicBezTo>
                    <a:lnTo>
                      <a:pt x="3583" y="354"/>
                    </a:lnTo>
                    <a:cubicBezTo>
                      <a:pt x="3646" y="236"/>
                      <a:pt x="3601" y="91"/>
                      <a:pt x="3483" y="28"/>
                    </a:cubicBezTo>
                    <a:cubicBezTo>
                      <a:pt x="3447" y="9"/>
                      <a:pt x="3409" y="0"/>
                      <a:pt x="3371" y="0"/>
                    </a:cubicBezTo>
                    <a:close/>
                    <a:moveTo>
                      <a:pt x="1307" y="3873"/>
                    </a:moveTo>
                    <a:cubicBezTo>
                      <a:pt x="1221" y="3873"/>
                      <a:pt x="1137" y="3918"/>
                      <a:pt x="1093" y="3999"/>
                    </a:cubicBezTo>
                    <a:lnTo>
                      <a:pt x="62" y="5937"/>
                    </a:lnTo>
                    <a:cubicBezTo>
                      <a:pt x="0" y="6055"/>
                      <a:pt x="44" y="6200"/>
                      <a:pt x="161" y="6263"/>
                    </a:cubicBezTo>
                    <a:cubicBezTo>
                      <a:pt x="197" y="6282"/>
                      <a:pt x="236" y="6291"/>
                      <a:pt x="275" y="6291"/>
                    </a:cubicBezTo>
                    <a:cubicBezTo>
                      <a:pt x="361" y="6291"/>
                      <a:pt x="444" y="6244"/>
                      <a:pt x="487" y="6164"/>
                    </a:cubicBezTo>
                    <a:lnTo>
                      <a:pt x="1519" y="4227"/>
                    </a:lnTo>
                    <a:cubicBezTo>
                      <a:pt x="1582" y="4109"/>
                      <a:pt x="1537" y="3964"/>
                      <a:pt x="1420" y="3900"/>
                    </a:cubicBezTo>
                    <a:cubicBezTo>
                      <a:pt x="1384" y="3882"/>
                      <a:pt x="1346" y="3873"/>
                      <a:pt x="1307" y="38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2956;p50">
                <a:extLst>
                  <a:ext uri="{FF2B5EF4-FFF2-40B4-BE49-F238E27FC236}">
                    <a16:creationId xmlns:a16="http://schemas.microsoft.com/office/drawing/2014/main" id="{C0C3E9A0-8C56-FC4B-AAAC-791F63403631}"/>
                  </a:ext>
                </a:extLst>
              </p:cNvPr>
              <p:cNvSpPr/>
              <p:nvPr/>
            </p:nvSpPr>
            <p:spPr>
              <a:xfrm>
                <a:off x="-4176050" y="2820450"/>
                <a:ext cx="25125" cy="33325"/>
              </a:xfrm>
              <a:custGeom>
                <a:avLst/>
                <a:gdLst/>
                <a:ahLst/>
                <a:cxnLst/>
                <a:rect l="l" t="t" r="r" b="b"/>
                <a:pathLst>
                  <a:path w="1005" h="1333" extrusionOk="0">
                    <a:moveTo>
                      <a:pt x="730" y="1"/>
                    </a:moveTo>
                    <a:cubicBezTo>
                      <a:pt x="643" y="1"/>
                      <a:pt x="560" y="46"/>
                      <a:pt x="517" y="127"/>
                    </a:cubicBezTo>
                    <a:lnTo>
                      <a:pt x="63" y="979"/>
                    </a:lnTo>
                    <a:cubicBezTo>
                      <a:pt x="0" y="1096"/>
                      <a:pt x="46" y="1242"/>
                      <a:pt x="162" y="1304"/>
                    </a:cubicBezTo>
                    <a:cubicBezTo>
                      <a:pt x="198" y="1323"/>
                      <a:pt x="238" y="1333"/>
                      <a:pt x="276" y="1333"/>
                    </a:cubicBezTo>
                    <a:cubicBezTo>
                      <a:pt x="362" y="1333"/>
                      <a:pt x="445" y="1286"/>
                      <a:pt x="489" y="1205"/>
                    </a:cubicBezTo>
                    <a:lnTo>
                      <a:pt x="942" y="354"/>
                    </a:lnTo>
                    <a:cubicBezTo>
                      <a:pt x="1005" y="237"/>
                      <a:pt x="961" y="91"/>
                      <a:pt x="843" y="28"/>
                    </a:cubicBezTo>
                    <a:cubicBezTo>
                      <a:pt x="807" y="10"/>
                      <a:pt x="768"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8" name="Google Shape;2957;p50">
              <a:extLst>
                <a:ext uri="{FF2B5EF4-FFF2-40B4-BE49-F238E27FC236}">
                  <a16:creationId xmlns:a16="http://schemas.microsoft.com/office/drawing/2014/main" id="{83B5A408-6C26-51E0-5770-E0874D4863D5}"/>
                </a:ext>
              </a:extLst>
            </p:cNvPr>
            <p:cNvGrpSpPr/>
            <p:nvPr/>
          </p:nvGrpSpPr>
          <p:grpSpPr>
            <a:xfrm>
              <a:off x="3117363" y="3149749"/>
              <a:ext cx="112443" cy="255077"/>
              <a:chOff x="-4669775" y="2085775"/>
              <a:chExt cx="167500" cy="379975"/>
            </a:xfrm>
          </p:grpSpPr>
          <p:sp>
            <p:nvSpPr>
              <p:cNvPr id="1326" name="Google Shape;2958;p50">
                <a:extLst>
                  <a:ext uri="{FF2B5EF4-FFF2-40B4-BE49-F238E27FC236}">
                    <a16:creationId xmlns:a16="http://schemas.microsoft.com/office/drawing/2014/main" id="{040A032A-F834-7218-0DD7-8C1E6FF7378C}"/>
                  </a:ext>
                </a:extLst>
              </p:cNvPr>
              <p:cNvSpPr/>
              <p:nvPr/>
            </p:nvSpPr>
            <p:spPr>
              <a:xfrm>
                <a:off x="-4525250" y="2431425"/>
                <a:ext cx="22975" cy="34325"/>
              </a:xfrm>
              <a:custGeom>
                <a:avLst/>
                <a:gdLst/>
                <a:ahLst/>
                <a:cxnLst/>
                <a:rect l="l" t="t" r="r" b="b"/>
                <a:pathLst>
                  <a:path w="919" h="1373" extrusionOk="0">
                    <a:moveTo>
                      <a:pt x="275" y="1"/>
                    </a:moveTo>
                    <a:cubicBezTo>
                      <a:pt x="244" y="1"/>
                      <a:pt x="212" y="7"/>
                      <a:pt x="181" y="20"/>
                    </a:cubicBezTo>
                    <a:cubicBezTo>
                      <a:pt x="58" y="71"/>
                      <a:pt x="0" y="212"/>
                      <a:pt x="52" y="335"/>
                    </a:cubicBezTo>
                    <a:lnTo>
                      <a:pt x="423" y="1225"/>
                    </a:lnTo>
                    <a:cubicBezTo>
                      <a:pt x="462" y="1317"/>
                      <a:pt x="551" y="1373"/>
                      <a:pt x="646" y="1373"/>
                    </a:cubicBezTo>
                    <a:cubicBezTo>
                      <a:pt x="677" y="1373"/>
                      <a:pt x="708" y="1367"/>
                      <a:pt x="738" y="1354"/>
                    </a:cubicBezTo>
                    <a:cubicBezTo>
                      <a:pt x="861" y="1302"/>
                      <a:pt x="919" y="1162"/>
                      <a:pt x="868" y="1038"/>
                    </a:cubicBezTo>
                    <a:lnTo>
                      <a:pt x="496" y="149"/>
                    </a:lnTo>
                    <a:cubicBezTo>
                      <a:pt x="457" y="56"/>
                      <a:pt x="368"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2959;p50">
                <a:extLst>
                  <a:ext uri="{FF2B5EF4-FFF2-40B4-BE49-F238E27FC236}">
                    <a16:creationId xmlns:a16="http://schemas.microsoft.com/office/drawing/2014/main" id="{1E4C583A-1CBA-69CD-B80B-D0090DE7861E}"/>
                  </a:ext>
                </a:extLst>
              </p:cNvPr>
              <p:cNvSpPr/>
              <p:nvPr/>
            </p:nvSpPr>
            <p:spPr>
              <a:xfrm>
                <a:off x="-4641175" y="2154225"/>
                <a:ext cx="110325" cy="243100"/>
              </a:xfrm>
              <a:custGeom>
                <a:avLst/>
                <a:gdLst/>
                <a:ahLst/>
                <a:cxnLst/>
                <a:rect l="l" t="t" r="r" b="b"/>
                <a:pathLst>
                  <a:path w="4413" h="9724" extrusionOk="0">
                    <a:moveTo>
                      <a:pt x="274" y="0"/>
                    </a:moveTo>
                    <a:cubicBezTo>
                      <a:pt x="243" y="0"/>
                      <a:pt x="212" y="6"/>
                      <a:pt x="182" y="19"/>
                    </a:cubicBezTo>
                    <a:cubicBezTo>
                      <a:pt x="60" y="71"/>
                      <a:pt x="1" y="211"/>
                      <a:pt x="52" y="335"/>
                    </a:cubicBezTo>
                    <a:lnTo>
                      <a:pt x="824" y="2183"/>
                    </a:lnTo>
                    <a:cubicBezTo>
                      <a:pt x="864" y="2275"/>
                      <a:pt x="953" y="2330"/>
                      <a:pt x="1047" y="2330"/>
                    </a:cubicBezTo>
                    <a:cubicBezTo>
                      <a:pt x="1079" y="2330"/>
                      <a:pt x="1111" y="2325"/>
                      <a:pt x="1140" y="2312"/>
                    </a:cubicBezTo>
                    <a:cubicBezTo>
                      <a:pt x="1263" y="2260"/>
                      <a:pt x="1321" y="2119"/>
                      <a:pt x="1269" y="1996"/>
                    </a:cubicBezTo>
                    <a:lnTo>
                      <a:pt x="497" y="148"/>
                    </a:lnTo>
                    <a:cubicBezTo>
                      <a:pt x="459" y="56"/>
                      <a:pt x="368" y="0"/>
                      <a:pt x="274" y="0"/>
                    </a:cubicBezTo>
                    <a:close/>
                    <a:moveTo>
                      <a:pt x="1820" y="3696"/>
                    </a:moveTo>
                    <a:cubicBezTo>
                      <a:pt x="1789" y="3696"/>
                      <a:pt x="1758" y="3702"/>
                      <a:pt x="1728" y="3715"/>
                    </a:cubicBezTo>
                    <a:cubicBezTo>
                      <a:pt x="1605" y="3767"/>
                      <a:pt x="1547" y="3908"/>
                      <a:pt x="1598" y="4031"/>
                    </a:cubicBezTo>
                    <a:lnTo>
                      <a:pt x="2371" y="5879"/>
                    </a:lnTo>
                    <a:cubicBezTo>
                      <a:pt x="2410" y="5971"/>
                      <a:pt x="2499" y="6027"/>
                      <a:pt x="2593" y="6027"/>
                    </a:cubicBezTo>
                    <a:cubicBezTo>
                      <a:pt x="2624" y="6027"/>
                      <a:pt x="2656" y="6021"/>
                      <a:pt x="2686" y="6008"/>
                    </a:cubicBezTo>
                    <a:cubicBezTo>
                      <a:pt x="2808" y="5956"/>
                      <a:pt x="2867" y="5816"/>
                      <a:pt x="2816" y="5692"/>
                    </a:cubicBezTo>
                    <a:lnTo>
                      <a:pt x="2042" y="3844"/>
                    </a:lnTo>
                    <a:cubicBezTo>
                      <a:pt x="2004" y="3752"/>
                      <a:pt x="1914" y="3696"/>
                      <a:pt x="1820" y="3696"/>
                    </a:cubicBezTo>
                    <a:close/>
                    <a:moveTo>
                      <a:pt x="3365" y="7393"/>
                    </a:moveTo>
                    <a:cubicBezTo>
                      <a:pt x="3334" y="7393"/>
                      <a:pt x="3303" y="7399"/>
                      <a:pt x="3273" y="7411"/>
                    </a:cubicBezTo>
                    <a:cubicBezTo>
                      <a:pt x="3151" y="7463"/>
                      <a:pt x="3092" y="7604"/>
                      <a:pt x="3144" y="7727"/>
                    </a:cubicBezTo>
                    <a:lnTo>
                      <a:pt x="3916" y="9575"/>
                    </a:lnTo>
                    <a:cubicBezTo>
                      <a:pt x="3955" y="9667"/>
                      <a:pt x="4044" y="9723"/>
                      <a:pt x="4139" y="9723"/>
                    </a:cubicBezTo>
                    <a:cubicBezTo>
                      <a:pt x="4169" y="9723"/>
                      <a:pt x="4201" y="9718"/>
                      <a:pt x="4231" y="9704"/>
                    </a:cubicBezTo>
                    <a:cubicBezTo>
                      <a:pt x="4353" y="9653"/>
                      <a:pt x="4412" y="9512"/>
                      <a:pt x="4361" y="9389"/>
                    </a:cubicBezTo>
                    <a:lnTo>
                      <a:pt x="3589" y="7541"/>
                    </a:lnTo>
                    <a:cubicBezTo>
                      <a:pt x="3550" y="7448"/>
                      <a:pt x="3459" y="7393"/>
                      <a:pt x="3365" y="73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2960;p50">
                <a:extLst>
                  <a:ext uri="{FF2B5EF4-FFF2-40B4-BE49-F238E27FC236}">
                    <a16:creationId xmlns:a16="http://schemas.microsoft.com/office/drawing/2014/main" id="{5116E300-27E0-D173-2E43-1DBBB59B7BDD}"/>
                  </a:ext>
                </a:extLst>
              </p:cNvPr>
              <p:cNvSpPr/>
              <p:nvPr/>
            </p:nvSpPr>
            <p:spPr>
              <a:xfrm>
                <a:off x="-4669775" y="2085775"/>
                <a:ext cx="23000" cy="34300"/>
              </a:xfrm>
              <a:custGeom>
                <a:avLst/>
                <a:gdLst/>
                <a:ahLst/>
                <a:cxnLst/>
                <a:rect l="l" t="t" r="r" b="b"/>
                <a:pathLst>
                  <a:path w="920" h="1372" extrusionOk="0">
                    <a:moveTo>
                      <a:pt x="274" y="0"/>
                    </a:moveTo>
                    <a:cubicBezTo>
                      <a:pt x="243" y="0"/>
                      <a:pt x="211" y="6"/>
                      <a:pt x="181" y="19"/>
                    </a:cubicBezTo>
                    <a:cubicBezTo>
                      <a:pt x="58" y="70"/>
                      <a:pt x="1" y="212"/>
                      <a:pt x="52" y="335"/>
                    </a:cubicBezTo>
                    <a:lnTo>
                      <a:pt x="423" y="1223"/>
                    </a:lnTo>
                    <a:cubicBezTo>
                      <a:pt x="462" y="1316"/>
                      <a:pt x="552" y="1372"/>
                      <a:pt x="646" y="1372"/>
                    </a:cubicBezTo>
                    <a:cubicBezTo>
                      <a:pt x="677" y="1372"/>
                      <a:pt x="708" y="1365"/>
                      <a:pt x="739" y="1353"/>
                    </a:cubicBezTo>
                    <a:cubicBezTo>
                      <a:pt x="862" y="1301"/>
                      <a:pt x="920" y="1160"/>
                      <a:pt x="868" y="1037"/>
                    </a:cubicBezTo>
                    <a:lnTo>
                      <a:pt x="496" y="148"/>
                    </a:lnTo>
                    <a:cubicBezTo>
                      <a:pt x="458" y="56"/>
                      <a:pt x="368"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9" name="Google Shape;2961;p50">
              <a:extLst>
                <a:ext uri="{FF2B5EF4-FFF2-40B4-BE49-F238E27FC236}">
                  <a16:creationId xmlns:a16="http://schemas.microsoft.com/office/drawing/2014/main" id="{F799A377-28CA-1182-8E83-BA9632DEFFEA}"/>
                </a:ext>
              </a:extLst>
            </p:cNvPr>
            <p:cNvGrpSpPr/>
            <p:nvPr/>
          </p:nvGrpSpPr>
          <p:grpSpPr>
            <a:xfrm>
              <a:off x="3220777" y="2655168"/>
              <a:ext cx="63220" cy="246770"/>
              <a:chOff x="-4515725" y="1349025"/>
              <a:chExt cx="94175" cy="367600"/>
            </a:xfrm>
          </p:grpSpPr>
          <p:sp>
            <p:nvSpPr>
              <p:cNvPr id="1323" name="Google Shape;2962;p50">
                <a:extLst>
                  <a:ext uri="{FF2B5EF4-FFF2-40B4-BE49-F238E27FC236}">
                    <a16:creationId xmlns:a16="http://schemas.microsoft.com/office/drawing/2014/main" id="{6846DA14-0432-56C8-5445-9A83D1726F0E}"/>
                  </a:ext>
                </a:extLst>
              </p:cNvPr>
              <p:cNvSpPr/>
              <p:nvPr/>
            </p:nvSpPr>
            <p:spPr>
              <a:xfrm>
                <a:off x="-4515725" y="1681050"/>
                <a:ext cx="18600" cy="35575"/>
              </a:xfrm>
              <a:custGeom>
                <a:avLst/>
                <a:gdLst/>
                <a:ahLst/>
                <a:cxnLst/>
                <a:rect l="l" t="t" r="r" b="b"/>
                <a:pathLst>
                  <a:path w="744" h="1423" extrusionOk="0">
                    <a:moveTo>
                      <a:pt x="476" y="1"/>
                    </a:moveTo>
                    <a:cubicBezTo>
                      <a:pt x="364" y="1"/>
                      <a:pt x="269" y="77"/>
                      <a:pt x="244" y="188"/>
                    </a:cubicBezTo>
                    <a:lnTo>
                      <a:pt x="30" y="1128"/>
                    </a:lnTo>
                    <a:cubicBezTo>
                      <a:pt x="0" y="1257"/>
                      <a:pt x="81" y="1387"/>
                      <a:pt x="211" y="1416"/>
                    </a:cubicBezTo>
                    <a:cubicBezTo>
                      <a:pt x="229" y="1421"/>
                      <a:pt x="247" y="1423"/>
                      <a:pt x="265" y="1423"/>
                    </a:cubicBezTo>
                    <a:cubicBezTo>
                      <a:pt x="375" y="1423"/>
                      <a:pt x="474" y="1347"/>
                      <a:pt x="500" y="1234"/>
                    </a:cubicBezTo>
                    <a:lnTo>
                      <a:pt x="714" y="295"/>
                    </a:lnTo>
                    <a:cubicBezTo>
                      <a:pt x="744" y="165"/>
                      <a:pt x="662" y="36"/>
                      <a:pt x="532" y="7"/>
                    </a:cubicBezTo>
                    <a:cubicBezTo>
                      <a:pt x="513" y="3"/>
                      <a:pt x="494" y="1"/>
                      <a:pt x="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2963;p50">
                <a:extLst>
                  <a:ext uri="{FF2B5EF4-FFF2-40B4-BE49-F238E27FC236}">
                    <a16:creationId xmlns:a16="http://schemas.microsoft.com/office/drawing/2014/main" id="{389D683D-1ED8-7751-4DF9-715839AE5287}"/>
                  </a:ext>
                </a:extLst>
              </p:cNvPr>
              <p:cNvSpPr/>
              <p:nvPr/>
            </p:nvSpPr>
            <p:spPr>
              <a:xfrm>
                <a:off x="-4500350" y="1416600"/>
                <a:ext cx="63425" cy="232450"/>
              </a:xfrm>
              <a:custGeom>
                <a:avLst/>
                <a:gdLst/>
                <a:ahLst/>
                <a:cxnLst/>
                <a:rect l="l" t="t" r="r" b="b"/>
                <a:pathLst>
                  <a:path w="2537" h="9298" extrusionOk="0">
                    <a:moveTo>
                      <a:pt x="2270" y="0"/>
                    </a:moveTo>
                    <a:cubicBezTo>
                      <a:pt x="2158" y="0"/>
                      <a:pt x="2062" y="77"/>
                      <a:pt x="2037" y="189"/>
                    </a:cubicBezTo>
                    <a:lnTo>
                      <a:pt x="1635" y="1952"/>
                    </a:lnTo>
                    <a:cubicBezTo>
                      <a:pt x="1605" y="2081"/>
                      <a:pt x="1686" y="2210"/>
                      <a:pt x="1817" y="2240"/>
                    </a:cubicBezTo>
                    <a:cubicBezTo>
                      <a:pt x="1835" y="2244"/>
                      <a:pt x="1853" y="2246"/>
                      <a:pt x="1871" y="2246"/>
                    </a:cubicBezTo>
                    <a:cubicBezTo>
                      <a:pt x="1980" y="2246"/>
                      <a:pt x="2080" y="2170"/>
                      <a:pt x="2104" y="2059"/>
                    </a:cubicBezTo>
                    <a:lnTo>
                      <a:pt x="2507" y="296"/>
                    </a:lnTo>
                    <a:cubicBezTo>
                      <a:pt x="2536" y="166"/>
                      <a:pt x="2454" y="36"/>
                      <a:pt x="2325" y="7"/>
                    </a:cubicBezTo>
                    <a:cubicBezTo>
                      <a:pt x="2306" y="2"/>
                      <a:pt x="2288" y="0"/>
                      <a:pt x="2270" y="0"/>
                    </a:cubicBezTo>
                    <a:close/>
                    <a:moveTo>
                      <a:pt x="1465" y="3527"/>
                    </a:moveTo>
                    <a:cubicBezTo>
                      <a:pt x="1354" y="3527"/>
                      <a:pt x="1259" y="3604"/>
                      <a:pt x="1234" y="3714"/>
                    </a:cubicBezTo>
                    <a:lnTo>
                      <a:pt x="832" y="5477"/>
                    </a:lnTo>
                    <a:cubicBezTo>
                      <a:pt x="803" y="5607"/>
                      <a:pt x="885" y="5736"/>
                      <a:pt x="1013" y="5765"/>
                    </a:cubicBezTo>
                    <a:cubicBezTo>
                      <a:pt x="1032" y="5770"/>
                      <a:pt x="1050" y="5772"/>
                      <a:pt x="1067" y="5772"/>
                    </a:cubicBezTo>
                    <a:cubicBezTo>
                      <a:pt x="1177" y="5772"/>
                      <a:pt x="1277" y="5696"/>
                      <a:pt x="1303" y="5585"/>
                    </a:cubicBezTo>
                    <a:lnTo>
                      <a:pt x="1703" y="3822"/>
                    </a:lnTo>
                    <a:cubicBezTo>
                      <a:pt x="1734" y="3691"/>
                      <a:pt x="1652" y="3563"/>
                      <a:pt x="1522" y="3533"/>
                    </a:cubicBezTo>
                    <a:cubicBezTo>
                      <a:pt x="1503" y="3529"/>
                      <a:pt x="1484" y="3527"/>
                      <a:pt x="1465" y="3527"/>
                    </a:cubicBezTo>
                    <a:close/>
                    <a:moveTo>
                      <a:pt x="663" y="7052"/>
                    </a:moveTo>
                    <a:cubicBezTo>
                      <a:pt x="552" y="7052"/>
                      <a:pt x="457" y="7129"/>
                      <a:pt x="432" y="7240"/>
                    </a:cubicBezTo>
                    <a:lnTo>
                      <a:pt x="30" y="9003"/>
                    </a:lnTo>
                    <a:cubicBezTo>
                      <a:pt x="0" y="9132"/>
                      <a:pt x="82" y="9262"/>
                      <a:pt x="211" y="9291"/>
                    </a:cubicBezTo>
                    <a:cubicBezTo>
                      <a:pt x="230" y="9295"/>
                      <a:pt x="248" y="9297"/>
                      <a:pt x="265" y="9297"/>
                    </a:cubicBezTo>
                    <a:cubicBezTo>
                      <a:pt x="375" y="9297"/>
                      <a:pt x="474" y="9222"/>
                      <a:pt x="500" y="9109"/>
                    </a:cubicBezTo>
                    <a:lnTo>
                      <a:pt x="902" y="7347"/>
                    </a:lnTo>
                    <a:cubicBezTo>
                      <a:pt x="931" y="7217"/>
                      <a:pt x="850" y="7089"/>
                      <a:pt x="720" y="7059"/>
                    </a:cubicBezTo>
                    <a:cubicBezTo>
                      <a:pt x="701" y="7055"/>
                      <a:pt x="682" y="7052"/>
                      <a:pt x="663" y="70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2964;p50">
                <a:extLst>
                  <a:ext uri="{FF2B5EF4-FFF2-40B4-BE49-F238E27FC236}">
                    <a16:creationId xmlns:a16="http://schemas.microsoft.com/office/drawing/2014/main" id="{09688CA2-4C1C-6770-6EF8-B1B69F87AB2A}"/>
                  </a:ext>
                </a:extLst>
              </p:cNvPr>
              <p:cNvSpPr/>
              <p:nvPr/>
            </p:nvSpPr>
            <p:spPr>
              <a:xfrm>
                <a:off x="-4440175" y="1349025"/>
                <a:ext cx="18625" cy="35600"/>
              </a:xfrm>
              <a:custGeom>
                <a:avLst/>
                <a:gdLst/>
                <a:ahLst/>
                <a:cxnLst/>
                <a:rect l="l" t="t" r="r" b="b"/>
                <a:pathLst>
                  <a:path w="745" h="1424" extrusionOk="0">
                    <a:moveTo>
                      <a:pt x="476" y="1"/>
                    </a:moveTo>
                    <a:cubicBezTo>
                      <a:pt x="366" y="1"/>
                      <a:pt x="270" y="78"/>
                      <a:pt x="245" y="189"/>
                    </a:cubicBezTo>
                    <a:lnTo>
                      <a:pt x="30" y="1129"/>
                    </a:lnTo>
                    <a:cubicBezTo>
                      <a:pt x="1" y="1258"/>
                      <a:pt x="83" y="1388"/>
                      <a:pt x="212" y="1417"/>
                    </a:cubicBezTo>
                    <a:cubicBezTo>
                      <a:pt x="230" y="1421"/>
                      <a:pt x="248" y="1423"/>
                      <a:pt x="265" y="1423"/>
                    </a:cubicBezTo>
                    <a:cubicBezTo>
                      <a:pt x="376" y="1423"/>
                      <a:pt x="475" y="1348"/>
                      <a:pt x="501" y="1235"/>
                    </a:cubicBezTo>
                    <a:lnTo>
                      <a:pt x="715" y="296"/>
                    </a:lnTo>
                    <a:cubicBezTo>
                      <a:pt x="745" y="166"/>
                      <a:pt x="663" y="37"/>
                      <a:pt x="533" y="8"/>
                    </a:cubicBezTo>
                    <a:cubicBezTo>
                      <a:pt x="514" y="3"/>
                      <a:pt x="495" y="1"/>
                      <a:pt x="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0" name="Google Shape;2965;p50">
              <a:extLst>
                <a:ext uri="{FF2B5EF4-FFF2-40B4-BE49-F238E27FC236}">
                  <a16:creationId xmlns:a16="http://schemas.microsoft.com/office/drawing/2014/main" id="{D70D5DB2-CD51-66BA-6E92-9290D97D3E62}"/>
                </a:ext>
              </a:extLst>
            </p:cNvPr>
            <p:cNvGrpSpPr/>
            <p:nvPr/>
          </p:nvGrpSpPr>
          <p:grpSpPr>
            <a:xfrm>
              <a:off x="3748368" y="2362582"/>
              <a:ext cx="456518" cy="324221"/>
              <a:chOff x="-3729800" y="913175"/>
              <a:chExt cx="680050" cy="482975"/>
            </a:xfrm>
          </p:grpSpPr>
          <p:sp>
            <p:nvSpPr>
              <p:cNvPr id="1318" name="Google Shape;2966;p50">
                <a:extLst>
                  <a:ext uri="{FF2B5EF4-FFF2-40B4-BE49-F238E27FC236}">
                    <a16:creationId xmlns:a16="http://schemas.microsoft.com/office/drawing/2014/main" id="{D7076F56-3E10-C2F9-1648-3FB4CC7A6786}"/>
                  </a:ext>
                </a:extLst>
              </p:cNvPr>
              <p:cNvSpPr/>
              <p:nvPr/>
            </p:nvSpPr>
            <p:spPr>
              <a:xfrm>
                <a:off x="-3729800" y="1042150"/>
                <a:ext cx="36425" cy="19700"/>
              </a:xfrm>
              <a:custGeom>
                <a:avLst/>
                <a:gdLst/>
                <a:ahLst/>
                <a:cxnLst/>
                <a:rect l="l" t="t" r="r" b="b"/>
                <a:pathLst>
                  <a:path w="1457" h="788" extrusionOk="0">
                    <a:moveTo>
                      <a:pt x="1187" y="1"/>
                    </a:moveTo>
                    <a:cubicBezTo>
                      <a:pt x="1161" y="1"/>
                      <a:pt x="1135" y="5"/>
                      <a:pt x="1110" y="13"/>
                    </a:cubicBezTo>
                    <a:lnTo>
                      <a:pt x="195" y="317"/>
                    </a:lnTo>
                    <a:cubicBezTo>
                      <a:pt x="69" y="359"/>
                      <a:pt x="1" y="496"/>
                      <a:pt x="43" y="622"/>
                    </a:cubicBezTo>
                    <a:cubicBezTo>
                      <a:pt x="77" y="723"/>
                      <a:pt x="171" y="787"/>
                      <a:pt x="272" y="787"/>
                    </a:cubicBezTo>
                    <a:cubicBezTo>
                      <a:pt x="298" y="787"/>
                      <a:pt x="323" y="783"/>
                      <a:pt x="348" y="775"/>
                    </a:cubicBezTo>
                    <a:lnTo>
                      <a:pt x="1263" y="470"/>
                    </a:lnTo>
                    <a:cubicBezTo>
                      <a:pt x="1389" y="429"/>
                      <a:pt x="1457" y="292"/>
                      <a:pt x="1415" y="165"/>
                    </a:cubicBezTo>
                    <a:cubicBezTo>
                      <a:pt x="1381" y="64"/>
                      <a:pt x="1288"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2967;p50">
                <a:extLst>
                  <a:ext uri="{FF2B5EF4-FFF2-40B4-BE49-F238E27FC236}">
                    <a16:creationId xmlns:a16="http://schemas.microsoft.com/office/drawing/2014/main" id="{E27DCCE7-A165-0F9F-0CA9-0894E7F437E3}"/>
                  </a:ext>
                </a:extLst>
              </p:cNvPr>
              <p:cNvSpPr/>
              <p:nvPr/>
            </p:nvSpPr>
            <p:spPr>
              <a:xfrm>
                <a:off x="-3666475" y="934300"/>
                <a:ext cx="296675" cy="106425"/>
              </a:xfrm>
              <a:custGeom>
                <a:avLst/>
                <a:gdLst/>
                <a:ahLst/>
                <a:cxnLst/>
                <a:rect l="l" t="t" r="r" b="b"/>
                <a:pathLst>
                  <a:path w="11867" h="4257" extrusionOk="0">
                    <a:moveTo>
                      <a:pt x="11595" y="1"/>
                    </a:moveTo>
                    <a:cubicBezTo>
                      <a:pt x="11570" y="1"/>
                      <a:pt x="11544" y="4"/>
                      <a:pt x="11519" y="13"/>
                    </a:cubicBezTo>
                    <a:lnTo>
                      <a:pt x="9901" y="552"/>
                    </a:lnTo>
                    <a:cubicBezTo>
                      <a:pt x="9775" y="594"/>
                      <a:pt x="9707" y="731"/>
                      <a:pt x="9749" y="857"/>
                    </a:cubicBezTo>
                    <a:cubicBezTo>
                      <a:pt x="9784" y="958"/>
                      <a:pt x="9877" y="1021"/>
                      <a:pt x="9977" y="1021"/>
                    </a:cubicBezTo>
                    <a:cubicBezTo>
                      <a:pt x="10003" y="1021"/>
                      <a:pt x="10029" y="1018"/>
                      <a:pt x="10054" y="1010"/>
                    </a:cubicBezTo>
                    <a:lnTo>
                      <a:pt x="11672" y="470"/>
                    </a:lnTo>
                    <a:cubicBezTo>
                      <a:pt x="11798" y="428"/>
                      <a:pt x="11866" y="291"/>
                      <a:pt x="11824" y="165"/>
                    </a:cubicBezTo>
                    <a:cubicBezTo>
                      <a:pt x="11790" y="64"/>
                      <a:pt x="11697" y="1"/>
                      <a:pt x="11595" y="1"/>
                    </a:cubicBezTo>
                    <a:close/>
                    <a:moveTo>
                      <a:pt x="8361" y="1079"/>
                    </a:moveTo>
                    <a:cubicBezTo>
                      <a:pt x="8335" y="1079"/>
                      <a:pt x="8309" y="1083"/>
                      <a:pt x="8284" y="1092"/>
                    </a:cubicBezTo>
                    <a:lnTo>
                      <a:pt x="6666" y="1630"/>
                    </a:lnTo>
                    <a:cubicBezTo>
                      <a:pt x="6540" y="1672"/>
                      <a:pt x="6473" y="1809"/>
                      <a:pt x="6515" y="1935"/>
                    </a:cubicBezTo>
                    <a:cubicBezTo>
                      <a:pt x="6547" y="2036"/>
                      <a:pt x="6642" y="2100"/>
                      <a:pt x="6742" y="2100"/>
                    </a:cubicBezTo>
                    <a:cubicBezTo>
                      <a:pt x="6768" y="2100"/>
                      <a:pt x="6793" y="2096"/>
                      <a:pt x="6819" y="2088"/>
                    </a:cubicBezTo>
                    <a:lnTo>
                      <a:pt x="8436" y="1548"/>
                    </a:lnTo>
                    <a:cubicBezTo>
                      <a:pt x="8562" y="1506"/>
                      <a:pt x="8630" y="1369"/>
                      <a:pt x="8589" y="1243"/>
                    </a:cubicBezTo>
                    <a:cubicBezTo>
                      <a:pt x="8555" y="1142"/>
                      <a:pt x="8461" y="1079"/>
                      <a:pt x="8361" y="1079"/>
                    </a:cubicBezTo>
                    <a:close/>
                    <a:moveTo>
                      <a:pt x="5125" y="2157"/>
                    </a:moveTo>
                    <a:cubicBezTo>
                      <a:pt x="5100" y="2157"/>
                      <a:pt x="5074" y="2161"/>
                      <a:pt x="5048" y="2170"/>
                    </a:cubicBezTo>
                    <a:lnTo>
                      <a:pt x="3431" y="2709"/>
                    </a:lnTo>
                    <a:cubicBezTo>
                      <a:pt x="3304" y="2750"/>
                      <a:pt x="3236" y="2887"/>
                      <a:pt x="3278" y="3014"/>
                    </a:cubicBezTo>
                    <a:cubicBezTo>
                      <a:pt x="3312" y="3115"/>
                      <a:pt x="3405" y="3179"/>
                      <a:pt x="3507" y="3179"/>
                    </a:cubicBezTo>
                    <a:cubicBezTo>
                      <a:pt x="3532" y="3179"/>
                      <a:pt x="3558" y="3175"/>
                      <a:pt x="3583" y="3166"/>
                    </a:cubicBezTo>
                    <a:lnTo>
                      <a:pt x="5201" y="2626"/>
                    </a:lnTo>
                    <a:cubicBezTo>
                      <a:pt x="5327" y="2585"/>
                      <a:pt x="5395" y="2449"/>
                      <a:pt x="5353" y="2322"/>
                    </a:cubicBezTo>
                    <a:cubicBezTo>
                      <a:pt x="5320" y="2221"/>
                      <a:pt x="5226" y="2157"/>
                      <a:pt x="5125" y="2157"/>
                    </a:cubicBezTo>
                    <a:close/>
                    <a:moveTo>
                      <a:pt x="1888" y="3236"/>
                    </a:moveTo>
                    <a:cubicBezTo>
                      <a:pt x="1863" y="3236"/>
                      <a:pt x="1838" y="3240"/>
                      <a:pt x="1813" y="3248"/>
                    </a:cubicBezTo>
                    <a:lnTo>
                      <a:pt x="195" y="3788"/>
                    </a:lnTo>
                    <a:cubicBezTo>
                      <a:pt x="69" y="3830"/>
                      <a:pt x="1" y="3966"/>
                      <a:pt x="43" y="4093"/>
                    </a:cubicBezTo>
                    <a:cubicBezTo>
                      <a:pt x="76" y="4194"/>
                      <a:pt x="170" y="4257"/>
                      <a:pt x="271" y="4257"/>
                    </a:cubicBezTo>
                    <a:cubicBezTo>
                      <a:pt x="296" y="4257"/>
                      <a:pt x="323" y="4253"/>
                      <a:pt x="348" y="4245"/>
                    </a:cubicBezTo>
                    <a:lnTo>
                      <a:pt x="1965" y="3705"/>
                    </a:lnTo>
                    <a:cubicBezTo>
                      <a:pt x="2092" y="3663"/>
                      <a:pt x="2160" y="3527"/>
                      <a:pt x="2118" y="3400"/>
                    </a:cubicBezTo>
                    <a:cubicBezTo>
                      <a:pt x="2083" y="3299"/>
                      <a:pt x="1989" y="3236"/>
                      <a:pt x="1888" y="32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2968;p50">
                <a:extLst>
                  <a:ext uri="{FF2B5EF4-FFF2-40B4-BE49-F238E27FC236}">
                    <a16:creationId xmlns:a16="http://schemas.microsoft.com/office/drawing/2014/main" id="{46347489-1250-4176-09C8-7016AEE90A58}"/>
                  </a:ext>
                </a:extLst>
              </p:cNvPr>
              <p:cNvSpPr/>
              <p:nvPr/>
            </p:nvSpPr>
            <p:spPr>
              <a:xfrm>
                <a:off x="-3342925" y="913175"/>
                <a:ext cx="48050" cy="33250"/>
              </a:xfrm>
              <a:custGeom>
                <a:avLst/>
                <a:gdLst/>
                <a:ahLst/>
                <a:cxnLst/>
                <a:rect l="l" t="t" r="r" b="b"/>
                <a:pathLst>
                  <a:path w="1922" h="1330" extrusionOk="0">
                    <a:moveTo>
                      <a:pt x="1186" y="1"/>
                    </a:moveTo>
                    <a:cubicBezTo>
                      <a:pt x="1161" y="1"/>
                      <a:pt x="1135" y="5"/>
                      <a:pt x="1110" y="13"/>
                    </a:cubicBezTo>
                    <a:lnTo>
                      <a:pt x="195" y="318"/>
                    </a:lnTo>
                    <a:cubicBezTo>
                      <a:pt x="69" y="360"/>
                      <a:pt x="0" y="497"/>
                      <a:pt x="42" y="623"/>
                    </a:cubicBezTo>
                    <a:cubicBezTo>
                      <a:pt x="77" y="724"/>
                      <a:pt x="171" y="788"/>
                      <a:pt x="271" y="788"/>
                    </a:cubicBezTo>
                    <a:cubicBezTo>
                      <a:pt x="296" y="788"/>
                      <a:pt x="322" y="784"/>
                      <a:pt x="347" y="775"/>
                    </a:cubicBezTo>
                    <a:lnTo>
                      <a:pt x="1070" y="535"/>
                    </a:lnTo>
                    <a:lnTo>
                      <a:pt x="1435" y="1204"/>
                    </a:lnTo>
                    <a:cubicBezTo>
                      <a:pt x="1479" y="1285"/>
                      <a:pt x="1562" y="1330"/>
                      <a:pt x="1646" y="1330"/>
                    </a:cubicBezTo>
                    <a:cubicBezTo>
                      <a:pt x="1686" y="1330"/>
                      <a:pt x="1726" y="1320"/>
                      <a:pt x="1762" y="1299"/>
                    </a:cubicBezTo>
                    <a:cubicBezTo>
                      <a:pt x="1879" y="1236"/>
                      <a:pt x="1922" y="1090"/>
                      <a:pt x="1859" y="973"/>
                    </a:cubicBezTo>
                    <a:lnTo>
                      <a:pt x="1397" y="127"/>
                    </a:lnTo>
                    <a:cubicBezTo>
                      <a:pt x="1354" y="47"/>
                      <a:pt x="1272" y="1"/>
                      <a:pt x="1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2969;p50">
                <a:extLst>
                  <a:ext uri="{FF2B5EF4-FFF2-40B4-BE49-F238E27FC236}">
                    <a16:creationId xmlns:a16="http://schemas.microsoft.com/office/drawing/2014/main" id="{797AEFD3-C254-A599-8FC3-768C226F77AE}"/>
                  </a:ext>
                </a:extLst>
              </p:cNvPr>
              <p:cNvSpPr/>
              <p:nvPr/>
            </p:nvSpPr>
            <p:spPr>
              <a:xfrm>
                <a:off x="-3287400" y="973300"/>
                <a:ext cx="204925" cy="362700"/>
              </a:xfrm>
              <a:custGeom>
                <a:avLst/>
                <a:gdLst/>
                <a:ahLst/>
                <a:cxnLst/>
                <a:rect l="l" t="t" r="r" b="b"/>
                <a:pathLst>
                  <a:path w="8197" h="14508" extrusionOk="0">
                    <a:moveTo>
                      <a:pt x="276" y="1"/>
                    </a:moveTo>
                    <a:cubicBezTo>
                      <a:pt x="237" y="1"/>
                      <a:pt x="197" y="10"/>
                      <a:pt x="161" y="30"/>
                    </a:cubicBezTo>
                    <a:cubicBezTo>
                      <a:pt x="44" y="94"/>
                      <a:pt x="1" y="241"/>
                      <a:pt x="64" y="357"/>
                    </a:cubicBezTo>
                    <a:lnTo>
                      <a:pt x="914" y="1915"/>
                    </a:lnTo>
                    <a:cubicBezTo>
                      <a:pt x="957" y="1996"/>
                      <a:pt x="1040" y="2041"/>
                      <a:pt x="1125" y="2041"/>
                    </a:cubicBezTo>
                    <a:cubicBezTo>
                      <a:pt x="1164" y="2041"/>
                      <a:pt x="1204" y="2032"/>
                      <a:pt x="1241" y="2012"/>
                    </a:cubicBezTo>
                    <a:cubicBezTo>
                      <a:pt x="1358" y="1948"/>
                      <a:pt x="1401" y="1802"/>
                      <a:pt x="1338" y="1685"/>
                    </a:cubicBezTo>
                    <a:lnTo>
                      <a:pt x="488" y="126"/>
                    </a:lnTo>
                    <a:cubicBezTo>
                      <a:pt x="444" y="46"/>
                      <a:pt x="361" y="1"/>
                      <a:pt x="276" y="1"/>
                    </a:cubicBezTo>
                    <a:close/>
                    <a:moveTo>
                      <a:pt x="1974" y="3118"/>
                    </a:moveTo>
                    <a:cubicBezTo>
                      <a:pt x="1935" y="3118"/>
                      <a:pt x="1896" y="3127"/>
                      <a:pt x="1859" y="3147"/>
                    </a:cubicBezTo>
                    <a:cubicBezTo>
                      <a:pt x="1743" y="3210"/>
                      <a:pt x="1699" y="3357"/>
                      <a:pt x="1763" y="3474"/>
                    </a:cubicBezTo>
                    <a:lnTo>
                      <a:pt x="2612" y="5032"/>
                    </a:lnTo>
                    <a:cubicBezTo>
                      <a:pt x="2657" y="5113"/>
                      <a:pt x="2739" y="5158"/>
                      <a:pt x="2824" y="5158"/>
                    </a:cubicBezTo>
                    <a:cubicBezTo>
                      <a:pt x="2863" y="5158"/>
                      <a:pt x="2903" y="5148"/>
                      <a:pt x="2939" y="5128"/>
                    </a:cubicBezTo>
                    <a:cubicBezTo>
                      <a:pt x="3056" y="5064"/>
                      <a:pt x="3099" y="4918"/>
                      <a:pt x="3036" y="4801"/>
                    </a:cubicBezTo>
                    <a:lnTo>
                      <a:pt x="2186" y="3244"/>
                    </a:lnTo>
                    <a:cubicBezTo>
                      <a:pt x="2142" y="3163"/>
                      <a:pt x="2060" y="3118"/>
                      <a:pt x="1974" y="3118"/>
                    </a:cubicBezTo>
                    <a:close/>
                    <a:moveTo>
                      <a:pt x="3673" y="6234"/>
                    </a:moveTo>
                    <a:cubicBezTo>
                      <a:pt x="3634" y="6234"/>
                      <a:pt x="3595" y="6243"/>
                      <a:pt x="3558" y="6263"/>
                    </a:cubicBezTo>
                    <a:cubicBezTo>
                      <a:pt x="3441" y="6328"/>
                      <a:pt x="3398" y="6474"/>
                      <a:pt x="3461" y="6590"/>
                    </a:cubicBezTo>
                    <a:lnTo>
                      <a:pt x="4311" y="8148"/>
                    </a:lnTo>
                    <a:cubicBezTo>
                      <a:pt x="4355" y="8229"/>
                      <a:pt x="4438" y="8274"/>
                      <a:pt x="4524" y="8274"/>
                    </a:cubicBezTo>
                    <a:cubicBezTo>
                      <a:pt x="4562" y="8274"/>
                      <a:pt x="4601" y="8265"/>
                      <a:pt x="4638" y="8245"/>
                    </a:cubicBezTo>
                    <a:cubicBezTo>
                      <a:pt x="4755" y="8181"/>
                      <a:pt x="4798" y="8035"/>
                      <a:pt x="4735" y="7918"/>
                    </a:cubicBezTo>
                    <a:lnTo>
                      <a:pt x="3885" y="6359"/>
                    </a:lnTo>
                    <a:cubicBezTo>
                      <a:pt x="3841" y="6279"/>
                      <a:pt x="3759" y="6234"/>
                      <a:pt x="3673" y="6234"/>
                    </a:cubicBezTo>
                    <a:close/>
                    <a:moveTo>
                      <a:pt x="5373" y="9351"/>
                    </a:moveTo>
                    <a:cubicBezTo>
                      <a:pt x="5334" y="9351"/>
                      <a:pt x="5294" y="9360"/>
                      <a:pt x="5257" y="9380"/>
                    </a:cubicBezTo>
                    <a:cubicBezTo>
                      <a:pt x="5141" y="9444"/>
                      <a:pt x="5097" y="9590"/>
                      <a:pt x="5160" y="9707"/>
                    </a:cubicBezTo>
                    <a:lnTo>
                      <a:pt x="6010" y="11265"/>
                    </a:lnTo>
                    <a:cubicBezTo>
                      <a:pt x="6054" y="11346"/>
                      <a:pt x="6137" y="11391"/>
                      <a:pt x="6222" y="11391"/>
                    </a:cubicBezTo>
                    <a:cubicBezTo>
                      <a:pt x="6261" y="11391"/>
                      <a:pt x="6300" y="11382"/>
                      <a:pt x="6337" y="11362"/>
                    </a:cubicBezTo>
                    <a:cubicBezTo>
                      <a:pt x="6454" y="11297"/>
                      <a:pt x="6497" y="11151"/>
                      <a:pt x="6434" y="11034"/>
                    </a:cubicBezTo>
                    <a:lnTo>
                      <a:pt x="5584" y="9476"/>
                    </a:lnTo>
                    <a:cubicBezTo>
                      <a:pt x="5540" y="9396"/>
                      <a:pt x="5458" y="9351"/>
                      <a:pt x="5373" y="9351"/>
                    </a:cubicBezTo>
                    <a:close/>
                    <a:moveTo>
                      <a:pt x="7071" y="12467"/>
                    </a:moveTo>
                    <a:cubicBezTo>
                      <a:pt x="7032" y="12467"/>
                      <a:pt x="6992" y="12477"/>
                      <a:pt x="6955" y="12496"/>
                    </a:cubicBezTo>
                    <a:cubicBezTo>
                      <a:pt x="6839" y="12561"/>
                      <a:pt x="6797" y="12707"/>
                      <a:pt x="6860" y="12824"/>
                    </a:cubicBezTo>
                    <a:lnTo>
                      <a:pt x="7708" y="14381"/>
                    </a:lnTo>
                    <a:cubicBezTo>
                      <a:pt x="7753" y="14462"/>
                      <a:pt x="7836" y="14508"/>
                      <a:pt x="7921" y="14508"/>
                    </a:cubicBezTo>
                    <a:cubicBezTo>
                      <a:pt x="7960" y="14508"/>
                      <a:pt x="7999" y="14498"/>
                      <a:pt x="8036" y="14478"/>
                    </a:cubicBezTo>
                    <a:cubicBezTo>
                      <a:pt x="8153" y="14414"/>
                      <a:pt x="8196" y="14268"/>
                      <a:pt x="8132" y="14151"/>
                    </a:cubicBezTo>
                    <a:lnTo>
                      <a:pt x="7282" y="12593"/>
                    </a:lnTo>
                    <a:cubicBezTo>
                      <a:pt x="7238" y="12512"/>
                      <a:pt x="7156" y="12467"/>
                      <a:pt x="7071" y="124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2970;p50">
                <a:extLst>
                  <a:ext uri="{FF2B5EF4-FFF2-40B4-BE49-F238E27FC236}">
                    <a16:creationId xmlns:a16="http://schemas.microsoft.com/office/drawing/2014/main" id="{6A066DD6-EC6F-9D7B-A19B-03927998C24E}"/>
                  </a:ext>
                </a:extLst>
              </p:cNvPr>
              <p:cNvSpPr/>
              <p:nvPr/>
            </p:nvSpPr>
            <p:spPr>
              <a:xfrm>
                <a:off x="-3075050" y="1362875"/>
                <a:ext cx="25300" cy="33275"/>
              </a:xfrm>
              <a:custGeom>
                <a:avLst/>
                <a:gdLst/>
                <a:ahLst/>
                <a:cxnLst/>
                <a:rect l="l" t="t" r="r" b="b"/>
                <a:pathLst>
                  <a:path w="1012" h="1331" extrusionOk="0">
                    <a:moveTo>
                      <a:pt x="276" y="1"/>
                    </a:moveTo>
                    <a:cubicBezTo>
                      <a:pt x="237" y="1"/>
                      <a:pt x="197" y="10"/>
                      <a:pt x="161" y="30"/>
                    </a:cubicBezTo>
                    <a:cubicBezTo>
                      <a:pt x="44" y="94"/>
                      <a:pt x="0" y="240"/>
                      <a:pt x="64" y="357"/>
                    </a:cubicBezTo>
                    <a:lnTo>
                      <a:pt x="525" y="1204"/>
                    </a:lnTo>
                    <a:cubicBezTo>
                      <a:pt x="569" y="1284"/>
                      <a:pt x="652" y="1330"/>
                      <a:pt x="736" y="1330"/>
                    </a:cubicBezTo>
                    <a:cubicBezTo>
                      <a:pt x="776" y="1330"/>
                      <a:pt x="815" y="1320"/>
                      <a:pt x="852" y="1300"/>
                    </a:cubicBezTo>
                    <a:cubicBezTo>
                      <a:pt x="969" y="1236"/>
                      <a:pt x="1012" y="1090"/>
                      <a:pt x="949" y="973"/>
                    </a:cubicBezTo>
                    <a:lnTo>
                      <a:pt x="488" y="127"/>
                    </a:lnTo>
                    <a:cubicBezTo>
                      <a:pt x="444" y="46"/>
                      <a:pt x="361"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1" name="Google Shape;2971;p50">
              <a:extLst>
                <a:ext uri="{FF2B5EF4-FFF2-40B4-BE49-F238E27FC236}">
                  <a16:creationId xmlns:a16="http://schemas.microsoft.com/office/drawing/2014/main" id="{780CD135-D167-64E0-B5C7-CACAA9DE931E}"/>
                </a:ext>
              </a:extLst>
            </p:cNvPr>
            <p:cNvGrpSpPr/>
            <p:nvPr/>
          </p:nvGrpSpPr>
          <p:grpSpPr>
            <a:xfrm>
              <a:off x="4634014" y="2592821"/>
              <a:ext cx="195902" cy="232387"/>
              <a:chOff x="-2410500" y="1256150"/>
              <a:chExt cx="291825" cy="346175"/>
            </a:xfrm>
          </p:grpSpPr>
          <p:sp>
            <p:nvSpPr>
              <p:cNvPr id="1313" name="Google Shape;2972;p50">
                <a:extLst>
                  <a:ext uri="{FF2B5EF4-FFF2-40B4-BE49-F238E27FC236}">
                    <a16:creationId xmlns:a16="http://schemas.microsoft.com/office/drawing/2014/main" id="{25A9B15F-8802-010F-03ED-6CA95E0C9ED3}"/>
                  </a:ext>
                </a:extLst>
              </p:cNvPr>
              <p:cNvSpPr/>
              <p:nvPr/>
            </p:nvSpPr>
            <p:spPr>
              <a:xfrm>
                <a:off x="-2410500" y="1590250"/>
                <a:ext cx="36200" cy="12075"/>
              </a:xfrm>
              <a:custGeom>
                <a:avLst/>
                <a:gdLst/>
                <a:ahLst/>
                <a:cxnLst/>
                <a:rect l="l" t="t" r="r" b="b"/>
                <a:pathLst>
                  <a:path w="1448" h="483" extrusionOk="0">
                    <a:moveTo>
                      <a:pt x="242" y="1"/>
                    </a:moveTo>
                    <a:cubicBezTo>
                      <a:pt x="108" y="1"/>
                      <a:pt x="1" y="108"/>
                      <a:pt x="1" y="242"/>
                    </a:cubicBezTo>
                    <a:cubicBezTo>
                      <a:pt x="1" y="375"/>
                      <a:pt x="108" y="482"/>
                      <a:pt x="242" y="482"/>
                    </a:cubicBezTo>
                    <a:lnTo>
                      <a:pt x="1206" y="482"/>
                    </a:lnTo>
                    <a:cubicBezTo>
                      <a:pt x="1340" y="482"/>
                      <a:pt x="1447" y="375"/>
                      <a:pt x="1447" y="242"/>
                    </a:cubicBezTo>
                    <a:cubicBezTo>
                      <a:pt x="1447" y="108"/>
                      <a:pt x="1340" y="1"/>
                      <a:pt x="1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2973;p50">
                <a:extLst>
                  <a:ext uri="{FF2B5EF4-FFF2-40B4-BE49-F238E27FC236}">
                    <a16:creationId xmlns:a16="http://schemas.microsoft.com/office/drawing/2014/main" id="{192AD631-34C9-61F2-C465-160B03C2B987}"/>
                  </a:ext>
                </a:extLst>
              </p:cNvPr>
              <p:cNvSpPr/>
              <p:nvPr/>
            </p:nvSpPr>
            <p:spPr>
              <a:xfrm>
                <a:off x="-2354575" y="1590250"/>
                <a:ext cx="43925" cy="12075"/>
              </a:xfrm>
              <a:custGeom>
                <a:avLst/>
                <a:gdLst/>
                <a:ahLst/>
                <a:cxnLst/>
                <a:rect l="l" t="t" r="r" b="b"/>
                <a:pathLst>
                  <a:path w="1757" h="483" extrusionOk="0">
                    <a:moveTo>
                      <a:pt x="243" y="1"/>
                    </a:moveTo>
                    <a:cubicBezTo>
                      <a:pt x="109" y="1"/>
                      <a:pt x="1" y="108"/>
                      <a:pt x="1" y="242"/>
                    </a:cubicBezTo>
                    <a:cubicBezTo>
                      <a:pt x="1" y="375"/>
                      <a:pt x="109" y="482"/>
                      <a:pt x="243" y="482"/>
                    </a:cubicBezTo>
                    <a:lnTo>
                      <a:pt x="1516" y="482"/>
                    </a:lnTo>
                    <a:cubicBezTo>
                      <a:pt x="1649" y="482"/>
                      <a:pt x="1756" y="375"/>
                      <a:pt x="1756" y="242"/>
                    </a:cubicBezTo>
                    <a:cubicBezTo>
                      <a:pt x="1756" y="108"/>
                      <a:pt x="1649" y="1"/>
                      <a:pt x="1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2974;p50">
                <a:extLst>
                  <a:ext uri="{FF2B5EF4-FFF2-40B4-BE49-F238E27FC236}">
                    <a16:creationId xmlns:a16="http://schemas.microsoft.com/office/drawing/2014/main" id="{5DD59CA3-314F-C9D3-780A-487E8BE749E5}"/>
                  </a:ext>
                </a:extLst>
              </p:cNvPr>
              <p:cNvSpPr/>
              <p:nvPr/>
            </p:nvSpPr>
            <p:spPr>
              <a:xfrm>
                <a:off x="-2290900" y="1567900"/>
                <a:ext cx="46025" cy="34425"/>
              </a:xfrm>
              <a:custGeom>
                <a:avLst/>
                <a:gdLst/>
                <a:ahLst/>
                <a:cxnLst/>
                <a:rect l="l" t="t" r="r" b="b"/>
                <a:pathLst>
                  <a:path w="1841" h="1377" extrusionOk="0">
                    <a:moveTo>
                      <a:pt x="1567" y="1"/>
                    </a:moveTo>
                    <a:cubicBezTo>
                      <a:pt x="1472" y="1"/>
                      <a:pt x="1381" y="57"/>
                      <a:pt x="1344" y="151"/>
                    </a:cubicBezTo>
                    <a:lnTo>
                      <a:pt x="1044" y="895"/>
                    </a:lnTo>
                    <a:lnTo>
                      <a:pt x="241" y="895"/>
                    </a:lnTo>
                    <a:cubicBezTo>
                      <a:pt x="109" y="895"/>
                      <a:pt x="0" y="1002"/>
                      <a:pt x="0" y="1136"/>
                    </a:cubicBezTo>
                    <a:cubicBezTo>
                      <a:pt x="0" y="1269"/>
                      <a:pt x="109" y="1376"/>
                      <a:pt x="241" y="1376"/>
                    </a:cubicBezTo>
                    <a:lnTo>
                      <a:pt x="1206" y="1376"/>
                    </a:lnTo>
                    <a:cubicBezTo>
                      <a:pt x="1305" y="1376"/>
                      <a:pt x="1392" y="1317"/>
                      <a:pt x="1430" y="1226"/>
                    </a:cubicBezTo>
                    <a:lnTo>
                      <a:pt x="1791" y="332"/>
                    </a:lnTo>
                    <a:cubicBezTo>
                      <a:pt x="1840" y="209"/>
                      <a:pt x="1781" y="68"/>
                      <a:pt x="1658" y="18"/>
                    </a:cubicBezTo>
                    <a:cubicBezTo>
                      <a:pt x="1628" y="7"/>
                      <a:pt x="1598" y="1"/>
                      <a:pt x="1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2975;p50">
                <a:extLst>
                  <a:ext uri="{FF2B5EF4-FFF2-40B4-BE49-F238E27FC236}">
                    <a16:creationId xmlns:a16="http://schemas.microsoft.com/office/drawing/2014/main" id="{CC8F3F61-7922-C05E-9C60-AF79582CA0EA}"/>
                  </a:ext>
                </a:extLst>
              </p:cNvPr>
              <p:cNvSpPr/>
              <p:nvPr/>
            </p:nvSpPr>
            <p:spPr>
              <a:xfrm>
                <a:off x="-2241825" y="1319825"/>
                <a:ext cx="97400" cy="218800"/>
              </a:xfrm>
              <a:custGeom>
                <a:avLst/>
                <a:gdLst/>
                <a:ahLst/>
                <a:cxnLst/>
                <a:rect l="l" t="t" r="r" b="b"/>
                <a:pathLst>
                  <a:path w="3896" h="8752" extrusionOk="0">
                    <a:moveTo>
                      <a:pt x="3622" y="0"/>
                    </a:moveTo>
                    <a:cubicBezTo>
                      <a:pt x="3526" y="0"/>
                      <a:pt x="3437" y="57"/>
                      <a:pt x="3399" y="151"/>
                    </a:cubicBezTo>
                    <a:lnTo>
                      <a:pt x="2729" y="1805"/>
                    </a:lnTo>
                    <a:cubicBezTo>
                      <a:pt x="2679" y="1929"/>
                      <a:pt x="2739" y="2069"/>
                      <a:pt x="2862" y="2119"/>
                    </a:cubicBezTo>
                    <a:cubicBezTo>
                      <a:pt x="2892" y="2131"/>
                      <a:pt x="2922" y="2136"/>
                      <a:pt x="2953" y="2136"/>
                    </a:cubicBezTo>
                    <a:cubicBezTo>
                      <a:pt x="3047" y="2136"/>
                      <a:pt x="3138" y="2080"/>
                      <a:pt x="3176" y="1985"/>
                    </a:cubicBezTo>
                    <a:lnTo>
                      <a:pt x="3846" y="332"/>
                    </a:lnTo>
                    <a:cubicBezTo>
                      <a:pt x="3895" y="208"/>
                      <a:pt x="3835" y="68"/>
                      <a:pt x="3712" y="18"/>
                    </a:cubicBezTo>
                    <a:cubicBezTo>
                      <a:pt x="3682" y="6"/>
                      <a:pt x="3652" y="0"/>
                      <a:pt x="3622" y="0"/>
                    </a:cubicBezTo>
                    <a:close/>
                    <a:moveTo>
                      <a:pt x="2283" y="3308"/>
                    </a:moveTo>
                    <a:cubicBezTo>
                      <a:pt x="2187" y="3308"/>
                      <a:pt x="2097" y="3365"/>
                      <a:pt x="2059" y="3459"/>
                    </a:cubicBezTo>
                    <a:lnTo>
                      <a:pt x="1390" y="5113"/>
                    </a:lnTo>
                    <a:cubicBezTo>
                      <a:pt x="1340" y="5236"/>
                      <a:pt x="1400" y="5377"/>
                      <a:pt x="1523" y="5426"/>
                    </a:cubicBezTo>
                    <a:cubicBezTo>
                      <a:pt x="1552" y="5439"/>
                      <a:pt x="1583" y="5444"/>
                      <a:pt x="1613" y="5444"/>
                    </a:cubicBezTo>
                    <a:cubicBezTo>
                      <a:pt x="1708" y="5444"/>
                      <a:pt x="1799" y="5387"/>
                      <a:pt x="1837" y="5293"/>
                    </a:cubicBezTo>
                    <a:lnTo>
                      <a:pt x="2506" y="3640"/>
                    </a:lnTo>
                    <a:cubicBezTo>
                      <a:pt x="2556" y="3516"/>
                      <a:pt x="2496" y="3376"/>
                      <a:pt x="2373" y="3326"/>
                    </a:cubicBezTo>
                    <a:cubicBezTo>
                      <a:pt x="2343" y="3314"/>
                      <a:pt x="2313" y="3308"/>
                      <a:pt x="2283" y="3308"/>
                    </a:cubicBezTo>
                    <a:close/>
                    <a:moveTo>
                      <a:pt x="943" y="6616"/>
                    </a:moveTo>
                    <a:cubicBezTo>
                      <a:pt x="848" y="6616"/>
                      <a:pt x="758" y="6673"/>
                      <a:pt x="720" y="6767"/>
                    </a:cubicBezTo>
                    <a:lnTo>
                      <a:pt x="51" y="8421"/>
                    </a:lnTo>
                    <a:cubicBezTo>
                      <a:pt x="0" y="8544"/>
                      <a:pt x="60" y="8685"/>
                      <a:pt x="183" y="8734"/>
                    </a:cubicBezTo>
                    <a:cubicBezTo>
                      <a:pt x="213" y="8747"/>
                      <a:pt x="243" y="8752"/>
                      <a:pt x="274" y="8752"/>
                    </a:cubicBezTo>
                    <a:cubicBezTo>
                      <a:pt x="369" y="8752"/>
                      <a:pt x="459" y="8695"/>
                      <a:pt x="498" y="8601"/>
                    </a:cubicBezTo>
                    <a:lnTo>
                      <a:pt x="1167" y="6948"/>
                    </a:lnTo>
                    <a:cubicBezTo>
                      <a:pt x="1217" y="6824"/>
                      <a:pt x="1157" y="6684"/>
                      <a:pt x="1034" y="6633"/>
                    </a:cubicBezTo>
                    <a:cubicBezTo>
                      <a:pt x="1004" y="6621"/>
                      <a:pt x="973" y="6616"/>
                      <a:pt x="943" y="66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2976;p50">
                <a:extLst>
                  <a:ext uri="{FF2B5EF4-FFF2-40B4-BE49-F238E27FC236}">
                    <a16:creationId xmlns:a16="http://schemas.microsoft.com/office/drawing/2014/main" id="{AB10CEF9-58D7-73BB-0445-191348AA3737}"/>
                  </a:ext>
                </a:extLst>
              </p:cNvPr>
              <p:cNvSpPr/>
              <p:nvPr/>
            </p:nvSpPr>
            <p:spPr>
              <a:xfrm>
                <a:off x="-2141375" y="1256150"/>
                <a:ext cx="22700" cy="34400"/>
              </a:xfrm>
              <a:custGeom>
                <a:avLst/>
                <a:gdLst/>
                <a:ahLst/>
                <a:cxnLst/>
                <a:rect l="l" t="t" r="r" b="b"/>
                <a:pathLst>
                  <a:path w="908" h="1376" extrusionOk="0">
                    <a:moveTo>
                      <a:pt x="635" y="1"/>
                    </a:moveTo>
                    <a:cubicBezTo>
                      <a:pt x="540" y="1"/>
                      <a:pt x="450" y="57"/>
                      <a:pt x="411" y="151"/>
                    </a:cubicBezTo>
                    <a:lnTo>
                      <a:pt x="51" y="1045"/>
                    </a:lnTo>
                    <a:cubicBezTo>
                      <a:pt x="0" y="1168"/>
                      <a:pt x="60" y="1309"/>
                      <a:pt x="183" y="1358"/>
                    </a:cubicBezTo>
                    <a:cubicBezTo>
                      <a:pt x="213" y="1370"/>
                      <a:pt x="243" y="1376"/>
                      <a:pt x="274" y="1376"/>
                    </a:cubicBezTo>
                    <a:cubicBezTo>
                      <a:pt x="368" y="1376"/>
                      <a:pt x="460" y="1319"/>
                      <a:pt x="498" y="1226"/>
                    </a:cubicBezTo>
                    <a:lnTo>
                      <a:pt x="858" y="332"/>
                    </a:lnTo>
                    <a:cubicBezTo>
                      <a:pt x="908" y="208"/>
                      <a:pt x="849" y="68"/>
                      <a:pt x="726" y="18"/>
                    </a:cubicBezTo>
                    <a:cubicBezTo>
                      <a:pt x="696" y="6"/>
                      <a:pt x="665"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2" name="Google Shape;2977;p50">
              <a:extLst>
                <a:ext uri="{FF2B5EF4-FFF2-40B4-BE49-F238E27FC236}">
                  <a16:creationId xmlns:a16="http://schemas.microsoft.com/office/drawing/2014/main" id="{362257B5-86EF-617A-E6FF-0CA2B4D7AE68}"/>
                </a:ext>
              </a:extLst>
            </p:cNvPr>
            <p:cNvGrpSpPr/>
            <p:nvPr/>
          </p:nvGrpSpPr>
          <p:grpSpPr>
            <a:xfrm>
              <a:off x="5456961" y="2483601"/>
              <a:ext cx="159115" cy="229467"/>
              <a:chOff x="-1184600" y="1093450"/>
              <a:chExt cx="237025" cy="341825"/>
            </a:xfrm>
          </p:grpSpPr>
          <p:sp>
            <p:nvSpPr>
              <p:cNvPr id="1310" name="Google Shape;2978;p50">
                <a:extLst>
                  <a:ext uri="{FF2B5EF4-FFF2-40B4-BE49-F238E27FC236}">
                    <a16:creationId xmlns:a16="http://schemas.microsoft.com/office/drawing/2014/main" id="{EFF2BC93-7ABA-A3AB-A5D4-C796D1949C1D}"/>
                  </a:ext>
                </a:extLst>
              </p:cNvPr>
              <p:cNvSpPr/>
              <p:nvPr/>
            </p:nvSpPr>
            <p:spPr>
              <a:xfrm>
                <a:off x="-1184600" y="1093450"/>
                <a:ext cx="27250" cy="32025"/>
              </a:xfrm>
              <a:custGeom>
                <a:avLst/>
                <a:gdLst/>
                <a:ahLst/>
                <a:cxnLst/>
                <a:rect l="l" t="t" r="r" b="b"/>
                <a:pathLst>
                  <a:path w="1090" h="1281" extrusionOk="0">
                    <a:moveTo>
                      <a:pt x="275" y="1"/>
                    </a:moveTo>
                    <a:cubicBezTo>
                      <a:pt x="228" y="1"/>
                      <a:pt x="181" y="14"/>
                      <a:pt x="139" y="43"/>
                    </a:cubicBezTo>
                    <a:cubicBezTo>
                      <a:pt x="30" y="116"/>
                      <a:pt x="1" y="267"/>
                      <a:pt x="75" y="377"/>
                    </a:cubicBezTo>
                    <a:lnTo>
                      <a:pt x="616" y="1174"/>
                    </a:lnTo>
                    <a:cubicBezTo>
                      <a:pt x="663" y="1244"/>
                      <a:pt x="738" y="1281"/>
                      <a:pt x="815" y="1281"/>
                    </a:cubicBezTo>
                    <a:cubicBezTo>
                      <a:pt x="862" y="1281"/>
                      <a:pt x="909" y="1267"/>
                      <a:pt x="950" y="1240"/>
                    </a:cubicBezTo>
                    <a:cubicBezTo>
                      <a:pt x="1061" y="1165"/>
                      <a:pt x="1089" y="1015"/>
                      <a:pt x="1015" y="905"/>
                    </a:cubicBezTo>
                    <a:lnTo>
                      <a:pt x="474" y="107"/>
                    </a:lnTo>
                    <a:cubicBezTo>
                      <a:pt x="428" y="38"/>
                      <a:pt x="352"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2979;p50">
                <a:extLst>
                  <a:ext uri="{FF2B5EF4-FFF2-40B4-BE49-F238E27FC236}">
                    <a16:creationId xmlns:a16="http://schemas.microsoft.com/office/drawing/2014/main" id="{37A4BA33-E7E0-4A80-BFAA-C7BE43C5C99F}"/>
                  </a:ext>
                </a:extLst>
              </p:cNvPr>
              <p:cNvSpPr/>
              <p:nvPr/>
            </p:nvSpPr>
            <p:spPr>
              <a:xfrm>
                <a:off x="-1143025" y="1154825"/>
                <a:ext cx="153900" cy="219100"/>
              </a:xfrm>
              <a:custGeom>
                <a:avLst/>
                <a:gdLst/>
                <a:ahLst/>
                <a:cxnLst/>
                <a:rect l="l" t="t" r="r" b="b"/>
                <a:pathLst>
                  <a:path w="6156" h="8764" extrusionOk="0">
                    <a:moveTo>
                      <a:pt x="274" y="0"/>
                    </a:moveTo>
                    <a:cubicBezTo>
                      <a:pt x="228" y="0"/>
                      <a:pt x="181" y="14"/>
                      <a:pt x="139" y="42"/>
                    </a:cubicBezTo>
                    <a:cubicBezTo>
                      <a:pt x="29" y="116"/>
                      <a:pt x="1" y="266"/>
                      <a:pt x="75" y="376"/>
                    </a:cubicBezTo>
                    <a:lnTo>
                      <a:pt x="1195" y="2033"/>
                    </a:lnTo>
                    <a:cubicBezTo>
                      <a:pt x="1243" y="2101"/>
                      <a:pt x="1318" y="2138"/>
                      <a:pt x="1396" y="2138"/>
                    </a:cubicBezTo>
                    <a:cubicBezTo>
                      <a:pt x="1443" y="2138"/>
                      <a:pt x="1489" y="2124"/>
                      <a:pt x="1530" y="2097"/>
                    </a:cubicBezTo>
                    <a:cubicBezTo>
                      <a:pt x="1640" y="2022"/>
                      <a:pt x="1670" y="1873"/>
                      <a:pt x="1595" y="1762"/>
                    </a:cubicBezTo>
                    <a:lnTo>
                      <a:pt x="474" y="106"/>
                    </a:lnTo>
                    <a:cubicBezTo>
                      <a:pt x="427" y="37"/>
                      <a:pt x="351" y="0"/>
                      <a:pt x="274" y="0"/>
                    </a:cubicBezTo>
                    <a:close/>
                    <a:moveTo>
                      <a:pt x="2516" y="3312"/>
                    </a:moveTo>
                    <a:cubicBezTo>
                      <a:pt x="2470" y="3312"/>
                      <a:pt x="2423" y="3326"/>
                      <a:pt x="2382" y="3354"/>
                    </a:cubicBezTo>
                    <a:cubicBezTo>
                      <a:pt x="2271" y="3428"/>
                      <a:pt x="2243" y="3579"/>
                      <a:pt x="2318" y="3688"/>
                    </a:cubicBezTo>
                    <a:lnTo>
                      <a:pt x="3440" y="5345"/>
                    </a:lnTo>
                    <a:cubicBezTo>
                      <a:pt x="3485" y="5413"/>
                      <a:pt x="3562" y="5451"/>
                      <a:pt x="3639" y="5451"/>
                    </a:cubicBezTo>
                    <a:cubicBezTo>
                      <a:pt x="3686" y="5451"/>
                      <a:pt x="3732" y="5437"/>
                      <a:pt x="3774" y="5409"/>
                    </a:cubicBezTo>
                    <a:cubicBezTo>
                      <a:pt x="3884" y="5334"/>
                      <a:pt x="3912" y="5185"/>
                      <a:pt x="3839" y="5075"/>
                    </a:cubicBezTo>
                    <a:lnTo>
                      <a:pt x="2716" y="3419"/>
                    </a:lnTo>
                    <a:cubicBezTo>
                      <a:pt x="2670" y="3349"/>
                      <a:pt x="2594" y="3312"/>
                      <a:pt x="2516" y="3312"/>
                    </a:cubicBezTo>
                    <a:close/>
                    <a:moveTo>
                      <a:pt x="4759" y="6625"/>
                    </a:moveTo>
                    <a:cubicBezTo>
                      <a:pt x="4713" y="6625"/>
                      <a:pt x="4666" y="6638"/>
                      <a:pt x="4625" y="6666"/>
                    </a:cubicBezTo>
                    <a:cubicBezTo>
                      <a:pt x="4515" y="6741"/>
                      <a:pt x="4485" y="6891"/>
                      <a:pt x="4560" y="7000"/>
                    </a:cubicBezTo>
                    <a:lnTo>
                      <a:pt x="5681" y="8657"/>
                    </a:lnTo>
                    <a:cubicBezTo>
                      <a:pt x="5729" y="8725"/>
                      <a:pt x="5804" y="8763"/>
                      <a:pt x="5881" y="8763"/>
                    </a:cubicBezTo>
                    <a:cubicBezTo>
                      <a:pt x="5928" y="8763"/>
                      <a:pt x="5975" y="8750"/>
                      <a:pt x="6016" y="8722"/>
                    </a:cubicBezTo>
                    <a:cubicBezTo>
                      <a:pt x="6126" y="8648"/>
                      <a:pt x="6156" y="8497"/>
                      <a:pt x="6081" y="8387"/>
                    </a:cubicBezTo>
                    <a:lnTo>
                      <a:pt x="4960" y="6730"/>
                    </a:lnTo>
                    <a:cubicBezTo>
                      <a:pt x="4913" y="6662"/>
                      <a:pt x="4836" y="6625"/>
                      <a:pt x="4759" y="66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2980;p50">
                <a:extLst>
                  <a:ext uri="{FF2B5EF4-FFF2-40B4-BE49-F238E27FC236}">
                    <a16:creationId xmlns:a16="http://schemas.microsoft.com/office/drawing/2014/main" id="{19E1CED9-202D-3CF8-D180-86D839013C0C}"/>
                  </a:ext>
                </a:extLst>
              </p:cNvPr>
              <p:cNvSpPr/>
              <p:nvPr/>
            </p:nvSpPr>
            <p:spPr>
              <a:xfrm>
                <a:off x="-974800" y="1403225"/>
                <a:ext cx="27225" cy="32050"/>
              </a:xfrm>
              <a:custGeom>
                <a:avLst/>
                <a:gdLst/>
                <a:ahLst/>
                <a:cxnLst/>
                <a:rect l="l" t="t" r="r" b="b"/>
                <a:pathLst>
                  <a:path w="1089" h="1282" extrusionOk="0">
                    <a:moveTo>
                      <a:pt x="273" y="1"/>
                    </a:moveTo>
                    <a:cubicBezTo>
                      <a:pt x="227" y="1"/>
                      <a:pt x="180" y="14"/>
                      <a:pt x="139" y="42"/>
                    </a:cubicBezTo>
                    <a:cubicBezTo>
                      <a:pt x="28" y="117"/>
                      <a:pt x="0" y="267"/>
                      <a:pt x="75" y="378"/>
                    </a:cubicBezTo>
                    <a:lnTo>
                      <a:pt x="615" y="1176"/>
                    </a:lnTo>
                    <a:cubicBezTo>
                      <a:pt x="662" y="1244"/>
                      <a:pt x="737" y="1281"/>
                      <a:pt x="814" y="1281"/>
                    </a:cubicBezTo>
                    <a:cubicBezTo>
                      <a:pt x="861" y="1281"/>
                      <a:pt x="908" y="1267"/>
                      <a:pt x="950" y="1240"/>
                    </a:cubicBezTo>
                    <a:cubicBezTo>
                      <a:pt x="1059" y="1165"/>
                      <a:pt x="1089" y="1015"/>
                      <a:pt x="1014" y="906"/>
                    </a:cubicBezTo>
                    <a:lnTo>
                      <a:pt x="473" y="107"/>
                    </a:lnTo>
                    <a:cubicBezTo>
                      <a:pt x="427" y="38"/>
                      <a:pt x="351"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83" name="Google Shape;2981;p50">
              <a:extLst>
                <a:ext uri="{FF2B5EF4-FFF2-40B4-BE49-F238E27FC236}">
                  <a16:creationId xmlns:a16="http://schemas.microsoft.com/office/drawing/2014/main" id="{43F89873-679B-370A-540C-C99463D7AFEC}"/>
                </a:ext>
              </a:extLst>
            </p:cNvPr>
            <p:cNvSpPr/>
            <p:nvPr/>
          </p:nvSpPr>
          <p:spPr>
            <a:xfrm>
              <a:off x="5419352" y="2977124"/>
              <a:ext cx="46689" cy="165459"/>
            </a:xfrm>
            <a:custGeom>
              <a:avLst/>
              <a:gdLst/>
              <a:ahLst/>
              <a:cxnLst/>
              <a:rect l="l" t="t" r="r" b="b"/>
              <a:pathLst>
                <a:path w="2782" h="9859" extrusionOk="0">
                  <a:moveTo>
                    <a:pt x="2515" y="1"/>
                  </a:moveTo>
                  <a:cubicBezTo>
                    <a:pt x="2406" y="1"/>
                    <a:pt x="2308" y="75"/>
                    <a:pt x="2282" y="186"/>
                  </a:cubicBezTo>
                  <a:lnTo>
                    <a:pt x="1832" y="2061"/>
                  </a:lnTo>
                  <a:cubicBezTo>
                    <a:pt x="1801" y="2190"/>
                    <a:pt x="1881" y="2321"/>
                    <a:pt x="2009" y="2351"/>
                  </a:cubicBezTo>
                  <a:cubicBezTo>
                    <a:pt x="2029" y="2356"/>
                    <a:pt x="2048" y="2359"/>
                    <a:pt x="2066" y="2359"/>
                  </a:cubicBezTo>
                  <a:cubicBezTo>
                    <a:pt x="2175" y="2359"/>
                    <a:pt x="2274" y="2284"/>
                    <a:pt x="2300" y="2173"/>
                  </a:cubicBezTo>
                  <a:lnTo>
                    <a:pt x="2751" y="298"/>
                  </a:lnTo>
                  <a:cubicBezTo>
                    <a:pt x="2781" y="169"/>
                    <a:pt x="2701" y="38"/>
                    <a:pt x="2572" y="8"/>
                  </a:cubicBezTo>
                  <a:cubicBezTo>
                    <a:pt x="2553" y="3"/>
                    <a:pt x="2533" y="1"/>
                    <a:pt x="2515" y="1"/>
                  </a:cubicBezTo>
                  <a:close/>
                  <a:moveTo>
                    <a:pt x="1615" y="3751"/>
                  </a:moveTo>
                  <a:cubicBezTo>
                    <a:pt x="1505" y="3751"/>
                    <a:pt x="1407" y="3826"/>
                    <a:pt x="1381" y="3935"/>
                  </a:cubicBezTo>
                  <a:lnTo>
                    <a:pt x="932" y="5811"/>
                  </a:lnTo>
                  <a:cubicBezTo>
                    <a:pt x="901" y="5940"/>
                    <a:pt x="980" y="6070"/>
                    <a:pt x="1111" y="6101"/>
                  </a:cubicBezTo>
                  <a:cubicBezTo>
                    <a:pt x="1129" y="6106"/>
                    <a:pt x="1148" y="6107"/>
                    <a:pt x="1167" y="6107"/>
                  </a:cubicBezTo>
                  <a:cubicBezTo>
                    <a:pt x="1275" y="6107"/>
                    <a:pt x="1374" y="6034"/>
                    <a:pt x="1400" y="5923"/>
                  </a:cubicBezTo>
                  <a:lnTo>
                    <a:pt x="1850" y="4048"/>
                  </a:lnTo>
                  <a:cubicBezTo>
                    <a:pt x="1882" y="3918"/>
                    <a:pt x="1802" y="3789"/>
                    <a:pt x="1673" y="3757"/>
                  </a:cubicBezTo>
                  <a:cubicBezTo>
                    <a:pt x="1653" y="3753"/>
                    <a:pt x="1634" y="3751"/>
                    <a:pt x="1615" y="3751"/>
                  </a:cubicBezTo>
                  <a:close/>
                  <a:moveTo>
                    <a:pt x="714" y="7500"/>
                  </a:moveTo>
                  <a:cubicBezTo>
                    <a:pt x="602" y="7500"/>
                    <a:pt x="508" y="7575"/>
                    <a:pt x="482" y="7685"/>
                  </a:cubicBezTo>
                  <a:lnTo>
                    <a:pt x="32" y="9560"/>
                  </a:lnTo>
                  <a:cubicBezTo>
                    <a:pt x="0" y="9690"/>
                    <a:pt x="81" y="9820"/>
                    <a:pt x="211" y="9851"/>
                  </a:cubicBezTo>
                  <a:cubicBezTo>
                    <a:pt x="229" y="9856"/>
                    <a:pt x="248" y="9858"/>
                    <a:pt x="266" y="9858"/>
                  </a:cubicBezTo>
                  <a:cubicBezTo>
                    <a:pt x="376" y="9858"/>
                    <a:pt x="475" y="9783"/>
                    <a:pt x="501" y="9673"/>
                  </a:cubicBezTo>
                  <a:lnTo>
                    <a:pt x="951" y="7798"/>
                  </a:lnTo>
                  <a:cubicBezTo>
                    <a:pt x="982" y="7668"/>
                    <a:pt x="902" y="7539"/>
                    <a:pt x="773" y="7507"/>
                  </a:cubicBezTo>
                  <a:cubicBezTo>
                    <a:pt x="753" y="7503"/>
                    <a:pt x="733" y="7500"/>
                    <a:pt x="714" y="75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2982;p50">
              <a:extLst>
                <a:ext uri="{FF2B5EF4-FFF2-40B4-BE49-F238E27FC236}">
                  <a16:creationId xmlns:a16="http://schemas.microsoft.com/office/drawing/2014/main" id="{DCD87577-0A2B-2C0C-8481-044E00219677}"/>
                </a:ext>
              </a:extLst>
            </p:cNvPr>
            <p:cNvSpPr/>
            <p:nvPr/>
          </p:nvSpPr>
          <p:spPr>
            <a:xfrm>
              <a:off x="5692806" y="3427080"/>
              <a:ext cx="179472" cy="297671"/>
            </a:xfrm>
            <a:custGeom>
              <a:avLst/>
              <a:gdLst/>
              <a:ahLst/>
              <a:cxnLst/>
              <a:rect l="l" t="t" r="r" b="b"/>
              <a:pathLst>
                <a:path w="10694" h="17737" extrusionOk="0">
                  <a:moveTo>
                    <a:pt x="276" y="0"/>
                  </a:moveTo>
                  <a:cubicBezTo>
                    <a:pt x="234" y="0"/>
                    <a:pt x="192" y="11"/>
                    <a:pt x="153" y="34"/>
                  </a:cubicBezTo>
                  <a:cubicBezTo>
                    <a:pt x="39" y="101"/>
                    <a:pt x="1" y="250"/>
                    <a:pt x="68" y="364"/>
                  </a:cubicBezTo>
                  <a:lnTo>
                    <a:pt x="1045" y="2026"/>
                  </a:lnTo>
                  <a:cubicBezTo>
                    <a:pt x="1091" y="2103"/>
                    <a:pt x="1171" y="2145"/>
                    <a:pt x="1253" y="2145"/>
                  </a:cubicBezTo>
                  <a:cubicBezTo>
                    <a:pt x="1295" y="2145"/>
                    <a:pt x="1337" y="2134"/>
                    <a:pt x="1375" y="2111"/>
                  </a:cubicBezTo>
                  <a:cubicBezTo>
                    <a:pt x="1490" y="2044"/>
                    <a:pt x="1528" y="1897"/>
                    <a:pt x="1461" y="1782"/>
                  </a:cubicBezTo>
                  <a:lnTo>
                    <a:pt x="484" y="119"/>
                  </a:lnTo>
                  <a:cubicBezTo>
                    <a:pt x="438" y="42"/>
                    <a:pt x="358" y="0"/>
                    <a:pt x="276" y="0"/>
                  </a:cubicBezTo>
                  <a:close/>
                  <a:moveTo>
                    <a:pt x="2230" y="3325"/>
                  </a:moveTo>
                  <a:cubicBezTo>
                    <a:pt x="2188" y="3325"/>
                    <a:pt x="2147" y="3336"/>
                    <a:pt x="2109" y="3359"/>
                  </a:cubicBezTo>
                  <a:cubicBezTo>
                    <a:pt x="1994" y="3426"/>
                    <a:pt x="1954" y="3573"/>
                    <a:pt x="2023" y="3688"/>
                  </a:cubicBezTo>
                  <a:lnTo>
                    <a:pt x="3000" y="5351"/>
                  </a:lnTo>
                  <a:cubicBezTo>
                    <a:pt x="3044" y="5427"/>
                    <a:pt x="3125" y="5470"/>
                    <a:pt x="3207" y="5470"/>
                  </a:cubicBezTo>
                  <a:cubicBezTo>
                    <a:pt x="3249" y="5470"/>
                    <a:pt x="3291" y="5459"/>
                    <a:pt x="3329" y="5436"/>
                  </a:cubicBezTo>
                  <a:cubicBezTo>
                    <a:pt x="3444" y="5369"/>
                    <a:pt x="3482" y="5222"/>
                    <a:pt x="3414" y="5106"/>
                  </a:cubicBezTo>
                  <a:lnTo>
                    <a:pt x="2438" y="3444"/>
                  </a:lnTo>
                  <a:cubicBezTo>
                    <a:pt x="2393" y="3368"/>
                    <a:pt x="2312" y="3325"/>
                    <a:pt x="2230" y="3325"/>
                  </a:cubicBezTo>
                  <a:close/>
                  <a:moveTo>
                    <a:pt x="4183" y="6649"/>
                  </a:moveTo>
                  <a:cubicBezTo>
                    <a:pt x="4141" y="6649"/>
                    <a:pt x="4100" y="6660"/>
                    <a:pt x="4062" y="6683"/>
                  </a:cubicBezTo>
                  <a:cubicBezTo>
                    <a:pt x="3947" y="6750"/>
                    <a:pt x="3908" y="6897"/>
                    <a:pt x="3977" y="7013"/>
                  </a:cubicBezTo>
                  <a:lnTo>
                    <a:pt x="4954" y="8675"/>
                  </a:lnTo>
                  <a:cubicBezTo>
                    <a:pt x="4998" y="8751"/>
                    <a:pt x="5079" y="8794"/>
                    <a:pt x="5161" y="8794"/>
                  </a:cubicBezTo>
                  <a:cubicBezTo>
                    <a:pt x="5203" y="8794"/>
                    <a:pt x="5245" y="8783"/>
                    <a:pt x="5283" y="8760"/>
                  </a:cubicBezTo>
                  <a:cubicBezTo>
                    <a:pt x="5398" y="8693"/>
                    <a:pt x="5437" y="8545"/>
                    <a:pt x="5368" y="8431"/>
                  </a:cubicBezTo>
                  <a:lnTo>
                    <a:pt x="4392" y="6769"/>
                  </a:lnTo>
                  <a:cubicBezTo>
                    <a:pt x="4347" y="6692"/>
                    <a:pt x="4265" y="6649"/>
                    <a:pt x="4183" y="6649"/>
                  </a:cubicBezTo>
                  <a:close/>
                  <a:moveTo>
                    <a:pt x="6139" y="9974"/>
                  </a:moveTo>
                  <a:cubicBezTo>
                    <a:pt x="6097" y="9974"/>
                    <a:pt x="6055" y="9985"/>
                    <a:pt x="6017" y="10007"/>
                  </a:cubicBezTo>
                  <a:cubicBezTo>
                    <a:pt x="5902" y="10075"/>
                    <a:pt x="5864" y="10222"/>
                    <a:pt x="5931" y="10337"/>
                  </a:cubicBezTo>
                  <a:lnTo>
                    <a:pt x="6908" y="11999"/>
                  </a:lnTo>
                  <a:cubicBezTo>
                    <a:pt x="6953" y="12075"/>
                    <a:pt x="7033" y="12118"/>
                    <a:pt x="7115" y="12118"/>
                  </a:cubicBezTo>
                  <a:cubicBezTo>
                    <a:pt x="7158" y="12118"/>
                    <a:pt x="7200" y="12108"/>
                    <a:pt x="7237" y="12085"/>
                  </a:cubicBezTo>
                  <a:cubicBezTo>
                    <a:pt x="7353" y="12017"/>
                    <a:pt x="7391" y="11869"/>
                    <a:pt x="7324" y="11754"/>
                  </a:cubicBezTo>
                  <a:lnTo>
                    <a:pt x="6347" y="10093"/>
                  </a:lnTo>
                  <a:cubicBezTo>
                    <a:pt x="6301" y="10016"/>
                    <a:pt x="6221" y="9974"/>
                    <a:pt x="6139" y="9974"/>
                  </a:cubicBezTo>
                  <a:close/>
                  <a:moveTo>
                    <a:pt x="8092" y="13298"/>
                  </a:moveTo>
                  <a:cubicBezTo>
                    <a:pt x="8050" y="13298"/>
                    <a:pt x="8009" y="13309"/>
                    <a:pt x="7972" y="13331"/>
                  </a:cubicBezTo>
                  <a:cubicBezTo>
                    <a:pt x="7856" y="13398"/>
                    <a:pt x="7818" y="13547"/>
                    <a:pt x="7886" y="13661"/>
                  </a:cubicBezTo>
                  <a:lnTo>
                    <a:pt x="8863" y="15323"/>
                  </a:lnTo>
                  <a:cubicBezTo>
                    <a:pt x="8908" y="15400"/>
                    <a:pt x="8988" y="15443"/>
                    <a:pt x="9070" y="15443"/>
                  </a:cubicBezTo>
                  <a:cubicBezTo>
                    <a:pt x="9112" y="15443"/>
                    <a:pt x="9154" y="15432"/>
                    <a:pt x="9192" y="15409"/>
                  </a:cubicBezTo>
                  <a:cubicBezTo>
                    <a:pt x="9306" y="15342"/>
                    <a:pt x="9345" y="15194"/>
                    <a:pt x="9278" y="15079"/>
                  </a:cubicBezTo>
                  <a:lnTo>
                    <a:pt x="8301" y="13417"/>
                  </a:lnTo>
                  <a:cubicBezTo>
                    <a:pt x="8255" y="13340"/>
                    <a:pt x="8174" y="13298"/>
                    <a:pt x="8092" y="13298"/>
                  </a:cubicBezTo>
                  <a:close/>
                  <a:moveTo>
                    <a:pt x="10046" y="16623"/>
                  </a:moveTo>
                  <a:cubicBezTo>
                    <a:pt x="10005" y="16623"/>
                    <a:pt x="9963" y="16633"/>
                    <a:pt x="9925" y="16656"/>
                  </a:cubicBezTo>
                  <a:cubicBezTo>
                    <a:pt x="9810" y="16723"/>
                    <a:pt x="9771" y="16871"/>
                    <a:pt x="9840" y="16986"/>
                  </a:cubicBezTo>
                  <a:lnTo>
                    <a:pt x="10211" y="17617"/>
                  </a:lnTo>
                  <a:cubicBezTo>
                    <a:pt x="10256" y="17694"/>
                    <a:pt x="10336" y="17736"/>
                    <a:pt x="10418" y="17736"/>
                  </a:cubicBezTo>
                  <a:cubicBezTo>
                    <a:pt x="10460" y="17736"/>
                    <a:pt x="10502" y="17726"/>
                    <a:pt x="10541" y="17702"/>
                  </a:cubicBezTo>
                  <a:cubicBezTo>
                    <a:pt x="10656" y="17635"/>
                    <a:pt x="10694" y="17488"/>
                    <a:pt x="10626" y="17373"/>
                  </a:cubicBezTo>
                  <a:lnTo>
                    <a:pt x="10255" y="16741"/>
                  </a:lnTo>
                  <a:cubicBezTo>
                    <a:pt x="10210" y="16665"/>
                    <a:pt x="10129" y="16623"/>
                    <a:pt x="10046" y="166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2983;p50">
              <a:extLst>
                <a:ext uri="{FF2B5EF4-FFF2-40B4-BE49-F238E27FC236}">
                  <a16:creationId xmlns:a16="http://schemas.microsoft.com/office/drawing/2014/main" id="{5293F083-6B27-1C6B-1B53-8F27D7FE8B28}"/>
                </a:ext>
              </a:extLst>
            </p:cNvPr>
            <p:cNvSpPr/>
            <p:nvPr/>
          </p:nvSpPr>
          <p:spPr>
            <a:xfrm>
              <a:off x="5810384" y="3966670"/>
              <a:ext cx="131357" cy="253902"/>
            </a:xfrm>
            <a:custGeom>
              <a:avLst/>
              <a:gdLst/>
              <a:ahLst/>
              <a:cxnLst/>
              <a:rect l="l" t="t" r="r" b="b"/>
              <a:pathLst>
                <a:path w="7827" h="15129" extrusionOk="0">
                  <a:moveTo>
                    <a:pt x="7551" y="1"/>
                  </a:moveTo>
                  <a:cubicBezTo>
                    <a:pt x="7463" y="1"/>
                    <a:pt x="7378" y="50"/>
                    <a:pt x="7337" y="135"/>
                  </a:cubicBezTo>
                  <a:lnTo>
                    <a:pt x="6478" y="1861"/>
                  </a:lnTo>
                  <a:cubicBezTo>
                    <a:pt x="6418" y="1981"/>
                    <a:pt x="6467" y="2125"/>
                    <a:pt x="6586" y="2184"/>
                  </a:cubicBezTo>
                  <a:cubicBezTo>
                    <a:pt x="6620" y="2202"/>
                    <a:pt x="6658" y="2210"/>
                    <a:pt x="6694" y="2210"/>
                  </a:cubicBezTo>
                  <a:cubicBezTo>
                    <a:pt x="6782" y="2210"/>
                    <a:pt x="6867" y="2161"/>
                    <a:pt x="6909" y="2076"/>
                  </a:cubicBezTo>
                  <a:lnTo>
                    <a:pt x="7767" y="350"/>
                  </a:lnTo>
                  <a:cubicBezTo>
                    <a:pt x="7827" y="230"/>
                    <a:pt x="7778" y="86"/>
                    <a:pt x="7658" y="27"/>
                  </a:cubicBezTo>
                  <a:cubicBezTo>
                    <a:pt x="7624" y="9"/>
                    <a:pt x="7587" y="1"/>
                    <a:pt x="7551" y="1"/>
                  </a:cubicBezTo>
                  <a:close/>
                  <a:moveTo>
                    <a:pt x="5836" y="3455"/>
                  </a:moveTo>
                  <a:cubicBezTo>
                    <a:pt x="5747" y="3455"/>
                    <a:pt x="5662" y="3503"/>
                    <a:pt x="5620" y="3588"/>
                  </a:cubicBezTo>
                  <a:lnTo>
                    <a:pt x="4762" y="5315"/>
                  </a:lnTo>
                  <a:cubicBezTo>
                    <a:pt x="4704" y="5434"/>
                    <a:pt x="4751" y="5578"/>
                    <a:pt x="4870" y="5638"/>
                  </a:cubicBezTo>
                  <a:cubicBezTo>
                    <a:pt x="4905" y="5655"/>
                    <a:pt x="4942" y="5663"/>
                    <a:pt x="4977" y="5663"/>
                  </a:cubicBezTo>
                  <a:cubicBezTo>
                    <a:pt x="5067" y="5663"/>
                    <a:pt x="5152" y="5614"/>
                    <a:pt x="5193" y="5529"/>
                  </a:cubicBezTo>
                  <a:lnTo>
                    <a:pt x="6051" y="3803"/>
                  </a:lnTo>
                  <a:cubicBezTo>
                    <a:pt x="6111" y="3684"/>
                    <a:pt x="6063" y="3539"/>
                    <a:pt x="5943" y="3480"/>
                  </a:cubicBezTo>
                  <a:cubicBezTo>
                    <a:pt x="5909" y="3463"/>
                    <a:pt x="5872" y="3455"/>
                    <a:pt x="5836" y="3455"/>
                  </a:cubicBezTo>
                  <a:close/>
                  <a:moveTo>
                    <a:pt x="4121" y="6908"/>
                  </a:moveTo>
                  <a:cubicBezTo>
                    <a:pt x="4032" y="6908"/>
                    <a:pt x="3946" y="6957"/>
                    <a:pt x="3903" y="7041"/>
                  </a:cubicBezTo>
                  <a:lnTo>
                    <a:pt x="3046" y="8768"/>
                  </a:lnTo>
                  <a:cubicBezTo>
                    <a:pt x="2987" y="8887"/>
                    <a:pt x="3036" y="9032"/>
                    <a:pt x="3156" y="9091"/>
                  </a:cubicBezTo>
                  <a:cubicBezTo>
                    <a:pt x="3189" y="9109"/>
                    <a:pt x="3226" y="9116"/>
                    <a:pt x="3262" y="9116"/>
                  </a:cubicBezTo>
                  <a:cubicBezTo>
                    <a:pt x="3350" y="9116"/>
                    <a:pt x="3435" y="9068"/>
                    <a:pt x="3478" y="8983"/>
                  </a:cubicBezTo>
                  <a:lnTo>
                    <a:pt x="4337" y="7256"/>
                  </a:lnTo>
                  <a:cubicBezTo>
                    <a:pt x="4395" y="7137"/>
                    <a:pt x="4346" y="6992"/>
                    <a:pt x="4227" y="6933"/>
                  </a:cubicBezTo>
                  <a:cubicBezTo>
                    <a:pt x="4193" y="6916"/>
                    <a:pt x="4157" y="6908"/>
                    <a:pt x="4121" y="6908"/>
                  </a:cubicBezTo>
                  <a:close/>
                  <a:moveTo>
                    <a:pt x="2405" y="10360"/>
                  </a:moveTo>
                  <a:cubicBezTo>
                    <a:pt x="2316" y="10360"/>
                    <a:pt x="2231" y="10410"/>
                    <a:pt x="2189" y="10494"/>
                  </a:cubicBezTo>
                  <a:lnTo>
                    <a:pt x="1330" y="12221"/>
                  </a:lnTo>
                  <a:cubicBezTo>
                    <a:pt x="1272" y="12341"/>
                    <a:pt x="1319" y="12485"/>
                    <a:pt x="1439" y="12544"/>
                  </a:cubicBezTo>
                  <a:cubicBezTo>
                    <a:pt x="1474" y="12562"/>
                    <a:pt x="1510" y="12571"/>
                    <a:pt x="1546" y="12571"/>
                  </a:cubicBezTo>
                  <a:cubicBezTo>
                    <a:pt x="1635" y="12571"/>
                    <a:pt x="1720" y="12521"/>
                    <a:pt x="1762" y="12437"/>
                  </a:cubicBezTo>
                  <a:lnTo>
                    <a:pt x="2620" y="10710"/>
                  </a:lnTo>
                  <a:cubicBezTo>
                    <a:pt x="2679" y="10590"/>
                    <a:pt x="2631" y="10446"/>
                    <a:pt x="2512" y="10386"/>
                  </a:cubicBezTo>
                  <a:cubicBezTo>
                    <a:pt x="2477" y="10369"/>
                    <a:pt x="2441" y="10360"/>
                    <a:pt x="2405" y="10360"/>
                  </a:cubicBezTo>
                  <a:close/>
                  <a:moveTo>
                    <a:pt x="689" y="13814"/>
                  </a:moveTo>
                  <a:cubicBezTo>
                    <a:pt x="600" y="13814"/>
                    <a:pt x="515" y="13864"/>
                    <a:pt x="473" y="13949"/>
                  </a:cubicBezTo>
                  <a:lnTo>
                    <a:pt x="60" y="14779"/>
                  </a:lnTo>
                  <a:cubicBezTo>
                    <a:pt x="0" y="14899"/>
                    <a:pt x="48" y="15045"/>
                    <a:pt x="168" y="15102"/>
                  </a:cubicBezTo>
                  <a:cubicBezTo>
                    <a:pt x="202" y="15120"/>
                    <a:pt x="239" y="15129"/>
                    <a:pt x="276" y="15129"/>
                  </a:cubicBezTo>
                  <a:cubicBezTo>
                    <a:pt x="364" y="15129"/>
                    <a:pt x="448" y="15079"/>
                    <a:pt x="490" y="14994"/>
                  </a:cubicBezTo>
                  <a:lnTo>
                    <a:pt x="904" y="14163"/>
                  </a:lnTo>
                  <a:cubicBezTo>
                    <a:pt x="964" y="14043"/>
                    <a:pt x="915" y="13899"/>
                    <a:pt x="796" y="13840"/>
                  </a:cubicBezTo>
                  <a:cubicBezTo>
                    <a:pt x="762" y="13823"/>
                    <a:pt x="725" y="13814"/>
                    <a:pt x="689" y="138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2984;p50">
              <a:extLst>
                <a:ext uri="{FF2B5EF4-FFF2-40B4-BE49-F238E27FC236}">
                  <a16:creationId xmlns:a16="http://schemas.microsoft.com/office/drawing/2014/main" id="{CA8801CB-4965-B503-E6C2-DA77CA9CEDA1}"/>
                </a:ext>
              </a:extLst>
            </p:cNvPr>
            <p:cNvSpPr/>
            <p:nvPr/>
          </p:nvSpPr>
          <p:spPr>
            <a:xfrm>
              <a:off x="5283430" y="4446818"/>
              <a:ext cx="508594" cy="220203"/>
            </a:xfrm>
            <a:custGeom>
              <a:avLst/>
              <a:gdLst/>
              <a:ahLst/>
              <a:cxnLst/>
              <a:rect l="l" t="t" r="r" b="b"/>
              <a:pathLst>
                <a:path w="30305" h="13121" extrusionOk="0">
                  <a:moveTo>
                    <a:pt x="24669" y="1"/>
                  </a:moveTo>
                  <a:cubicBezTo>
                    <a:pt x="24638" y="1"/>
                    <a:pt x="24605" y="7"/>
                    <a:pt x="24574" y="21"/>
                  </a:cubicBezTo>
                  <a:cubicBezTo>
                    <a:pt x="24451" y="73"/>
                    <a:pt x="24395" y="217"/>
                    <a:pt x="24448" y="338"/>
                  </a:cubicBezTo>
                  <a:lnTo>
                    <a:pt x="25213" y="2107"/>
                  </a:lnTo>
                  <a:cubicBezTo>
                    <a:pt x="25253" y="2198"/>
                    <a:pt x="25341" y="2253"/>
                    <a:pt x="25434" y="2253"/>
                  </a:cubicBezTo>
                  <a:cubicBezTo>
                    <a:pt x="25467" y="2253"/>
                    <a:pt x="25499" y="2247"/>
                    <a:pt x="25530" y="2233"/>
                  </a:cubicBezTo>
                  <a:cubicBezTo>
                    <a:pt x="25653" y="2180"/>
                    <a:pt x="25709" y="2038"/>
                    <a:pt x="25656" y="1916"/>
                  </a:cubicBezTo>
                  <a:lnTo>
                    <a:pt x="24890" y="147"/>
                  </a:lnTo>
                  <a:cubicBezTo>
                    <a:pt x="24850" y="56"/>
                    <a:pt x="24762" y="1"/>
                    <a:pt x="24669" y="1"/>
                  </a:cubicBezTo>
                  <a:close/>
                  <a:moveTo>
                    <a:pt x="26200" y="3540"/>
                  </a:moveTo>
                  <a:cubicBezTo>
                    <a:pt x="26168" y="3540"/>
                    <a:pt x="26135" y="3547"/>
                    <a:pt x="26104" y="3560"/>
                  </a:cubicBezTo>
                  <a:cubicBezTo>
                    <a:pt x="25982" y="3613"/>
                    <a:pt x="25926" y="3755"/>
                    <a:pt x="25979" y="3877"/>
                  </a:cubicBezTo>
                  <a:lnTo>
                    <a:pt x="26745" y="5646"/>
                  </a:lnTo>
                  <a:cubicBezTo>
                    <a:pt x="26785" y="5738"/>
                    <a:pt x="26873" y="5791"/>
                    <a:pt x="26966" y="5791"/>
                  </a:cubicBezTo>
                  <a:cubicBezTo>
                    <a:pt x="26998" y="5791"/>
                    <a:pt x="27031" y="5786"/>
                    <a:pt x="27062" y="5772"/>
                  </a:cubicBezTo>
                  <a:cubicBezTo>
                    <a:pt x="27184" y="5720"/>
                    <a:pt x="27240" y="5577"/>
                    <a:pt x="27188" y="5456"/>
                  </a:cubicBezTo>
                  <a:lnTo>
                    <a:pt x="26422" y="3685"/>
                  </a:lnTo>
                  <a:cubicBezTo>
                    <a:pt x="26383" y="3595"/>
                    <a:pt x="26294" y="3540"/>
                    <a:pt x="26200" y="3540"/>
                  </a:cubicBezTo>
                  <a:close/>
                  <a:moveTo>
                    <a:pt x="260" y="8170"/>
                  </a:moveTo>
                  <a:cubicBezTo>
                    <a:pt x="145" y="8170"/>
                    <a:pt x="39" y="8253"/>
                    <a:pt x="21" y="8373"/>
                  </a:cubicBezTo>
                  <a:cubicBezTo>
                    <a:pt x="0" y="8505"/>
                    <a:pt x="91" y="8628"/>
                    <a:pt x="222" y="8649"/>
                  </a:cubicBezTo>
                  <a:lnTo>
                    <a:pt x="2127" y="8947"/>
                  </a:lnTo>
                  <a:cubicBezTo>
                    <a:pt x="2140" y="8949"/>
                    <a:pt x="2152" y="8950"/>
                    <a:pt x="2165" y="8950"/>
                  </a:cubicBezTo>
                  <a:cubicBezTo>
                    <a:pt x="2280" y="8950"/>
                    <a:pt x="2384" y="8865"/>
                    <a:pt x="2403" y="8746"/>
                  </a:cubicBezTo>
                  <a:cubicBezTo>
                    <a:pt x="2424" y="8614"/>
                    <a:pt x="2333" y="8490"/>
                    <a:pt x="2202" y="8470"/>
                  </a:cubicBezTo>
                  <a:lnTo>
                    <a:pt x="296" y="8173"/>
                  </a:lnTo>
                  <a:cubicBezTo>
                    <a:pt x="284" y="8171"/>
                    <a:pt x="272" y="8170"/>
                    <a:pt x="260" y="8170"/>
                  </a:cubicBezTo>
                  <a:close/>
                  <a:moveTo>
                    <a:pt x="27731" y="7079"/>
                  </a:moveTo>
                  <a:cubicBezTo>
                    <a:pt x="27700" y="7079"/>
                    <a:pt x="27668" y="7085"/>
                    <a:pt x="27637" y="7099"/>
                  </a:cubicBezTo>
                  <a:cubicBezTo>
                    <a:pt x="27515" y="7152"/>
                    <a:pt x="27458" y="7294"/>
                    <a:pt x="27512" y="7416"/>
                  </a:cubicBezTo>
                  <a:lnTo>
                    <a:pt x="28277" y="9185"/>
                  </a:lnTo>
                  <a:cubicBezTo>
                    <a:pt x="28316" y="9276"/>
                    <a:pt x="28405" y="9331"/>
                    <a:pt x="28498" y="9331"/>
                  </a:cubicBezTo>
                  <a:cubicBezTo>
                    <a:pt x="28530" y="9331"/>
                    <a:pt x="28562" y="9325"/>
                    <a:pt x="28594" y="9312"/>
                  </a:cubicBezTo>
                  <a:cubicBezTo>
                    <a:pt x="28716" y="9258"/>
                    <a:pt x="28772" y="9116"/>
                    <a:pt x="28720" y="8994"/>
                  </a:cubicBezTo>
                  <a:lnTo>
                    <a:pt x="27953" y="7225"/>
                  </a:lnTo>
                  <a:cubicBezTo>
                    <a:pt x="27913" y="7134"/>
                    <a:pt x="27825" y="7079"/>
                    <a:pt x="27731" y="7079"/>
                  </a:cubicBezTo>
                  <a:close/>
                  <a:moveTo>
                    <a:pt x="4070" y="8765"/>
                  </a:moveTo>
                  <a:cubicBezTo>
                    <a:pt x="3954" y="8765"/>
                    <a:pt x="3850" y="8850"/>
                    <a:pt x="3831" y="8969"/>
                  </a:cubicBezTo>
                  <a:cubicBezTo>
                    <a:pt x="3810" y="9100"/>
                    <a:pt x="3901" y="9223"/>
                    <a:pt x="4032" y="9244"/>
                  </a:cubicBezTo>
                  <a:lnTo>
                    <a:pt x="5937" y="9543"/>
                  </a:lnTo>
                  <a:cubicBezTo>
                    <a:pt x="5949" y="9544"/>
                    <a:pt x="5962" y="9545"/>
                    <a:pt x="5974" y="9545"/>
                  </a:cubicBezTo>
                  <a:cubicBezTo>
                    <a:pt x="6091" y="9545"/>
                    <a:pt x="6193" y="9460"/>
                    <a:pt x="6212" y="9342"/>
                  </a:cubicBezTo>
                  <a:cubicBezTo>
                    <a:pt x="6233" y="9211"/>
                    <a:pt x="6143" y="9087"/>
                    <a:pt x="6011" y="9067"/>
                  </a:cubicBezTo>
                  <a:lnTo>
                    <a:pt x="4106" y="8768"/>
                  </a:lnTo>
                  <a:cubicBezTo>
                    <a:pt x="4094" y="8766"/>
                    <a:pt x="4082" y="8765"/>
                    <a:pt x="4070" y="8765"/>
                  </a:cubicBezTo>
                  <a:close/>
                  <a:moveTo>
                    <a:pt x="7881" y="9362"/>
                  </a:moveTo>
                  <a:cubicBezTo>
                    <a:pt x="7765" y="9362"/>
                    <a:pt x="7661" y="9445"/>
                    <a:pt x="7642" y="9565"/>
                  </a:cubicBezTo>
                  <a:cubicBezTo>
                    <a:pt x="7621" y="9697"/>
                    <a:pt x="7711" y="9820"/>
                    <a:pt x="7843" y="9841"/>
                  </a:cubicBezTo>
                  <a:lnTo>
                    <a:pt x="9747" y="10138"/>
                  </a:lnTo>
                  <a:cubicBezTo>
                    <a:pt x="9760" y="10140"/>
                    <a:pt x="9773" y="10142"/>
                    <a:pt x="9785" y="10142"/>
                  </a:cubicBezTo>
                  <a:cubicBezTo>
                    <a:pt x="9902" y="10142"/>
                    <a:pt x="10004" y="10056"/>
                    <a:pt x="10023" y="9937"/>
                  </a:cubicBezTo>
                  <a:cubicBezTo>
                    <a:pt x="10043" y="9806"/>
                    <a:pt x="9952" y="9683"/>
                    <a:pt x="9821" y="9662"/>
                  </a:cubicBezTo>
                  <a:lnTo>
                    <a:pt x="7916" y="9364"/>
                  </a:lnTo>
                  <a:cubicBezTo>
                    <a:pt x="7904" y="9362"/>
                    <a:pt x="7893" y="9362"/>
                    <a:pt x="7881" y="9362"/>
                  </a:cubicBezTo>
                  <a:close/>
                  <a:moveTo>
                    <a:pt x="11690" y="9957"/>
                  </a:moveTo>
                  <a:cubicBezTo>
                    <a:pt x="11573" y="9957"/>
                    <a:pt x="11469" y="10040"/>
                    <a:pt x="11451" y="10160"/>
                  </a:cubicBezTo>
                  <a:cubicBezTo>
                    <a:pt x="11430" y="10292"/>
                    <a:pt x="11521" y="10415"/>
                    <a:pt x="11652" y="10436"/>
                  </a:cubicBezTo>
                  <a:lnTo>
                    <a:pt x="13557" y="10734"/>
                  </a:lnTo>
                  <a:cubicBezTo>
                    <a:pt x="13570" y="10736"/>
                    <a:pt x="13581" y="10737"/>
                    <a:pt x="13595" y="10737"/>
                  </a:cubicBezTo>
                  <a:cubicBezTo>
                    <a:pt x="13711" y="10737"/>
                    <a:pt x="13813" y="10652"/>
                    <a:pt x="13833" y="10533"/>
                  </a:cubicBezTo>
                  <a:cubicBezTo>
                    <a:pt x="13853" y="10401"/>
                    <a:pt x="13762" y="10278"/>
                    <a:pt x="13632" y="10257"/>
                  </a:cubicBezTo>
                  <a:lnTo>
                    <a:pt x="11726" y="9960"/>
                  </a:lnTo>
                  <a:cubicBezTo>
                    <a:pt x="11714" y="9958"/>
                    <a:pt x="11702" y="9957"/>
                    <a:pt x="11690" y="9957"/>
                  </a:cubicBezTo>
                  <a:close/>
                  <a:moveTo>
                    <a:pt x="15501" y="10553"/>
                  </a:moveTo>
                  <a:cubicBezTo>
                    <a:pt x="15385" y="10553"/>
                    <a:pt x="15280" y="10636"/>
                    <a:pt x="15261" y="10757"/>
                  </a:cubicBezTo>
                  <a:cubicBezTo>
                    <a:pt x="15240" y="10887"/>
                    <a:pt x="15330" y="11011"/>
                    <a:pt x="15462" y="11032"/>
                  </a:cubicBezTo>
                  <a:lnTo>
                    <a:pt x="17367" y="11330"/>
                  </a:lnTo>
                  <a:cubicBezTo>
                    <a:pt x="17379" y="11331"/>
                    <a:pt x="17392" y="11332"/>
                    <a:pt x="17405" y="11332"/>
                  </a:cubicBezTo>
                  <a:cubicBezTo>
                    <a:pt x="17520" y="11332"/>
                    <a:pt x="17623" y="11248"/>
                    <a:pt x="17642" y="11128"/>
                  </a:cubicBezTo>
                  <a:cubicBezTo>
                    <a:pt x="17662" y="10998"/>
                    <a:pt x="17572" y="10874"/>
                    <a:pt x="17441" y="10854"/>
                  </a:cubicBezTo>
                  <a:lnTo>
                    <a:pt x="15537" y="10556"/>
                  </a:lnTo>
                  <a:cubicBezTo>
                    <a:pt x="15525" y="10554"/>
                    <a:pt x="15513" y="10553"/>
                    <a:pt x="15501" y="10553"/>
                  </a:cubicBezTo>
                  <a:close/>
                  <a:moveTo>
                    <a:pt x="19309" y="11148"/>
                  </a:moveTo>
                  <a:cubicBezTo>
                    <a:pt x="19191" y="11148"/>
                    <a:pt x="19090" y="11232"/>
                    <a:pt x="19071" y="11353"/>
                  </a:cubicBezTo>
                  <a:cubicBezTo>
                    <a:pt x="19051" y="11484"/>
                    <a:pt x="19140" y="11607"/>
                    <a:pt x="19272" y="11628"/>
                  </a:cubicBezTo>
                  <a:lnTo>
                    <a:pt x="21176" y="11926"/>
                  </a:lnTo>
                  <a:cubicBezTo>
                    <a:pt x="21189" y="11928"/>
                    <a:pt x="21202" y="11929"/>
                    <a:pt x="21214" y="11929"/>
                  </a:cubicBezTo>
                  <a:cubicBezTo>
                    <a:pt x="21330" y="11929"/>
                    <a:pt x="21433" y="11844"/>
                    <a:pt x="21451" y="11725"/>
                  </a:cubicBezTo>
                  <a:cubicBezTo>
                    <a:pt x="21472" y="11593"/>
                    <a:pt x="21383" y="11470"/>
                    <a:pt x="21250" y="11449"/>
                  </a:cubicBezTo>
                  <a:lnTo>
                    <a:pt x="19346" y="11151"/>
                  </a:lnTo>
                  <a:cubicBezTo>
                    <a:pt x="19334" y="11149"/>
                    <a:pt x="19321" y="11148"/>
                    <a:pt x="19309" y="11148"/>
                  </a:cubicBezTo>
                  <a:close/>
                  <a:moveTo>
                    <a:pt x="23120" y="11744"/>
                  </a:moveTo>
                  <a:cubicBezTo>
                    <a:pt x="23004" y="11744"/>
                    <a:pt x="22899" y="11828"/>
                    <a:pt x="22880" y="11947"/>
                  </a:cubicBezTo>
                  <a:cubicBezTo>
                    <a:pt x="22860" y="12079"/>
                    <a:pt x="22950" y="12203"/>
                    <a:pt x="23081" y="12223"/>
                  </a:cubicBezTo>
                  <a:lnTo>
                    <a:pt x="24986" y="12522"/>
                  </a:lnTo>
                  <a:cubicBezTo>
                    <a:pt x="24999" y="12523"/>
                    <a:pt x="25011" y="12524"/>
                    <a:pt x="25024" y="12524"/>
                  </a:cubicBezTo>
                  <a:cubicBezTo>
                    <a:pt x="25140" y="12524"/>
                    <a:pt x="25243" y="12440"/>
                    <a:pt x="25262" y="12321"/>
                  </a:cubicBezTo>
                  <a:cubicBezTo>
                    <a:pt x="25283" y="12189"/>
                    <a:pt x="25192" y="12066"/>
                    <a:pt x="25061" y="12045"/>
                  </a:cubicBezTo>
                  <a:lnTo>
                    <a:pt x="23156" y="11747"/>
                  </a:lnTo>
                  <a:cubicBezTo>
                    <a:pt x="23144" y="11745"/>
                    <a:pt x="23132" y="11744"/>
                    <a:pt x="23120" y="11744"/>
                  </a:cubicBezTo>
                  <a:close/>
                  <a:moveTo>
                    <a:pt x="29264" y="10618"/>
                  </a:moveTo>
                  <a:cubicBezTo>
                    <a:pt x="29232" y="10618"/>
                    <a:pt x="29199" y="10625"/>
                    <a:pt x="29168" y="10638"/>
                  </a:cubicBezTo>
                  <a:cubicBezTo>
                    <a:pt x="29046" y="10691"/>
                    <a:pt x="28989" y="10834"/>
                    <a:pt x="29043" y="10955"/>
                  </a:cubicBezTo>
                  <a:lnTo>
                    <a:pt x="29809" y="12724"/>
                  </a:lnTo>
                  <a:cubicBezTo>
                    <a:pt x="29849" y="12815"/>
                    <a:pt x="29937" y="12870"/>
                    <a:pt x="30031" y="12870"/>
                  </a:cubicBezTo>
                  <a:cubicBezTo>
                    <a:pt x="30062" y="12870"/>
                    <a:pt x="30095" y="12864"/>
                    <a:pt x="30125" y="12850"/>
                  </a:cubicBezTo>
                  <a:cubicBezTo>
                    <a:pt x="30247" y="12797"/>
                    <a:pt x="30304" y="12655"/>
                    <a:pt x="30252" y="12533"/>
                  </a:cubicBezTo>
                  <a:lnTo>
                    <a:pt x="29485" y="10763"/>
                  </a:lnTo>
                  <a:cubicBezTo>
                    <a:pt x="29446" y="10672"/>
                    <a:pt x="29357" y="10618"/>
                    <a:pt x="29264" y="10618"/>
                  </a:cubicBezTo>
                  <a:close/>
                  <a:moveTo>
                    <a:pt x="26931" y="12340"/>
                  </a:moveTo>
                  <a:cubicBezTo>
                    <a:pt x="26816" y="12340"/>
                    <a:pt x="26709" y="12423"/>
                    <a:pt x="26690" y="12544"/>
                  </a:cubicBezTo>
                  <a:cubicBezTo>
                    <a:pt x="26670" y="12675"/>
                    <a:pt x="26761" y="12798"/>
                    <a:pt x="26891" y="12819"/>
                  </a:cubicBezTo>
                  <a:lnTo>
                    <a:pt x="28797" y="13117"/>
                  </a:lnTo>
                  <a:cubicBezTo>
                    <a:pt x="28809" y="13119"/>
                    <a:pt x="28822" y="13120"/>
                    <a:pt x="28834" y="13120"/>
                  </a:cubicBezTo>
                  <a:cubicBezTo>
                    <a:pt x="28950" y="13120"/>
                    <a:pt x="29054" y="13035"/>
                    <a:pt x="29072" y="12916"/>
                  </a:cubicBezTo>
                  <a:cubicBezTo>
                    <a:pt x="29092" y="12785"/>
                    <a:pt x="29002" y="12662"/>
                    <a:pt x="28870" y="12641"/>
                  </a:cubicBezTo>
                  <a:lnTo>
                    <a:pt x="26966" y="12343"/>
                  </a:lnTo>
                  <a:cubicBezTo>
                    <a:pt x="26954" y="12341"/>
                    <a:pt x="26942" y="12340"/>
                    <a:pt x="26931" y="123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2985;p50">
              <a:extLst>
                <a:ext uri="{FF2B5EF4-FFF2-40B4-BE49-F238E27FC236}">
                  <a16:creationId xmlns:a16="http://schemas.microsoft.com/office/drawing/2014/main" id="{E321E9D0-69DB-BA5E-A25B-B6C78879BA77}"/>
                </a:ext>
              </a:extLst>
            </p:cNvPr>
            <p:cNvSpPr/>
            <p:nvPr/>
          </p:nvSpPr>
          <p:spPr>
            <a:xfrm>
              <a:off x="3883165" y="4411860"/>
              <a:ext cx="426578" cy="200098"/>
            </a:xfrm>
            <a:custGeom>
              <a:avLst/>
              <a:gdLst/>
              <a:ahLst/>
              <a:cxnLst/>
              <a:rect l="l" t="t" r="r" b="b"/>
              <a:pathLst>
                <a:path w="25418" h="11923" extrusionOk="0">
                  <a:moveTo>
                    <a:pt x="25143" y="1"/>
                  </a:moveTo>
                  <a:cubicBezTo>
                    <a:pt x="25102" y="1"/>
                    <a:pt x="25060" y="11"/>
                    <a:pt x="25021" y="34"/>
                  </a:cubicBezTo>
                  <a:lnTo>
                    <a:pt x="23932" y="666"/>
                  </a:lnTo>
                  <a:cubicBezTo>
                    <a:pt x="23817" y="733"/>
                    <a:pt x="23778" y="881"/>
                    <a:pt x="23844" y="995"/>
                  </a:cubicBezTo>
                  <a:cubicBezTo>
                    <a:pt x="23890" y="1073"/>
                    <a:pt x="23971" y="1116"/>
                    <a:pt x="24053" y="1116"/>
                  </a:cubicBezTo>
                  <a:cubicBezTo>
                    <a:pt x="24095" y="1116"/>
                    <a:pt x="24136" y="1106"/>
                    <a:pt x="24174" y="1084"/>
                  </a:cubicBezTo>
                  <a:lnTo>
                    <a:pt x="25263" y="450"/>
                  </a:lnTo>
                  <a:cubicBezTo>
                    <a:pt x="25379" y="383"/>
                    <a:pt x="25418" y="236"/>
                    <a:pt x="25352" y="120"/>
                  </a:cubicBezTo>
                  <a:cubicBezTo>
                    <a:pt x="25306" y="43"/>
                    <a:pt x="25226" y="1"/>
                    <a:pt x="25143" y="1"/>
                  </a:cubicBezTo>
                  <a:close/>
                  <a:moveTo>
                    <a:pt x="22386" y="1602"/>
                  </a:moveTo>
                  <a:cubicBezTo>
                    <a:pt x="22344" y="1602"/>
                    <a:pt x="22303" y="1612"/>
                    <a:pt x="22264" y="1635"/>
                  </a:cubicBezTo>
                  <a:lnTo>
                    <a:pt x="20597" y="2604"/>
                  </a:lnTo>
                  <a:cubicBezTo>
                    <a:pt x="20483" y="2670"/>
                    <a:pt x="20444" y="2818"/>
                    <a:pt x="20510" y="2933"/>
                  </a:cubicBezTo>
                  <a:cubicBezTo>
                    <a:pt x="20555" y="3011"/>
                    <a:pt x="20636" y="3053"/>
                    <a:pt x="20719" y="3053"/>
                  </a:cubicBezTo>
                  <a:cubicBezTo>
                    <a:pt x="20760" y="3053"/>
                    <a:pt x="20802" y="3042"/>
                    <a:pt x="20839" y="3020"/>
                  </a:cubicBezTo>
                  <a:lnTo>
                    <a:pt x="22506" y="2051"/>
                  </a:lnTo>
                  <a:cubicBezTo>
                    <a:pt x="22622" y="1985"/>
                    <a:pt x="22661" y="1837"/>
                    <a:pt x="22594" y="1722"/>
                  </a:cubicBezTo>
                  <a:cubicBezTo>
                    <a:pt x="22549" y="1645"/>
                    <a:pt x="22469" y="1602"/>
                    <a:pt x="22386" y="1602"/>
                  </a:cubicBezTo>
                  <a:close/>
                  <a:moveTo>
                    <a:pt x="19051" y="3539"/>
                  </a:moveTo>
                  <a:cubicBezTo>
                    <a:pt x="19010" y="3539"/>
                    <a:pt x="18969" y="3549"/>
                    <a:pt x="18931" y="3571"/>
                  </a:cubicBezTo>
                  <a:lnTo>
                    <a:pt x="17263" y="4540"/>
                  </a:lnTo>
                  <a:cubicBezTo>
                    <a:pt x="17148" y="4607"/>
                    <a:pt x="17109" y="4754"/>
                    <a:pt x="17176" y="4869"/>
                  </a:cubicBezTo>
                  <a:cubicBezTo>
                    <a:pt x="17220" y="4947"/>
                    <a:pt x="17301" y="4990"/>
                    <a:pt x="17384" y="4990"/>
                  </a:cubicBezTo>
                  <a:cubicBezTo>
                    <a:pt x="17426" y="4990"/>
                    <a:pt x="17467" y="4980"/>
                    <a:pt x="17505" y="4956"/>
                  </a:cubicBezTo>
                  <a:lnTo>
                    <a:pt x="19172" y="3989"/>
                  </a:lnTo>
                  <a:cubicBezTo>
                    <a:pt x="19288" y="3921"/>
                    <a:pt x="19327" y="3774"/>
                    <a:pt x="19260" y="3660"/>
                  </a:cubicBezTo>
                  <a:cubicBezTo>
                    <a:pt x="19215" y="3582"/>
                    <a:pt x="19134" y="3539"/>
                    <a:pt x="19051" y="3539"/>
                  </a:cubicBezTo>
                  <a:close/>
                  <a:moveTo>
                    <a:pt x="15716" y="5475"/>
                  </a:moveTo>
                  <a:cubicBezTo>
                    <a:pt x="15675" y="5475"/>
                    <a:pt x="15634" y="5486"/>
                    <a:pt x="15596" y="5508"/>
                  </a:cubicBezTo>
                  <a:lnTo>
                    <a:pt x="13929" y="6476"/>
                  </a:lnTo>
                  <a:cubicBezTo>
                    <a:pt x="13813" y="6544"/>
                    <a:pt x="13774" y="6691"/>
                    <a:pt x="13840" y="6807"/>
                  </a:cubicBezTo>
                  <a:cubicBezTo>
                    <a:pt x="13886" y="6883"/>
                    <a:pt x="13967" y="6927"/>
                    <a:pt x="14050" y="6927"/>
                  </a:cubicBezTo>
                  <a:cubicBezTo>
                    <a:pt x="14091" y="6927"/>
                    <a:pt x="14133" y="6916"/>
                    <a:pt x="14171" y="6894"/>
                  </a:cubicBezTo>
                  <a:lnTo>
                    <a:pt x="15838" y="5925"/>
                  </a:lnTo>
                  <a:cubicBezTo>
                    <a:pt x="15954" y="5859"/>
                    <a:pt x="15992" y="5711"/>
                    <a:pt x="15925" y="5596"/>
                  </a:cubicBezTo>
                  <a:cubicBezTo>
                    <a:pt x="15880" y="5518"/>
                    <a:pt x="15799" y="5475"/>
                    <a:pt x="15716" y="5475"/>
                  </a:cubicBezTo>
                  <a:close/>
                  <a:moveTo>
                    <a:pt x="12380" y="7413"/>
                  </a:moveTo>
                  <a:cubicBezTo>
                    <a:pt x="12339" y="7413"/>
                    <a:pt x="12298" y="7423"/>
                    <a:pt x="12261" y="7445"/>
                  </a:cubicBezTo>
                  <a:lnTo>
                    <a:pt x="10593" y="8414"/>
                  </a:lnTo>
                  <a:cubicBezTo>
                    <a:pt x="10479" y="8480"/>
                    <a:pt x="10440" y="8628"/>
                    <a:pt x="10506" y="8743"/>
                  </a:cubicBezTo>
                  <a:cubicBezTo>
                    <a:pt x="10551" y="8820"/>
                    <a:pt x="10632" y="8863"/>
                    <a:pt x="10714" y="8863"/>
                  </a:cubicBezTo>
                  <a:cubicBezTo>
                    <a:pt x="10756" y="8863"/>
                    <a:pt x="10798" y="8852"/>
                    <a:pt x="10835" y="8831"/>
                  </a:cubicBezTo>
                  <a:lnTo>
                    <a:pt x="12504" y="7863"/>
                  </a:lnTo>
                  <a:cubicBezTo>
                    <a:pt x="12618" y="7795"/>
                    <a:pt x="12658" y="7648"/>
                    <a:pt x="12591" y="7533"/>
                  </a:cubicBezTo>
                  <a:cubicBezTo>
                    <a:pt x="12546" y="7456"/>
                    <a:pt x="12464" y="7413"/>
                    <a:pt x="12380" y="7413"/>
                  </a:cubicBezTo>
                  <a:close/>
                  <a:moveTo>
                    <a:pt x="273" y="9651"/>
                  </a:moveTo>
                  <a:cubicBezTo>
                    <a:pt x="173" y="9651"/>
                    <a:pt x="78" y="9712"/>
                    <a:pt x="44" y="9813"/>
                  </a:cubicBezTo>
                  <a:cubicBezTo>
                    <a:pt x="1" y="9938"/>
                    <a:pt x="67" y="10075"/>
                    <a:pt x="193" y="10119"/>
                  </a:cubicBezTo>
                  <a:lnTo>
                    <a:pt x="2016" y="10750"/>
                  </a:lnTo>
                  <a:cubicBezTo>
                    <a:pt x="2041" y="10758"/>
                    <a:pt x="2067" y="10762"/>
                    <a:pt x="2094" y="10762"/>
                  </a:cubicBezTo>
                  <a:cubicBezTo>
                    <a:pt x="2194" y="10762"/>
                    <a:pt x="2287" y="10700"/>
                    <a:pt x="2322" y="10599"/>
                  </a:cubicBezTo>
                  <a:cubicBezTo>
                    <a:pt x="2365" y="10474"/>
                    <a:pt x="2299" y="10338"/>
                    <a:pt x="2173" y="10293"/>
                  </a:cubicBezTo>
                  <a:lnTo>
                    <a:pt x="350" y="9663"/>
                  </a:lnTo>
                  <a:cubicBezTo>
                    <a:pt x="325" y="9655"/>
                    <a:pt x="299" y="9651"/>
                    <a:pt x="273" y="9651"/>
                  </a:cubicBezTo>
                  <a:close/>
                  <a:moveTo>
                    <a:pt x="9048" y="9349"/>
                  </a:moveTo>
                  <a:cubicBezTo>
                    <a:pt x="9007" y="9349"/>
                    <a:pt x="8965" y="9360"/>
                    <a:pt x="8927" y="9383"/>
                  </a:cubicBezTo>
                  <a:lnTo>
                    <a:pt x="7259" y="10351"/>
                  </a:lnTo>
                  <a:cubicBezTo>
                    <a:pt x="7145" y="10417"/>
                    <a:pt x="7106" y="10566"/>
                    <a:pt x="7173" y="10680"/>
                  </a:cubicBezTo>
                  <a:cubicBezTo>
                    <a:pt x="7216" y="10757"/>
                    <a:pt x="7298" y="10800"/>
                    <a:pt x="7380" y="10800"/>
                  </a:cubicBezTo>
                  <a:cubicBezTo>
                    <a:pt x="7422" y="10800"/>
                    <a:pt x="7463" y="10790"/>
                    <a:pt x="7502" y="10768"/>
                  </a:cubicBezTo>
                  <a:lnTo>
                    <a:pt x="9169" y="9799"/>
                  </a:lnTo>
                  <a:cubicBezTo>
                    <a:pt x="9285" y="9732"/>
                    <a:pt x="9324" y="9584"/>
                    <a:pt x="9257" y="9470"/>
                  </a:cubicBezTo>
                  <a:cubicBezTo>
                    <a:pt x="9212" y="9392"/>
                    <a:pt x="9131" y="9349"/>
                    <a:pt x="9048" y="9349"/>
                  </a:cubicBezTo>
                  <a:close/>
                  <a:moveTo>
                    <a:pt x="3917" y="10911"/>
                  </a:moveTo>
                  <a:cubicBezTo>
                    <a:pt x="3817" y="10911"/>
                    <a:pt x="3723" y="10974"/>
                    <a:pt x="3688" y="11074"/>
                  </a:cubicBezTo>
                  <a:cubicBezTo>
                    <a:pt x="3645" y="11199"/>
                    <a:pt x="3711" y="11337"/>
                    <a:pt x="3838" y="11380"/>
                  </a:cubicBezTo>
                  <a:lnTo>
                    <a:pt x="5368" y="11910"/>
                  </a:lnTo>
                  <a:cubicBezTo>
                    <a:pt x="5394" y="11919"/>
                    <a:pt x="5421" y="11923"/>
                    <a:pt x="5447" y="11923"/>
                  </a:cubicBezTo>
                  <a:cubicBezTo>
                    <a:pt x="5489" y="11923"/>
                    <a:pt x="5531" y="11912"/>
                    <a:pt x="5569" y="11890"/>
                  </a:cubicBezTo>
                  <a:lnTo>
                    <a:pt x="5835" y="11736"/>
                  </a:lnTo>
                  <a:cubicBezTo>
                    <a:pt x="5950" y="11669"/>
                    <a:pt x="5989" y="11522"/>
                    <a:pt x="5921" y="11407"/>
                  </a:cubicBezTo>
                  <a:cubicBezTo>
                    <a:pt x="5877" y="11329"/>
                    <a:pt x="5796" y="11286"/>
                    <a:pt x="5713" y="11286"/>
                  </a:cubicBezTo>
                  <a:cubicBezTo>
                    <a:pt x="5672" y="11286"/>
                    <a:pt x="5630" y="11297"/>
                    <a:pt x="5592" y="11319"/>
                  </a:cubicBezTo>
                  <a:lnTo>
                    <a:pt x="5422" y="11418"/>
                  </a:lnTo>
                  <a:lnTo>
                    <a:pt x="3995" y="10924"/>
                  </a:lnTo>
                  <a:cubicBezTo>
                    <a:pt x="3970" y="10916"/>
                    <a:pt x="3943" y="10911"/>
                    <a:pt x="3917" y="109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2986;p50">
              <a:extLst>
                <a:ext uri="{FF2B5EF4-FFF2-40B4-BE49-F238E27FC236}">
                  <a16:creationId xmlns:a16="http://schemas.microsoft.com/office/drawing/2014/main" id="{72CD5EEF-9A64-F2A9-5EC3-4227BA5B9E49}"/>
                </a:ext>
              </a:extLst>
            </p:cNvPr>
            <p:cNvSpPr/>
            <p:nvPr/>
          </p:nvSpPr>
          <p:spPr>
            <a:xfrm>
              <a:off x="3173584" y="2469403"/>
              <a:ext cx="36485" cy="36485"/>
            </a:xfrm>
            <a:custGeom>
              <a:avLst/>
              <a:gdLst/>
              <a:ahLst/>
              <a:cxnLst/>
              <a:rect l="l" t="t" r="r" b="b"/>
              <a:pathLst>
                <a:path w="2174" h="2174" extrusionOk="0">
                  <a:moveTo>
                    <a:pt x="2174" y="1087"/>
                  </a:moveTo>
                  <a:cubicBezTo>
                    <a:pt x="2174" y="1688"/>
                    <a:pt x="1687" y="2174"/>
                    <a:pt x="1087" y="2174"/>
                  </a:cubicBezTo>
                  <a:cubicBezTo>
                    <a:pt x="488" y="2174"/>
                    <a:pt x="1" y="1688"/>
                    <a:pt x="1" y="1087"/>
                  </a:cubicBezTo>
                  <a:cubicBezTo>
                    <a:pt x="1" y="488"/>
                    <a:pt x="488" y="1"/>
                    <a:pt x="1087" y="1"/>
                  </a:cubicBezTo>
                  <a:cubicBezTo>
                    <a:pt x="1687" y="1"/>
                    <a:pt x="2174" y="488"/>
                    <a:pt x="2174" y="10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2987;p50">
              <a:extLst>
                <a:ext uri="{FF2B5EF4-FFF2-40B4-BE49-F238E27FC236}">
                  <a16:creationId xmlns:a16="http://schemas.microsoft.com/office/drawing/2014/main" id="{B9640930-DB0F-2211-0ACB-B9A688B64519}"/>
                </a:ext>
              </a:extLst>
            </p:cNvPr>
            <p:cNvSpPr/>
            <p:nvPr/>
          </p:nvSpPr>
          <p:spPr>
            <a:xfrm>
              <a:off x="3731670" y="2806949"/>
              <a:ext cx="36485" cy="36485"/>
            </a:xfrm>
            <a:custGeom>
              <a:avLst/>
              <a:gdLst/>
              <a:ahLst/>
              <a:cxnLst/>
              <a:rect l="l" t="t" r="r" b="b"/>
              <a:pathLst>
                <a:path w="2174" h="2174" extrusionOk="0">
                  <a:moveTo>
                    <a:pt x="2174" y="1087"/>
                  </a:moveTo>
                  <a:cubicBezTo>
                    <a:pt x="2174" y="1687"/>
                    <a:pt x="1687" y="2174"/>
                    <a:pt x="1087" y="2174"/>
                  </a:cubicBezTo>
                  <a:cubicBezTo>
                    <a:pt x="488" y="2174"/>
                    <a:pt x="1" y="1687"/>
                    <a:pt x="1" y="1087"/>
                  </a:cubicBezTo>
                  <a:cubicBezTo>
                    <a:pt x="1" y="488"/>
                    <a:pt x="488" y="1"/>
                    <a:pt x="1087" y="1"/>
                  </a:cubicBezTo>
                  <a:cubicBezTo>
                    <a:pt x="1687" y="1"/>
                    <a:pt x="2174" y="488"/>
                    <a:pt x="2174" y="10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2988;p50">
              <a:extLst>
                <a:ext uri="{FF2B5EF4-FFF2-40B4-BE49-F238E27FC236}">
                  <a16:creationId xmlns:a16="http://schemas.microsoft.com/office/drawing/2014/main" id="{9C86ADF7-E5B1-FEB8-EBBE-CF5AF60FC5F0}"/>
                </a:ext>
              </a:extLst>
            </p:cNvPr>
            <p:cNvSpPr/>
            <p:nvPr/>
          </p:nvSpPr>
          <p:spPr>
            <a:xfrm>
              <a:off x="2958802" y="3003926"/>
              <a:ext cx="36485" cy="36485"/>
            </a:xfrm>
            <a:custGeom>
              <a:avLst/>
              <a:gdLst/>
              <a:ahLst/>
              <a:cxnLst/>
              <a:rect l="l" t="t" r="r" b="b"/>
              <a:pathLst>
                <a:path w="2174" h="2174" extrusionOk="0">
                  <a:moveTo>
                    <a:pt x="2173" y="1087"/>
                  </a:moveTo>
                  <a:cubicBezTo>
                    <a:pt x="2173" y="1686"/>
                    <a:pt x="1686" y="2173"/>
                    <a:pt x="1087" y="2173"/>
                  </a:cubicBezTo>
                  <a:cubicBezTo>
                    <a:pt x="487" y="2173"/>
                    <a:pt x="0" y="1686"/>
                    <a:pt x="0" y="1087"/>
                  </a:cubicBezTo>
                  <a:cubicBezTo>
                    <a:pt x="0" y="487"/>
                    <a:pt x="487" y="0"/>
                    <a:pt x="1087" y="0"/>
                  </a:cubicBezTo>
                  <a:cubicBezTo>
                    <a:pt x="1686" y="0"/>
                    <a:pt x="2173" y="487"/>
                    <a:pt x="2173" y="10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2989;p50">
              <a:extLst>
                <a:ext uri="{FF2B5EF4-FFF2-40B4-BE49-F238E27FC236}">
                  <a16:creationId xmlns:a16="http://schemas.microsoft.com/office/drawing/2014/main" id="{09B06329-0C50-E9FF-01C0-B4877AAB0DA3}"/>
                </a:ext>
              </a:extLst>
            </p:cNvPr>
            <p:cNvSpPr/>
            <p:nvPr/>
          </p:nvSpPr>
          <p:spPr>
            <a:xfrm>
              <a:off x="3009317" y="3482311"/>
              <a:ext cx="36485" cy="36468"/>
            </a:xfrm>
            <a:custGeom>
              <a:avLst/>
              <a:gdLst/>
              <a:ahLst/>
              <a:cxnLst/>
              <a:rect l="l" t="t" r="r" b="b"/>
              <a:pathLst>
                <a:path w="2174" h="2173" extrusionOk="0">
                  <a:moveTo>
                    <a:pt x="2173" y="1086"/>
                  </a:moveTo>
                  <a:cubicBezTo>
                    <a:pt x="2173" y="1687"/>
                    <a:pt x="1687" y="2172"/>
                    <a:pt x="1087" y="2172"/>
                  </a:cubicBezTo>
                  <a:cubicBezTo>
                    <a:pt x="487" y="2172"/>
                    <a:pt x="0" y="1687"/>
                    <a:pt x="0" y="1086"/>
                  </a:cubicBezTo>
                  <a:cubicBezTo>
                    <a:pt x="0" y="486"/>
                    <a:pt x="487" y="0"/>
                    <a:pt x="1087" y="0"/>
                  </a:cubicBezTo>
                  <a:cubicBezTo>
                    <a:pt x="1687" y="0"/>
                    <a:pt x="2173" y="486"/>
                    <a:pt x="2173" y="10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2990;p50">
              <a:extLst>
                <a:ext uri="{FF2B5EF4-FFF2-40B4-BE49-F238E27FC236}">
                  <a16:creationId xmlns:a16="http://schemas.microsoft.com/office/drawing/2014/main" id="{3C43B89F-73B5-2AD8-22A1-E128E3586812}"/>
                </a:ext>
              </a:extLst>
            </p:cNvPr>
            <p:cNvSpPr/>
            <p:nvPr/>
          </p:nvSpPr>
          <p:spPr>
            <a:xfrm>
              <a:off x="2990454" y="4576479"/>
              <a:ext cx="36502" cy="36485"/>
            </a:xfrm>
            <a:custGeom>
              <a:avLst/>
              <a:gdLst/>
              <a:ahLst/>
              <a:cxnLst/>
              <a:rect l="l" t="t" r="r" b="b"/>
              <a:pathLst>
                <a:path w="2175" h="2174" extrusionOk="0">
                  <a:moveTo>
                    <a:pt x="2174" y="1087"/>
                  </a:moveTo>
                  <a:cubicBezTo>
                    <a:pt x="2174" y="1687"/>
                    <a:pt x="1687" y="2174"/>
                    <a:pt x="1088" y="2174"/>
                  </a:cubicBezTo>
                  <a:cubicBezTo>
                    <a:pt x="488" y="2174"/>
                    <a:pt x="1" y="1687"/>
                    <a:pt x="1" y="1087"/>
                  </a:cubicBezTo>
                  <a:cubicBezTo>
                    <a:pt x="1" y="488"/>
                    <a:pt x="488" y="1"/>
                    <a:pt x="1088" y="1"/>
                  </a:cubicBezTo>
                  <a:cubicBezTo>
                    <a:pt x="1687" y="1"/>
                    <a:pt x="2174" y="488"/>
                    <a:pt x="2174" y="10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2991;p50">
              <a:extLst>
                <a:ext uri="{FF2B5EF4-FFF2-40B4-BE49-F238E27FC236}">
                  <a16:creationId xmlns:a16="http://schemas.microsoft.com/office/drawing/2014/main" id="{6A7BA456-FE1D-DE9D-3BFA-5AB9B55443D4}"/>
                </a:ext>
              </a:extLst>
            </p:cNvPr>
            <p:cNvSpPr/>
            <p:nvPr/>
          </p:nvSpPr>
          <p:spPr>
            <a:xfrm>
              <a:off x="5548677" y="4315730"/>
              <a:ext cx="36485" cy="36468"/>
            </a:xfrm>
            <a:custGeom>
              <a:avLst/>
              <a:gdLst/>
              <a:ahLst/>
              <a:cxnLst/>
              <a:rect l="l" t="t" r="r" b="b"/>
              <a:pathLst>
                <a:path w="2174" h="2173" extrusionOk="0">
                  <a:moveTo>
                    <a:pt x="2174" y="1086"/>
                  </a:moveTo>
                  <a:cubicBezTo>
                    <a:pt x="2174" y="1686"/>
                    <a:pt x="1688" y="2172"/>
                    <a:pt x="1087" y="2172"/>
                  </a:cubicBezTo>
                  <a:cubicBezTo>
                    <a:pt x="488" y="2172"/>
                    <a:pt x="1" y="1686"/>
                    <a:pt x="1" y="1086"/>
                  </a:cubicBezTo>
                  <a:cubicBezTo>
                    <a:pt x="1" y="487"/>
                    <a:pt x="488" y="0"/>
                    <a:pt x="1087" y="0"/>
                  </a:cubicBezTo>
                  <a:cubicBezTo>
                    <a:pt x="1688" y="0"/>
                    <a:pt x="2174" y="487"/>
                    <a:pt x="2174" y="10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2992;p50">
              <a:extLst>
                <a:ext uri="{FF2B5EF4-FFF2-40B4-BE49-F238E27FC236}">
                  <a16:creationId xmlns:a16="http://schemas.microsoft.com/office/drawing/2014/main" id="{3BE177A3-B2B3-AAFD-FC59-C48320006917}"/>
                </a:ext>
              </a:extLst>
            </p:cNvPr>
            <p:cNvSpPr/>
            <p:nvPr/>
          </p:nvSpPr>
          <p:spPr>
            <a:xfrm>
              <a:off x="5519342" y="3830262"/>
              <a:ext cx="36485" cy="36468"/>
            </a:xfrm>
            <a:custGeom>
              <a:avLst/>
              <a:gdLst/>
              <a:ahLst/>
              <a:cxnLst/>
              <a:rect l="l" t="t" r="r" b="b"/>
              <a:pathLst>
                <a:path w="2174" h="2173" extrusionOk="0">
                  <a:moveTo>
                    <a:pt x="1087" y="1"/>
                  </a:moveTo>
                  <a:cubicBezTo>
                    <a:pt x="488" y="1"/>
                    <a:pt x="1" y="487"/>
                    <a:pt x="1" y="1086"/>
                  </a:cubicBezTo>
                  <a:cubicBezTo>
                    <a:pt x="1" y="1687"/>
                    <a:pt x="488" y="2173"/>
                    <a:pt x="1087" y="2173"/>
                  </a:cubicBezTo>
                  <a:cubicBezTo>
                    <a:pt x="1687" y="2173"/>
                    <a:pt x="2174" y="1687"/>
                    <a:pt x="2174" y="1086"/>
                  </a:cubicBezTo>
                  <a:cubicBezTo>
                    <a:pt x="2174" y="487"/>
                    <a:pt x="1687" y="1"/>
                    <a:pt x="10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2993;p50">
              <a:extLst>
                <a:ext uri="{FF2B5EF4-FFF2-40B4-BE49-F238E27FC236}">
                  <a16:creationId xmlns:a16="http://schemas.microsoft.com/office/drawing/2014/main" id="{ED0EB17A-02F4-0293-8FCD-4D1649ED3F76}"/>
                </a:ext>
              </a:extLst>
            </p:cNvPr>
            <p:cNvSpPr/>
            <p:nvPr/>
          </p:nvSpPr>
          <p:spPr>
            <a:xfrm>
              <a:off x="5348831" y="3238394"/>
              <a:ext cx="36485" cy="36485"/>
            </a:xfrm>
            <a:custGeom>
              <a:avLst/>
              <a:gdLst/>
              <a:ahLst/>
              <a:cxnLst/>
              <a:rect l="l" t="t" r="r" b="b"/>
              <a:pathLst>
                <a:path w="2174" h="2174" extrusionOk="0">
                  <a:moveTo>
                    <a:pt x="2173" y="1087"/>
                  </a:moveTo>
                  <a:cubicBezTo>
                    <a:pt x="2173" y="1688"/>
                    <a:pt x="1686" y="2173"/>
                    <a:pt x="1087" y="2173"/>
                  </a:cubicBezTo>
                  <a:cubicBezTo>
                    <a:pt x="486" y="2173"/>
                    <a:pt x="0" y="1688"/>
                    <a:pt x="0" y="1087"/>
                  </a:cubicBezTo>
                  <a:cubicBezTo>
                    <a:pt x="0" y="487"/>
                    <a:pt x="486" y="0"/>
                    <a:pt x="1087" y="0"/>
                  </a:cubicBezTo>
                  <a:cubicBezTo>
                    <a:pt x="1686" y="1"/>
                    <a:pt x="2173" y="487"/>
                    <a:pt x="2173" y="10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2994;p50">
              <a:extLst>
                <a:ext uri="{FF2B5EF4-FFF2-40B4-BE49-F238E27FC236}">
                  <a16:creationId xmlns:a16="http://schemas.microsoft.com/office/drawing/2014/main" id="{657909CD-ABA6-5499-3D90-5BFFE564DEAA}"/>
                </a:ext>
              </a:extLst>
            </p:cNvPr>
            <p:cNvSpPr/>
            <p:nvPr/>
          </p:nvSpPr>
          <p:spPr>
            <a:xfrm>
              <a:off x="5062807" y="2838333"/>
              <a:ext cx="36485" cy="36468"/>
            </a:xfrm>
            <a:custGeom>
              <a:avLst/>
              <a:gdLst/>
              <a:ahLst/>
              <a:cxnLst/>
              <a:rect l="l" t="t" r="r" b="b"/>
              <a:pathLst>
                <a:path w="2174" h="2173" extrusionOk="0">
                  <a:moveTo>
                    <a:pt x="2174" y="1086"/>
                  </a:moveTo>
                  <a:cubicBezTo>
                    <a:pt x="2174" y="1687"/>
                    <a:pt x="1687" y="2173"/>
                    <a:pt x="1087" y="2173"/>
                  </a:cubicBezTo>
                  <a:cubicBezTo>
                    <a:pt x="488" y="2173"/>
                    <a:pt x="1" y="1687"/>
                    <a:pt x="1" y="1086"/>
                  </a:cubicBezTo>
                  <a:cubicBezTo>
                    <a:pt x="1" y="487"/>
                    <a:pt x="488" y="1"/>
                    <a:pt x="1087" y="1"/>
                  </a:cubicBezTo>
                  <a:cubicBezTo>
                    <a:pt x="1687" y="1"/>
                    <a:pt x="2174" y="487"/>
                    <a:pt x="2174" y="108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2995;p50">
              <a:extLst>
                <a:ext uri="{FF2B5EF4-FFF2-40B4-BE49-F238E27FC236}">
                  <a16:creationId xmlns:a16="http://schemas.microsoft.com/office/drawing/2014/main" id="{44DBFEC9-2F26-0C43-5F77-23314DFEA0FC}"/>
                </a:ext>
              </a:extLst>
            </p:cNvPr>
            <p:cNvSpPr/>
            <p:nvPr/>
          </p:nvSpPr>
          <p:spPr>
            <a:xfrm>
              <a:off x="4532615" y="2469403"/>
              <a:ext cx="36485" cy="36485"/>
            </a:xfrm>
            <a:custGeom>
              <a:avLst/>
              <a:gdLst/>
              <a:ahLst/>
              <a:cxnLst/>
              <a:rect l="l" t="t" r="r" b="b"/>
              <a:pathLst>
                <a:path w="2174" h="2174" extrusionOk="0">
                  <a:moveTo>
                    <a:pt x="2173" y="1087"/>
                  </a:moveTo>
                  <a:cubicBezTo>
                    <a:pt x="2173" y="1687"/>
                    <a:pt x="1686" y="2174"/>
                    <a:pt x="1087" y="2174"/>
                  </a:cubicBezTo>
                  <a:cubicBezTo>
                    <a:pt x="486" y="2174"/>
                    <a:pt x="0" y="1688"/>
                    <a:pt x="0" y="1087"/>
                  </a:cubicBezTo>
                  <a:cubicBezTo>
                    <a:pt x="0" y="488"/>
                    <a:pt x="486" y="1"/>
                    <a:pt x="1087" y="1"/>
                  </a:cubicBezTo>
                  <a:cubicBezTo>
                    <a:pt x="1686" y="1"/>
                    <a:pt x="2173" y="488"/>
                    <a:pt x="2173" y="10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2996;p50">
              <a:extLst>
                <a:ext uri="{FF2B5EF4-FFF2-40B4-BE49-F238E27FC236}">
                  <a16:creationId xmlns:a16="http://schemas.microsoft.com/office/drawing/2014/main" id="{8FA292DF-674E-923C-86AF-3A8FD26068EF}"/>
                </a:ext>
              </a:extLst>
            </p:cNvPr>
            <p:cNvSpPr/>
            <p:nvPr/>
          </p:nvSpPr>
          <p:spPr>
            <a:xfrm>
              <a:off x="4809308" y="3485416"/>
              <a:ext cx="350821" cy="399088"/>
            </a:xfrm>
            <a:custGeom>
              <a:avLst/>
              <a:gdLst/>
              <a:ahLst/>
              <a:cxnLst/>
              <a:rect l="l" t="t" r="r" b="b"/>
              <a:pathLst>
                <a:path w="20904" h="23780" extrusionOk="0">
                  <a:moveTo>
                    <a:pt x="19371" y="4591"/>
                  </a:moveTo>
                  <a:cubicBezTo>
                    <a:pt x="19304" y="4421"/>
                    <a:pt x="19270" y="4330"/>
                    <a:pt x="19270" y="4330"/>
                  </a:cubicBezTo>
                  <a:cubicBezTo>
                    <a:pt x="19272" y="4508"/>
                    <a:pt x="19274" y="4711"/>
                    <a:pt x="19274" y="4933"/>
                  </a:cubicBezTo>
                  <a:cubicBezTo>
                    <a:pt x="19277" y="4936"/>
                    <a:pt x="19274" y="4936"/>
                    <a:pt x="19274" y="4938"/>
                  </a:cubicBezTo>
                  <a:cubicBezTo>
                    <a:pt x="19297" y="9104"/>
                    <a:pt x="18797" y="20607"/>
                    <a:pt x="18797" y="20607"/>
                  </a:cubicBezTo>
                  <a:cubicBezTo>
                    <a:pt x="18797" y="20607"/>
                    <a:pt x="17410" y="22412"/>
                    <a:pt x="12895" y="23175"/>
                  </a:cubicBezTo>
                  <a:cubicBezTo>
                    <a:pt x="12013" y="23324"/>
                    <a:pt x="11013" y="23434"/>
                    <a:pt x="9880" y="23481"/>
                  </a:cubicBezTo>
                  <a:cubicBezTo>
                    <a:pt x="2941" y="23779"/>
                    <a:pt x="293" y="23083"/>
                    <a:pt x="293" y="23083"/>
                  </a:cubicBezTo>
                  <a:lnTo>
                    <a:pt x="293" y="22803"/>
                  </a:lnTo>
                  <a:cubicBezTo>
                    <a:pt x="293" y="21668"/>
                    <a:pt x="270" y="17351"/>
                    <a:pt x="0" y="15198"/>
                  </a:cubicBezTo>
                  <a:cubicBezTo>
                    <a:pt x="10098" y="4695"/>
                    <a:pt x="19775" y="1244"/>
                    <a:pt x="20087" y="902"/>
                  </a:cubicBezTo>
                  <a:cubicBezTo>
                    <a:pt x="20903" y="1"/>
                    <a:pt x="19371" y="4591"/>
                    <a:pt x="19371" y="4591"/>
                  </a:cubicBezTo>
                  <a:close/>
                </a:path>
              </a:pathLst>
            </a:custGeom>
            <a:solidFill>
              <a:srgbClr val="1A163D">
                <a:alpha val="2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2997;p50">
              <a:extLst>
                <a:ext uri="{FF2B5EF4-FFF2-40B4-BE49-F238E27FC236}">
                  <a16:creationId xmlns:a16="http://schemas.microsoft.com/office/drawing/2014/main" id="{637381DF-783E-AEED-EAE3-EB34A6E95837}"/>
                </a:ext>
              </a:extLst>
            </p:cNvPr>
            <p:cNvSpPr txBox="1"/>
            <p:nvPr/>
          </p:nvSpPr>
          <p:spPr>
            <a:xfrm>
              <a:off x="4632001" y="2431995"/>
              <a:ext cx="762060" cy="1264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chemeClr val="dk1"/>
                  </a:solidFill>
                  <a:latin typeface="Montserrat"/>
                  <a:ea typeface="Montserrat"/>
                  <a:cs typeface="Montserrat"/>
                  <a:sym typeface="Montserrat"/>
                </a:rPr>
                <a:t>0123456789</a:t>
              </a:r>
              <a:endParaRPr sz="700" b="1" dirty="0">
                <a:solidFill>
                  <a:schemeClr val="dk1"/>
                </a:solidFill>
                <a:latin typeface="Montserrat"/>
                <a:ea typeface="Montserrat"/>
                <a:cs typeface="Montserrat"/>
                <a:sym typeface="Montserrat"/>
              </a:endParaRPr>
            </a:p>
          </p:txBody>
        </p:sp>
        <p:sp>
          <p:nvSpPr>
            <p:cNvPr id="1300" name="Google Shape;2998;p50">
              <a:extLst>
                <a:ext uri="{FF2B5EF4-FFF2-40B4-BE49-F238E27FC236}">
                  <a16:creationId xmlns:a16="http://schemas.microsoft.com/office/drawing/2014/main" id="{FB3E570D-CCBA-61BE-C52D-1424757148D0}"/>
                </a:ext>
              </a:extLst>
            </p:cNvPr>
            <p:cNvSpPr txBox="1"/>
            <p:nvPr/>
          </p:nvSpPr>
          <p:spPr>
            <a:xfrm>
              <a:off x="3239252" y="2439050"/>
              <a:ext cx="557850" cy="1264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chemeClr val="dk1"/>
                  </a:solidFill>
                  <a:latin typeface="Montserrat"/>
                  <a:ea typeface="Montserrat"/>
                  <a:cs typeface="Montserrat"/>
                  <a:sym typeface="Montserrat"/>
                </a:rPr>
                <a:t>123456</a:t>
              </a:r>
              <a:endParaRPr sz="700" b="1" dirty="0">
                <a:solidFill>
                  <a:schemeClr val="dk1"/>
                </a:solidFill>
                <a:latin typeface="Montserrat"/>
                <a:ea typeface="Montserrat"/>
                <a:cs typeface="Montserrat"/>
                <a:sym typeface="Montserrat"/>
              </a:endParaRPr>
            </a:p>
          </p:txBody>
        </p:sp>
        <p:sp>
          <p:nvSpPr>
            <p:cNvPr id="1301" name="Google Shape;2999;p50">
              <a:extLst>
                <a:ext uri="{FF2B5EF4-FFF2-40B4-BE49-F238E27FC236}">
                  <a16:creationId xmlns:a16="http://schemas.microsoft.com/office/drawing/2014/main" id="{5DF1E54C-9C6E-CFDC-6785-718AB9D4D58F}"/>
                </a:ext>
              </a:extLst>
            </p:cNvPr>
            <p:cNvSpPr txBox="1"/>
            <p:nvPr/>
          </p:nvSpPr>
          <p:spPr>
            <a:xfrm>
              <a:off x="3815683" y="2743579"/>
              <a:ext cx="770720" cy="1264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chemeClr val="dk1"/>
                  </a:solidFill>
                  <a:latin typeface="Montserrat"/>
                  <a:ea typeface="Montserrat"/>
                  <a:cs typeface="Montserrat"/>
                  <a:sym typeface="Montserrat"/>
                </a:rPr>
                <a:t>PASSWORD</a:t>
              </a:r>
              <a:endParaRPr sz="700" b="1" dirty="0">
                <a:solidFill>
                  <a:schemeClr val="dk1"/>
                </a:solidFill>
                <a:latin typeface="Montserrat"/>
                <a:ea typeface="Montserrat"/>
                <a:cs typeface="Montserrat"/>
                <a:sym typeface="Montserrat"/>
              </a:endParaRPr>
            </a:p>
          </p:txBody>
        </p:sp>
        <p:sp>
          <p:nvSpPr>
            <p:cNvPr id="1302" name="Google Shape;3000;p50">
              <a:extLst>
                <a:ext uri="{FF2B5EF4-FFF2-40B4-BE49-F238E27FC236}">
                  <a16:creationId xmlns:a16="http://schemas.microsoft.com/office/drawing/2014/main" id="{B8562AC2-982D-4482-DC2B-620AA4313E62}"/>
                </a:ext>
              </a:extLst>
            </p:cNvPr>
            <p:cNvSpPr txBox="1"/>
            <p:nvPr/>
          </p:nvSpPr>
          <p:spPr>
            <a:xfrm>
              <a:off x="5126765" y="2799229"/>
              <a:ext cx="583427" cy="1264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chemeClr val="dk1"/>
                  </a:solidFill>
                  <a:latin typeface="Montserrat"/>
                  <a:ea typeface="Montserrat"/>
                  <a:cs typeface="Montserrat"/>
                  <a:sym typeface="Montserrat"/>
                </a:rPr>
                <a:t>HARLEY</a:t>
              </a:r>
              <a:endParaRPr sz="700" b="1" dirty="0">
                <a:solidFill>
                  <a:schemeClr val="dk1"/>
                </a:solidFill>
                <a:latin typeface="Montserrat"/>
                <a:ea typeface="Montserrat"/>
                <a:cs typeface="Montserrat"/>
                <a:sym typeface="Montserrat"/>
              </a:endParaRPr>
            </a:p>
          </p:txBody>
        </p:sp>
        <p:sp>
          <p:nvSpPr>
            <p:cNvPr id="1303" name="Google Shape;3001;p50">
              <a:extLst>
                <a:ext uri="{FF2B5EF4-FFF2-40B4-BE49-F238E27FC236}">
                  <a16:creationId xmlns:a16="http://schemas.microsoft.com/office/drawing/2014/main" id="{BE630619-849B-219A-B144-2784D7A1C093}"/>
                </a:ext>
              </a:extLst>
            </p:cNvPr>
            <p:cNvSpPr txBox="1"/>
            <p:nvPr/>
          </p:nvSpPr>
          <p:spPr>
            <a:xfrm>
              <a:off x="5438232" y="3228123"/>
              <a:ext cx="734268" cy="1264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chemeClr val="dk1"/>
                  </a:solidFill>
                  <a:latin typeface="Montserrat"/>
                  <a:ea typeface="Montserrat"/>
                  <a:cs typeface="Montserrat"/>
                  <a:sym typeface="Montserrat"/>
                </a:rPr>
                <a:t>FOOTBALL</a:t>
              </a:r>
              <a:endParaRPr sz="700" b="1" dirty="0">
                <a:solidFill>
                  <a:schemeClr val="dk1"/>
                </a:solidFill>
                <a:latin typeface="Montserrat"/>
                <a:ea typeface="Montserrat"/>
                <a:cs typeface="Montserrat"/>
                <a:sym typeface="Montserrat"/>
              </a:endParaRPr>
            </a:p>
          </p:txBody>
        </p:sp>
        <p:sp>
          <p:nvSpPr>
            <p:cNvPr id="1304" name="Google Shape;3002;p50">
              <a:extLst>
                <a:ext uri="{FF2B5EF4-FFF2-40B4-BE49-F238E27FC236}">
                  <a16:creationId xmlns:a16="http://schemas.microsoft.com/office/drawing/2014/main" id="{50DB67DF-A785-44A5-2CEB-9B6985ACB710}"/>
                </a:ext>
              </a:extLst>
            </p:cNvPr>
            <p:cNvSpPr txBox="1"/>
            <p:nvPr/>
          </p:nvSpPr>
          <p:spPr>
            <a:xfrm>
              <a:off x="5613699" y="3782475"/>
              <a:ext cx="537913" cy="1264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chemeClr val="dk1"/>
                  </a:solidFill>
                  <a:latin typeface="Montserrat"/>
                  <a:ea typeface="Montserrat"/>
                  <a:cs typeface="Montserrat"/>
                  <a:sym typeface="Montserrat"/>
                </a:rPr>
                <a:t>555555</a:t>
              </a:r>
              <a:endParaRPr sz="700" b="1" dirty="0">
                <a:solidFill>
                  <a:schemeClr val="dk1"/>
                </a:solidFill>
                <a:latin typeface="Montserrat"/>
                <a:ea typeface="Montserrat"/>
                <a:cs typeface="Montserrat"/>
                <a:sym typeface="Montserrat"/>
              </a:endParaRPr>
            </a:p>
          </p:txBody>
        </p:sp>
        <p:sp>
          <p:nvSpPr>
            <p:cNvPr id="1305" name="Google Shape;3003;p50">
              <a:extLst>
                <a:ext uri="{FF2B5EF4-FFF2-40B4-BE49-F238E27FC236}">
                  <a16:creationId xmlns:a16="http://schemas.microsoft.com/office/drawing/2014/main" id="{A11963DA-9096-4DB5-CB2C-64A0B310962D}"/>
                </a:ext>
              </a:extLst>
            </p:cNvPr>
            <p:cNvSpPr txBox="1"/>
            <p:nvPr/>
          </p:nvSpPr>
          <p:spPr>
            <a:xfrm>
              <a:off x="5573700" y="4270467"/>
              <a:ext cx="456551" cy="1264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chemeClr val="dk1"/>
                  </a:solidFill>
                  <a:latin typeface="Montserrat"/>
                  <a:ea typeface="Montserrat"/>
                  <a:cs typeface="Montserrat"/>
                  <a:sym typeface="Montserrat"/>
                </a:rPr>
                <a:t>TEST</a:t>
              </a:r>
              <a:endParaRPr sz="700" b="1" dirty="0">
                <a:solidFill>
                  <a:schemeClr val="dk1"/>
                </a:solidFill>
                <a:latin typeface="Montserrat"/>
                <a:ea typeface="Montserrat"/>
                <a:cs typeface="Montserrat"/>
                <a:sym typeface="Montserrat"/>
              </a:endParaRPr>
            </a:p>
          </p:txBody>
        </p:sp>
        <p:sp>
          <p:nvSpPr>
            <p:cNvPr id="1306" name="Google Shape;3004;p50">
              <a:extLst>
                <a:ext uri="{FF2B5EF4-FFF2-40B4-BE49-F238E27FC236}">
                  <a16:creationId xmlns:a16="http://schemas.microsoft.com/office/drawing/2014/main" id="{CDCAA969-6509-0A31-32D6-AAB2A84A4E2A}"/>
                </a:ext>
              </a:extLst>
            </p:cNvPr>
            <p:cNvSpPr txBox="1"/>
            <p:nvPr/>
          </p:nvSpPr>
          <p:spPr>
            <a:xfrm>
              <a:off x="3077740" y="4517976"/>
              <a:ext cx="754810" cy="1264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chemeClr val="dk1"/>
                  </a:solidFill>
                  <a:latin typeface="Montserrat"/>
                  <a:ea typeface="Montserrat"/>
                  <a:cs typeface="Montserrat"/>
                  <a:sym typeface="Montserrat"/>
                </a:rPr>
                <a:t>1QAZ2WSX</a:t>
              </a:r>
              <a:endParaRPr sz="700" b="1" dirty="0">
                <a:solidFill>
                  <a:schemeClr val="dk1"/>
                </a:solidFill>
                <a:latin typeface="Montserrat"/>
                <a:ea typeface="Montserrat"/>
                <a:cs typeface="Montserrat"/>
                <a:sym typeface="Montserrat"/>
              </a:endParaRPr>
            </a:p>
          </p:txBody>
        </p:sp>
        <p:sp>
          <p:nvSpPr>
            <p:cNvPr id="1307" name="Google Shape;3005;p50">
              <a:extLst>
                <a:ext uri="{FF2B5EF4-FFF2-40B4-BE49-F238E27FC236}">
                  <a16:creationId xmlns:a16="http://schemas.microsoft.com/office/drawing/2014/main" id="{325ED666-C36E-693F-F939-A1029E71D627}"/>
                </a:ext>
              </a:extLst>
            </p:cNvPr>
            <p:cNvSpPr txBox="1"/>
            <p:nvPr/>
          </p:nvSpPr>
          <p:spPr>
            <a:xfrm>
              <a:off x="2985990" y="3911087"/>
              <a:ext cx="614441" cy="1264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chemeClr val="dk1"/>
                  </a:solidFill>
                  <a:latin typeface="Montserrat"/>
                  <a:ea typeface="Montserrat"/>
                  <a:cs typeface="Montserrat"/>
                  <a:sym typeface="Montserrat"/>
                </a:rPr>
                <a:t>QWERTY</a:t>
              </a:r>
              <a:endParaRPr sz="700" b="1" dirty="0">
                <a:solidFill>
                  <a:schemeClr val="dk1"/>
                </a:solidFill>
                <a:latin typeface="Montserrat"/>
                <a:ea typeface="Montserrat"/>
                <a:cs typeface="Montserrat"/>
                <a:sym typeface="Montserrat"/>
              </a:endParaRPr>
            </a:p>
          </p:txBody>
        </p:sp>
        <p:sp>
          <p:nvSpPr>
            <p:cNvPr id="1308" name="Google Shape;3006;p50">
              <a:extLst>
                <a:ext uri="{FF2B5EF4-FFF2-40B4-BE49-F238E27FC236}">
                  <a16:creationId xmlns:a16="http://schemas.microsoft.com/office/drawing/2014/main" id="{B9E7CA0B-7E62-4A7D-DEA9-965AD3A3A68C}"/>
                </a:ext>
              </a:extLst>
            </p:cNvPr>
            <p:cNvSpPr txBox="1"/>
            <p:nvPr/>
          </p:nvSpPr>
          <p:spPr>
            <a:xfrm>
              <a:off x="3102897" y="3460645"/>
              <a:ext cx="617663" cy="1264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chemeClr val="dk1"/>
                  </a:solidFill>
                  <a:latin typeface="Montserrat"/>
                  <a:ea typeface="Montserrat"/>
                  <a:cs typeface="Montserrat"/>
                  <a:sym typeface="Montserrat"/>
                </a:rPr>
                <a:t>DEFAULT</a:t>
              </a:r>
              <a:endParaRPr sz="700" b="1" dirty="0">
                <a:solidFill>
                  <a:schemeClr val="dk1"/>
                </a:solidFill>
                <a:latin typeface="Montserrat"/>
                <a:ea typeface="Montserrat"/>
                <a:cs typeface="Montserrat"/>
                <a:sym typeface="Montserrat"/>
              </a:endParaRPr>
            </a:p>
          </p:txBody>
        </p:sp>
        <p:sp>
          <p:nvSpPr>
            <p:cNvPr id="1309" name="Google Shape;3007;p50">
              <a:extLst>
                <a:ext uri="{FF2B5EF4-FFF2-40B4-BE49-F238E27FC236}">
                  <a16:creationId xmlns:a16="http://schemas.microsoft.com/office/drawing/2014/main" id="{C9451EF2-DBFA-A9F3-357B-0868567A2389}"/>
                </a:ext>
              </a:extLst>
            </p:cNvPr>
            <p:cNvSpPr txBox="1"/>
            <p:nvPr/>
          </p:nvSpPr>
          <p:spPr>
            <a:xfrm>
              <a:off x="3053363" y="2962603"/>
              <a:ext cx="486357" cy="1264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chemeClr val="dk1"/>
                  </a:solidFill>
                  <a:latin typeface="Montserrat"/>
                  <a:ea typeface="Montserrat"/>
                  <a:cs typeface="Montserrat"/>
                  <a:sym typeface="Montserrat"/>
                </a:rPr>
                <a:t>66666</a:t>
              </a:r>
              <a:endParaRPr sz="700" b="1" dirty="0">
                <a:solidFill>
                  <a:schemeClr val="dk1"/>
                </a:solidFill>
                <a:latin typeface="Montserrat"/>
                <a:ea typeface="Montserrat"/>
                <a:cs typeface="Montserrat"/>
                <a:sym typeface="Montserra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5"/>
          <p:cNvSpPr txBox="1">
            <a:spLocks noGrp="1"/>
          </p:cNvSpPr>
          <p:nvPr>
            <p:ph type="subTitle" idx="4"/>
          </p:nvPr>
        </p:nvSpPr>
        <p:spPr>
          <a:xfrm>
            <a:off x="1933575" y="1187550"/>
            <a:ext cx="6490500" cy="38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Web page Phishing Detection Dataset</a:t>
            </a:r>
            <a:endParaRPr lang="es-EC" dirty="0"/>
          </a:p>
        </p:txBody>
      </p:sp>
      <p:sp>
        <p:nvSpPr>
          <p:cNvPr id="866" name="Google Shape;866;p35"/>
          <p:cNvSpPr txBox="1">
            <a:spLocks noGrp="1"/>
          </p:cNvSpPr>
          <p:nvPr>
            <p:ph type="subTitle" idx="1"/>
          </p:nvPr>
        </p:nvSpPr>
        <p:spPr>
          <a:xfrm>
            <a:off x="1933575" y="1498949"/>
            <a:ext cx="6490500" cy="6800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Para este proyecto trabajé con el conjunto de datos de detección de páginas web Phishing obtenido de Kaggle </a:t>
            </a:r>
            <a:r>
              <a:rPr lang="es-EC" dirty="0">
                <a:hlinkClick r:id="rId3"/>
              </a:rPr>
              <a:t>https://www.kaggle.com/datasets/shashwatwork/web-page-phishing-detection-dataset</a:t>
            </a:r>
            <a:endParaRPr lang="es-EC" dirty="0"/>
          </a:p>
          <a:p>
            <a:pPr marL="0" lvl="0" indent="0" algn="l" rtl="0">
              <a:spcBef>
                <a:spcPts val="0"/>
              </a:spcBef>
              <a:spcAft>
                <a:spcPts val="0"/>
              </a:spcAft>
              <a:buNone/>
            </a:pPr>
            <a:endParaRPr dirty="0"/>
          </a:p>
        </p:txBody>
      </p:sp>
      <p:sp>
        <p:nvSpPr>
          <p:cNvPr id="867" name="Google Shape;867;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Conjunto de datos</a:t>
            </a:r>
            <a:endParaRPr dirty="0"/>
          </a:p>
        </p:txBody>
      </p:sp>
      <p:sp>
        <p:nvSpPr>
          <p:cNvPr id="868" name="Google Shape;868;p35"/>
          <p:cNvSpPr txBox="1">
            <a:spLocks noGrp="1"/>
          </p:cNvSpPr>
          <p:nvPr>
            <p:ph type="subTitle" idx="5"/>
          </p:nvPr>
        </p:nvSpPr>
        <p:spPr>
          <a:xfrm>
            <a:off x="1933585" y="2364100"/>
            <a:ext cx="6490500" cy="38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Características</a:t>
            </a:r>
            <a:endParaRPr dirty="0"/>
          </a:p>
        </p:txBody>
      </p:sp>
      <p:sp>
        <p:nvSpPr>
          <p:cNvPr id="869" name="Google Shape;869;p35"/>
          <p:cNvSpPr txBox="1">
            <a:spLocks noGrp="1"/>
          </p:cNvSpPr>
          <p:nvPr>
            <p:ph type="subTitle" idx="2"/>
          </p:nvPr>
        </p:nvSpPr>
        <p:spPr>
          <a:xfrm>
            <a:off x="1933575" y="2675500"/>
            <a:ext cx="6490500" cy="8792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Consta de 11430 URLs (páginas web) y de cada página web se han obtenido 87 características, como por ejemplo, la longitud de la URL, cantidad de caracteres especiales, ranking de Google, entre otras. Las URLs están clasificadas como páginas legítimas y phishing en una relación 50/50.</a:t>
            </a:r>
            <a:endParaRPr dirty="0"/>
          </a:p>
        </p:txBody>
      </p:sp>
      <p:sp>
        <p:nvSpPr>
          <p:cNvPr id="870" name="Google Shape;870;p35"/>
          <p:cNvSpPr txBox="1">
            <a:spLocks noGrp="1"/>
          </p:cNvSpPr>
          <p:nvPr>
            <p:ph type="subTitle" idx="3"/>
          </p:nvPr>
        </p:nvSpPr>
        <p:spPr>
          <a:xfrm>
            <a:off x="1933575" y="3866125"/>
            <a:ext cx="6490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C" dirty="0"/>
              <a:t>El conjunto de datos fue obtenido como parte de un estudio </a:t>
            </a:r>
            <a:r>
              <a:rPr lang="es-ES" dirty="0"/>
              <a:t>realizado por A. Hannousse y S. Yahiouche, de las universidades de “8 de mayo de 1945” y “Badji Mokhtar” de Argelia, titulado: “Hacia conjuntos de datos de referencia para la detección de phishing de sitios web basada en aprendizaje automático: un estudio experimental”.</a:t>
            </a:r>
          </a:p>
          <a:p>
            <a:pPr marL="0" lvl="0" indent="0" algn="l" rtl="0">
              <a:spcBef>
                <a:spcPts val="0"/>
              </a:spcBef>
              <a:spcAft>
                <a:spcPts val="0"/>
              </a:spcAft>
              <a:buNone/>
            </a:pPr>
            <a:r>
              <a:rPr lang="es-EC" dirty="0">
                <a:hlinkClick r:id="rId4"/>
              </a:rPr>
              <a:t>https://www.sciencedirect.com/science/article/pii/S0952197621001950</a:t>
            </a:r>
            <a:endParaRPr lang="es-EC" dirty="0"/>
          </a:p>
          <a:p>
            <a:pPr marL="0" lvl="0" indent="0" algn="l" rtl="0">
              <a:spcBef>
                <a:spcPts val="0"/>
              </a:spcBef>
              <a:spcAft>
                <a:spcPts val="0"/>
              </a:spcAft>
              <a:buNone/>
            </a:pPr>
            <a:endParaRPr lang="es-EC" dirty="0"/>
          </a:p>
        </p:txBody>
      </p:sp>
      <p:sp>
        <p:nvSpPr>
          <p:cNvPr id="871" name="Google Shape;871;p35"/>
          <p:cNvSpPr txBox="1">
            <a:spLocks noGrp="1"/>
          </p:cNvSpPr>
          <p:nvPr>
            <p:ph type="subTitle" idx="6"/>
          </p:nvPr>
        </p:nvSpPr>
        <p:spPr>
          <a:xfrm>
            <a:off x="1933575" y="3554726"/>
            <a:ext cx="6490500" cy="38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Obtención de los datos</a:t>
            </a:r>
            <a:endParaRPr dirty="0"/>
          </a:p>
        </p:txBody>
      </p:sp>
      <p:grpSp>
        <p:nvGrpSpPr>
          <p:cNvPr id="872" name="Google Shape;872;p35"/>
          <p:cNvGrpSpPr/>
          <p:nvPr/>
        </p:nvGrpSpPr>
        <p:grpSpPr>
          <a:xfrm>
            <a:off x="1127366" y="1187586"/>
            <a:ext cx="621548" cy="749826"/>
            <a:chOff x="754231" y="1048179"/>
            <a:chExt cx="319086" cy="387467"/>
          </a:xfrm>
        </p:grpSpPr>
        <p:sp>
          <p:nvSpPr>
            <p:cNvPr id="873" name="Google Shape;873;p35"/>
            <p:cNvSpPr/>
            <p:nvPr/>
          </p:nvSpPr>
          <p:spPr>
            <a:xfrm>
              <a:off x="754231" y="1390046"/>
              <a:ext cx="130889" cy="22856"/>
            </a:xfrm>
            <a:custGeom>
              <a:avLst/>
              <a:gdLst/>
              <a:ahLst/>
              <a:cxnLst/>
              <a:rect l="l" t="t" r="r" b="b"/>
              <a:pathLst>
                <a:path w="3499" h="611" extrusionOk="0">
                  <a:moveTo>
                    <a:pt x="0" y="0"/>
                  </a:moveTo>
                  <a:lnTo>
                    <a:pt x="0" y="610"/>
                  </a:lnTo>
                  <a:lnTo>
                    <a:pt x="3403" y="610"/>
                  </a:lnTo>
                  <a:lnTo>
                    <a:pt x="3498" y="305"/>
                  </a:lnTo>
                  <a:lnTo>
                    <a:pt x="3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5"/>
            <p:cNvSpPr/>
            <p:nvPr/>
          </p:nvSpPr>
          <p:spPr>
            <a:xfrm>
              <a:off x="938463" y="1390046"/>
              <a:ext cx="134854" cy="22856"/>
            </a:xfrm>
            <a:custGeom>
              <a:avLst/>
              <a:gdLst/>
              <a:ahLst/>
              <a:cxnLst/>
              <a:rect l="l" t="t" r="r" b="b"/>
              <a:pathLst>
                <a:path w="3605" h="611" extrusionOk="0">
                  <a:moveTo>
                    <a:pt x="202" y="0"/>
                  </a:moveTo>
                  <a:lnTo>
                    <a:pt x="0" y="305"/>
                  </a:lnTo>
                  <a:lnTo>
                    <a:pt x="202" y="610"/>
                  </a:lnTo>
                  <a:lnTo>
                    <a:pt x="3605" y="610"/>
                  </a:lnTo>
                  <a:lnTo>
                    <a:pt x="36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5"/>
            <p:cNvSpPr/>
            <p:nvPr/>
          </p:nvSpPr>
          <p:spPr>
            <a:xfrm>
              <a:off x="902365" y="1338536"/>
              <a:ext cx="19040" cy="33854"/>
            </a:xfrm>
            <a:custGeom>
              <a:avLst/>
              <a:gdLst/>
              <a:ahLst/>
              <a:cxnLst/>
              <a:rect l="l" t="t" r="r" b="b"/>
              <a:pathLst>
                <a:path w="509" h="905" extrusionOk="0">
                  <a:moveTo>
                    <a:pt x="153" y="1"/>
                  </a:moveTo>
                  <a:lnTo>
                    <a:pt x="0" y="147"/>
                  </a:lnTo>
                  <a:lnTo>
                    <a:pt x="0" y="820"/>
                  </a:lnTo>
                  <a:lnTo>
                    <a:pt x="166" y="905"/>
                  </a:lnTo>
                  <a:lnTo>
                    <a:pt x="305" y="768"/>
                  </a:lnTo>
                  <a:lnTo>
                    <a:pt x="508" y="459"/>
                  </a:lnTo>
                  <a:lnTo>
                    <a:pt x="305" y="159"/>
                  </a:lnTo>
                  <a:lnTo>
                    <a:pt x="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35"/>
            <p:cNvSpPr/>
            <p:nvPr/>
          </p:nvSpPr>
          <p:spPr>
            <a:xfrm>
              <a:off x="913774" y="1339546"/>
              <a:ext cx="11447" cy="32320"/>
            </a:xfrm>
            <a:custGeom>
              <a:avLst/>
              <a:gdLst/>
              <a:ahLst/>
              <a:cxnLst/>
              <a:rect l="l" t="t" r="r" b="b"/>
              <a:pathLst>
                <a:path w="306" h="864" extrusionOk="0">
                  <a:moveTo>
                    <a:pt x="116" y="0"/>
                  </a:moveTo>
                  <a:lnTo>
                    <a:pt x="0" y="132"/>
                  </a:lnTo>
                  <a:lnTo>
                    <a:pt x="0" y="741"/>
                  </a:lnTo>
                  <a:lnTo>
                    <a:pt x="94" y="863"/>
                  </a:lnTo>
                  <a:lnTo>
                    <a:pt x="305" y="793"/>
                  </a:lnTo>
                  <a:lnTo>
                    <a:pt x="305" y="120"/>
                  </a:lnTo>
                  <a:lnTo>
                    <a:pt x="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5"/>
            <p:cNvSpPr/>
            <p:nvPr/>
          </p:nvSpPr>
          <p:spPr>
            <a:xfrm>
              <a:off x="879584" y="1367228"/>
              <a:ext cx="41822" cy="68418"/>
            </a:xfrm>
            <a:custGeom>
              <a:avLst/>
              <a:gdLst/>
              <a:ahLst/>
              <a:cxnLst/>
              <a:rect l="l" t="t" r="r" b="b"/>
              <a:pathLst>
                <a:path w="1118" h="1829" extrusionOk="0">
                  <a:moveTo>
                    <a:pt x="914" y="1"/>
                  </a:moveTo>
                  <a:cubicBezTo>
                    <a:pt x="410" y="1"/>
                    <a:pt x="1" y="411"/>
                    <a:pt x="1" y="915"/>
                  </a:cubicBezTo>
                  <a:cubicBezTo>
                    <a:pt x="1" y="1419"/>
                    <a:pt x="410" y="1829"/>
                    <a:pt x="914" y="1829"/>
                  </a:cubicBezTo>
                  <a:lnTo>
                    <a:pt x="1117" y="915"/>
                  </a:lnTo>
                  <a:lnTo>
                    <a:pt x="9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5"/>
            <p:cNvSpPr/>
            <p:nvPr/>
          </p:nvSpPr>
          <p:spPr>
            <a:xfrm>
              <a:off x="913774" y="1367228"/>
              <a:ext cx="34190" cy="68418"/>
            </a:xfrm>
            <a:custGeom>
              <a:avLst/>
              <a:gdLst/>
              <a:ahLst/>
              <a:cxnLst/>
              <a:rect l="l" t="t" r="r" b="b"/>
              <a:pathLst>
                <a:path w="914" h="1829" extrusionOk="0">
                  <a:moveTo>
                    <a:pt x="0" y="1"/>
                  </a:moveTo>
                  <a:lnTo>
                    <a:pt x="0" y="1829"/>
                  </a:lnTo>
                  <a:cubicBezTo>
                    <a:pt x="504" y="1829"/>
                    <a:pt x="914" y="1419"/>
                    <a:pt x="914" y="915"/>
                  </a:cubicBezTo>
                  <a:cubicBezTo>
                    <a:pt x="914" y="411"/>
                    <a:pt x="50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5"/>
            <p:cNvSpPr/>
            <p:nvPr/>
          </p:nvSpPr>
          <p:spPr>
            <a:xfrm>
              <a:off x="765603" y="1048179"/>
              <a:ext cx="155802" cy="296342"/>
            </a:xfrm>
            <a:custGeom>
              <a:avLst/>
              <a:gdLst/>
              <a:ahLst/>
              <a:cxnLst/>
              <a:rect l="l" t="t" r="r" b="b"/>
              <a:pathLst>
                <a:path w="4165" h="7922" extrusionOk="0">
                  <a:moveTo>
                    <a:pt x="3961" y="0"/>
                  </a:moveTo>
                  <a:cubicBezTo>
                    <a:pt x="1777" y="0"/>
                    <a:pt x="0" y="1777"/>
                    <a:pt x="0" y="3960"/>
                  </a:cubicBezTo>
                  <a:cubicBezTo>
                    <a:pt x="0" y="6144"/>
                    <a:pt x="1777" y="7921"/>
                    <a:pt x="3961" y="7921"/>
                  </a:cubicBezTo>
                  <a:lnTo>
                    <a:pt x="4164" y="3906"/>
                  </a:lnTo>
                  <a:lnTo>
                    <a:pt x="39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5"/>
            <p:cNvSpPr/>
            <p:nvPr/>
          </p:nvSpPr>
          <p:spPr>
            <a:xfrm>
              <a:off x="913774" y="1048179"/>
              <a:ext cx="148171" cy="296342"/>
            </a:xfrm>
            <a:custGeom>
              <a:avLst/>
              <a:gdLst/>
              <a:ahLst/>
              <a:cxnLst/>
              <a:rect l="l" t="t" r="r" b="b"/>
              <a:pathLst>
                <a:path w="3961" h="7922" extrusionOk="0">
                  <a:moveTo>
                    <a:pt x="0" y="0"/>
                  </a:moveTo>
                  <a:lnTo>
                    <a:pt x="0" y="7921"/>
                  </a:lnTo>
                  <a:cubicBezTo>
                    <a:pt x="2184" y="7921"/>
                    <a:pt x="3960" y="6144"/>
                    <a:pt x="3960" y="3960"/>
                  </a:cubicBezTo>
                  <a:cubicBezTo>
                    <a:pt x="3960" y="1777"/>
                    <a:pt x="2184"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5"/>
            <p:cNvSpPr/>
            <p:nvPr/>
          </p:nvSpPr>
          <p:spPr>
            <a:xfrm>
              <a:off x="960833" y="1080125"/>
              <a:ext cx="77770" cy="104816"/>
            </a:xfrm>
            <a:custGeom>
              <a:avLst/>
              <a:gdLst/>
              <a:ahLst/>
              <a:cxnLst/>
              <a:rect l="l" t="t" r="r" b="b"/>
              <a:pathLst>
                <a:path w="2079" h="2802" extrusionOk="0">
                  <a:moveTo>
                    <a:pt x="0" y="1"/>
                  </a:moveTo>
                  <a:lnTo>
                    <a:pt x="0" y="1"/>
                  </a:lnTo>
                  <a:cubicBezTo>
                    <a:pt x="76" y="120"/>
                    <a:pt x="146" y="251"/>
                    <a:pt x="212" y="394"/>
                  </a:cubicBezTo>
                  <a:cubicBezTo>
                    <a:pt x="515" y="1051"/>
                    <a:pt x="695" y="1896"/>
                    <a:pt x="728" y="2801"/>
                  </a:cubicBezTo>
                  <a:lnTo>
                    <a:pt x="2079" y="2801"/>
                  </a:lnTo>
                  <a:cubicBezTo>
                    <a:pt x="1965" y="1530"/>
                    <a:pt x="1137" y="46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5"/>
            <p:cNvSpPr/>
            <p:nvPr/>
          </p:nvSpPr>
          <p:spPr>
            <a:xfrm>
              <a:off x="862264" y="1074514"/>
              <a:ext cx="40138" cy="110427"/>
            </a:xfrm>
            <a:custGeom>
              <a:avLst/>
              <a:gdLst/>
              <a:ahLst/>
              <a:cxnLst/>
              <a:rect l="l" t="t" r="r" b="b"/>
              <a:pathLst>
                <a:path w="1073" h="2952" extrusionOk="0">
                  <a:moveTo>
                    <a:pt x="1072" y="0"/>
                  </a:moveTo>
                  <a:cubicBezTo>
                    <a:pt x="551" y="323"/>
                    <a:pt x="59" y="1435"/>
                    <a:pt x="1" y="2951"/>
                  </a:cubicBezTo>
                  <a:lnTo>
                    <a:pt x="1072" y="2951"/>
                  </a:lnTo>
                  <a:lnTo>
                    <a:pt x="10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5"/>
            <p:cNvSpPr/>
            <p:nvPr/>
          </p:nvSpPr>
          <p:spPr>
            <a:xfrm>
              <a:off x="862264" y="1207685"/>
              <a:ext cx="40138" cy="110427"/>
            </a:xfrm>
            <a:custGeom>
              <a:avLst/>
              <a:gdLst/>
              <a:ahLst/>
              <a:cxnLst/>
              <a:rect l="l" t="t" r="r" b="b"/>
              <a:pathLst>
                <a:path w="1073" h="2952" extrusionOk="0">
                  <a:moveTo>
                    <a:pt x="1" y="1"/>
                  </a:moveTo>
                  <a:cubicBezTo>
                    <a:pt x="59" y="1517"/>
                    <a:pt x="551" y="2630"/>
                    <a:pt x="1072" y="2952"/>
                  </a:cubicBezTo>
                  <a:lnTo>
                    <a:pt x="10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35"/>
            <p:cNvSpPr/>
            <p:nvPr/>
          </p:nvSpPr>
          <p:spPr>
            <a:xfrm>
              <a:off x="925184" y="1207685"/>
              <a:ext cx="40101" cy="110427"/>
            </a:xfrm>
            <a:custGeom>
              <a:avLst/>
              <a:gdLst/>
              <a:ahLst/>
              <a:cxnLst/>
              <a:rect l="l" t="t" r="r" b="b"/>
              <a:pathLst>
                <a:path w="1072" h="2952" extrusionOk="0">
                  <a:moveTo>
                    <a:pt x="0" y="1"/>
                  </a:moveTo>
                  <a:lnTo>
                    <a:pt x="0" y="2952"/>
                  </a:lnTo>
                  <a:cubicBezTo>
                    <a:pt x="522" y="2630"/>
                    <a:pt x="1013" y="1517"/>
                    <a:pt x="1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5"/>
            <p:cNvSpPr/>
            <p:nvPr/>
          </p:nvSpPr>
          <p:spPr>
            <a:xfrm>
              <a:off x="925184" y="1074514"/>
              <a:ext cx="40101" cy="110427"/>
            </a:xfrm>
            <a:custGeom>
              <a:avLst/>
              <a:gdLst/>
              <a:ahLst/>
              <a:cxnLst/>
              <a:rect l="l" t="t" r="r" b="b"/>
              <a:pathLst>
                <a:path w="1072" h="2952" extrusionOk="0">
                  <a:moveTo>
                    <a:pt x="0" y="0"/>
                  </a:moveTo>
                  <a:lnTo>
                    <a:pt x="0" y="2951"/>
                  </a:lnTo>
                  <a:lnTo>
                    <a:pt x="1072" y="2951"/>
                  </a:lnTo>
                  <a:cubicBezTo>
                    <a:pt x="1013" y="1435"/>
                    <a:pt x="522" y="32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5"/>
            <p:cNvSpPr/>
            <p:nvPr/>
          </p:nvSpPr>
          <p:spPr>
            <a:xfrm>
              <a:off x="788908" y="1080125"/>
              <a:ext cx="77845" cy="104816"/>
            </a:xfrm>
            <a:custGeom>
              <a:avLst/>
              <a:gdLst/>
              <a:ahLst/>
              <a:cxnLst/>
              <a:rect l="l" t="t" r="r" b="b"/>
              <a:pathLst>
                <a:path w="2081" h="2802" extrusionOk="0">
                  <a:moveTo>
                    <a:pt x="2080" y="1"/>
                  </a:moveTo>
                  <a:lnTo>
                    <a:pt x="2080" y="1"/>
                  </a:lnTo>
                  <a:cubicBezTo>
                    <a:pt x="943" y="463"/>
                    <a:pt x="116" y="1530"/>
                    <a:pt x="1" y="2801"/>
                  </a:cubicBezTo>
                  <a:lnTo>
                    <a:pt x="1352" y="2801"/>
                  </a:lnTo>
                  <a:cubicBezTo>
                    <a:pt x="1385" y="1896"/>
                    <a:pt x="1566" y="1051"/>
                    <a:pt x="1868" y="394"/>
                  </a:cubicBezTo>
                  <a:cubicBezTo>
                    <a:pt x="1934" y="251"/>
                    <a:pt x="2005" y="120"/>
                    <a:pt x="20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5"/>
            <p:cNvSpPr/>
            <p:nvPr/>
          </p:nvSpPr>
          <p:spPr>
            <a:xfrm>
              <a:off x="788908" y="1207685"/>
              <a:ext cx="77845" cy="104853"/>
            </a:xfrm>
            <a:custGeom>
              <a:avLst/>
              <a:gdLst/>
              <a:ahLst/>
              <a:cxnLst/>
              <a:rect l="l" t="t" r="r" b="b"/>
              <a:pathLst>
                <a:path w="2081" h="2803" extrusionOk="0">
                  <a:moveTo>
                    <a:pt x="1" y="1"/>
                  </a:moveTo>
                  <a:cubicBezTo>
                    <a:pt x="116" y="1272"/>
                    <a:pt x="943" y="2340"/>
                    <a:pt x="2080" y="2802"/>
                  </a:cubicBezTo>
                  <a:cubicBezTo>
                    <a:pt x="2005" y="2683"/>
                    <a:pt x="1934" y="2552"/>
                    <a:pt x="1868" y="2409"/>
                  </a:cubicBezTo>
                  <a:cubicBezTo>
                    <a:pt x="1566" y="1752"/>
                    <a:pt x="1385" y="907"/>
                    <a:pt x="13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5"/>
            <p:cNvSpPr/>
            <p:nvPr/>
          </p:nvSpPr>
          <p:spPr>
            <a:xfrm>
              <a:off x="960833" y="1207685"/>
              <a:ext cx="77808" cy="104853"/>
            </a:xfrm>
            <a:custGeom>
              <a:avLst/>
              <a:gdLst/>
              <a:ahLst/>
              <a:cxnLst/>
              <a:rect l="l" t="t" r="r" b="b"/>
              <a:pathLst>
                <a:path w="2080" h="2803" extrusionOk="0">
                  <a:moveTo>
                    <a:pt x="728" y="1"/>
                  </a:moveTo>
                  <a:cubicBezTo>
                    <a:pt x="695" y="907"/>
                    <a:pt x="515" y="1752"/>
                    <a:pt x="212" y="2409"/>
                  </a:cubicBezTo>
                  <a:cubicBezTo>
                    <a:pt x="146" y="2552"/>
                    <a:pt x="76" y="2683"/>
                    <a:pt x="0" y="2802"/>
                  </a:cubicBezTo>
                  <a:cubicBezTo>
                    <a:pt x="1137" y="2340"/>
                    <a:pt x="1965" y="1272"/>
                    <a:pt x="20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 name="Google Shape;2062;p49">
            <a:extLst>
              <a:ext uri="{FF2B5EF4-FFF2-40B4-BE49-F238E27FC236}">
                <a16:creationId xmlns:a16="http://schemas.microsoft.com/office/drawing/2014/main" id="{2A57F961-B1D0-BEF8-1088-7B9D590E48CF}"/>
              </a:ext>
            </a:extLst>
          </p:cNvPr>
          <p:cNvGrpSpPr/>
          <p:nvPr/>
        </p:nvGrpSpPr>
        <p:grpSpPr>
          <a:xfrm>
            <a:off x="1141018" y="3554726"/>
            <a:ext cx="634645" cy="879226"/>
            <a:chOff x="7752052" y="4216594"/>
            <a:chExt cx="274122" cy="387542"/>
          </a:xfrm>
        </p:grpSpPr>
        <p:sp>
          <p:nvSpPr>
            <p:cNvPr id="3" name="Google Shape;2063;p49">
              <a:extLst>
                <a:ext uri="{FF2B5EF4-FFF2-40B4-BE49-F238E27FC236}">
                  <a16:creationId xmlns:a16="http://schemas.microsoft.com/office/drawing/2014/main" id="{C685F39F-F551-4361-AEDF-4FA675F52EA7}"/>
                </a:ext>
              </a:extLst>
            </p:cNvPr>
            <p:cNvSpPr/>
            <p:nvPr/>
          </p:nvSpPr>
          <p:spPr>
            <a:xfrm>
              <a:off x="7752052" y="4372434"/>
              <a:ext cx="144730" cy="185990"/>
            </a:xfrm>
            <a:custGeom>
              <a:avLst/>
              <a:gdLst/>
              <a:ahLst/>
              <a:cxnLst/>
              <a:rect l="l" t="t" r="r" b="b"/>
              <a:pathLst>
                <a:path w="3869" h="4972" extrusionOk="0">
                  <a:moveTo>
                    <a:pt x="2891" y="1"/>
                  </a:moveTo>
                  <a:lnTo>
                    <a:pt x="1387" y="306"/>
                  </a:lnTo>
                  <a:cubicBezTo>
                    <a:pt x="975" y="569"/>
                    <a:pt x="631" y="931"/>
                    <a:pt x="390" y="1356"/>
                  </a:cubicBezTo>
                  <a:cubicBezTo>
                    <a:pt x="136" y="1806"/>
                    <a:pt x="1" y="2317"/>
                    <a:pt x="1" y="2835"/>
                  </a:cubicBezTo>
                  <a:lnTo>
                    <a:pt x="1" y="4972"/>
                  </a:lnTo>
                  <a:lnTo>
                    <a:pt x="1222" y="4972"/>
                  </a:lnTo>
                  <a:lnTo>
                    <a:pt x="3664" y="3140"/>
                  </a:lnTo>
                  <a:lnTo>
                    <a:pt x="3868" y="1645"/>
                  </a:lnTo>
                  <a:lnTo>
                    <a:pt x="3664" y="697"/>
                  </a:lnTo>
                  <a:lnTo>
                    <a:pt x="2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064;p49">
              <a:extLst>
                <a:ext uri="{FF2B5EF4-FFF2-40B4-BE49-F238E27FC236}">
                  <a16:creationId xmlns:a16="http://schemas.microsoft.com/office/drawing/2014/main" id="{5CCAE8F0-163F-0DF8-28B6-C12F896D546C}"/>
                </a:ext>
              </a:extLst>
            </p:cNvPr>
            <p:cNvSpPr/>
            <p:nvPr/>
          </p:nvSpPr>
          <p:spPr>
            <a:xfrm>
              <a:off x="7889113" y="4360838"/>
              <a:ext cx="137061" cy="197586"/>
            </a:xfrm>
            <a:custGeom>
              <a:avLst/>
              <a:gdLst/>
              <a:ahLst/>
              <a:cxnLst/>
              <a:rect l="l" t="t" r="r" b="b"/>
              <a:pathLst>
                <a:path w="3664" h="5282" extrusionOk="0">
                  <a:moveTo>
                    <a:pt x="570" y="1"/>
                  </a:moveTo>
                  <a:lnTo>
                    <a:pt x="0" y="1007"/>
                  </a:lnTo>
                  <a:lnTo>
                    <a:pt x="0" y="3449"/>
                  </a:lnTo>
                  <a:lnTo>
                    <a:pt x="2443" y="5282"/>
                  </a:lnTo>
                  <a:lnTo>
                    <a:pt x="3664" y="5282"/>
                  </a:lnTo>
                  <a:lnTo>
                    <a:pt x="3664" y="3145"/>
                  </a:lnTo>
                  <a:cubicBezTo>
                    <a:pt x="3664" y="2627"/>
                    <a:pt x="3530" y="2116"/>
                    <a:pt x="3274" y="1666"/>
                  </a:cubicBezTo>
                  <a:cubicBezTo>
                    <a:pt x="3033" y="1240"/>
                    <a:pt x="2690" y="879"/>
                    <a:pt x="2279" y="616"/>
                  </a:cubicBezTo>
                  <a:lnTo>
                    <a:pt x="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2065;p49">
              <a:extLst>
                <a:ext uri="{FF2B5EF4-FFF2-40B4-BE49-F238E27FC236}">
                  <a16:creationId xmlns:a16="http://schemas.microsoft.com/office/drawing/2014/main" id="{3BE7529D-9160-ACFD-1EAA-AFB7D6858C4D}"/>
                </a:ext>
              </a:extLst>
            </p:cNvPr>
            <p:cNvSpPr/>
            <p:nvPr/>
          </p:nvSpPr>
          <p:spPr>
            <a:xfrm>
              <a:off x="7773001" y="4301472"/>
              <a:ext cx="80725" cy="82409"/>
            </a:xfrm>
            <a:custGeom>
              <a:avLst/>
              <a:gdLst/>
              <a:ahLst/>
              <a:cxnLst/>
              <a:rect l="l" t="t" r="r" b="b"/>
              <a:pathLst>
                <a:path w="2158" h="2203" extrusionOk="0">
                  <a:moveTo>
                    <a:pt x="995" y="1"/>
                  </a:moveTo>
                  <a:lnTo>
                    <a:pt x="462" y="177"/>
                  </a:lnTo>
                  <a:lnTo>
                    <a:pt x="0" y="1101"/>
                  </a:lnTo>
                  <a:lnTo>
                    <a:pt x="827" y="2203"/>
                  </a:lnTo>
                  <a:lnTo>
                    <a:pt x="2157" y="2203"/>
                  </a:lnTo>
                  <a:lnTo>
                    <a:pt x="2043" y="973"/>
                  </a:lnTo>
                  <a:lnTo>
                    <a:pt x="1602" y="57"/>
                  </a:lnTo>
                  <a:lnTo>
                    <a:pt x="9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066;p49">
              <a:extLst>
                <a:ext uri="{FF2B5EF4-FFF2-40B4-BE49-F238E27FC236}">
                  <a16:creationId xmlns:a16="http://schemas.microsoft.com/office/drawing/2014/main" id="{F9650F91-7F5F-3CBE-7ECF-92BB362691F6}"/>
                </a:ext>
              </a:extLst>
            </p:cNvPr>
            <p:cNvSpPr/>
            <p:nvPr/>
          </p:nvSpPr>
          <p:spPr>
            <a:xfrm>
              <a:off x="7924987" y="4297656"/>
              <a:ext cx="80314" cy="86224"/>
            </a:xfrm>
            <a:custGeom>
              <a:avLst/>
              <a:gdLst/>
              <a:ahLst/>
              <a:cxnLst/>
              <a:rect l="l" t="t" r="r" b="b"/>
              <a:pathLst>
                <a:path w="2147" h="2305" extrusionOk="0">
                  <a:moveTo>
                    <a:pt x="1045" y="1"/>
                  </a:moveTo>
                  <a:lnTo>
                    <a:pt x="545" y="160"/>
                  </a:lnTo>
                  <a:lnTo>
                    <a:pt x="102" y="1102"/>
                  </a:lnTo>
                  <a:lnTo>
                    <a:pt x="1" y="2305"/>
                  </a:lnTo>
                  <a:lnTo>
                    <a:pt x="1320" y="2305"/>
                  </a:lnTo>
                  <a:lnTo>
                    <a:pt x="2146" y="1203"/>
                  </a:lnTo>
                  <a:lnTo>
                    <a:pt x="1686" y="282"/>
                  </a:lnTo>
                  <a:lnTo>
                    <a:pt x="10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067;p49">
              <a:extLst>
                <a:ext uri="{FF2B5EF4-FFF2-40B4-BE49-F238E27FC236}">
                  <a16:creationId xmlns:a16="http://schemas.microsoft.com/office/drawing/2014/main" id="{AA9C417F-EBE3-CD3E-C15C-8DD7D2EC5BEF}"/>
                </a:ext>
              </a:extLst>
            </p:cNvPr>
            <p:cNvSpPr/>
            <p:nvPr/>
          </p:nvSpPr>
          <p:spPr>
            <a:xfrm>
              <a:off x="7797764" y="4489893"/>
              <a:ext cx="99018" cy="114243"/>
            </a:xfrm>
            <a:custGeom>
              <a:avLst/>
              <a:gdLst/>
              <a:ahLst/>
              <a:cxnLst/>
              <a:rect l="l" t="t" r="r" b="b"/>
              <a:pathLst>
                <a:path w="2647" h="3054" extrusionOk="0">
                  <a:moveTo>
                    <a:pt x="0" y="0"/>
                  </a:moveTo>
                  <a:lnTo>
                    <a:pt x="0" y="3053"/>
                  </a:lnTo>
                  <a:lnTo>
                    <a:pt x="2442" y="3053"/>
                  </a:lnTo>
                  <a:lnTo>
                    <a:pt x="2646" y="1527"/>
                  </a:lnTo>
                  <a:lnTo>
                    <a:pt x="24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068;p49">
              <a:extLst>
                <a:ext uri="{FF2B5EF4-FFF2-40B4-BE49-F238E27FC236}">
                  <a16:creationId xmlns:a16="http://schemas.microsoft.com/office/drawing/2014/main" id="{70A2270B-738B-E990-9B3B-14BAB801C9B8}"/>
                </a:ext>
              </a:extLst>
            </p:cNvPr>
            <p:cNvSpPr/>
            <p:nvPr/>
          </p:nvSpPr>
          <p:spPr>
            <a:xfrm>
              <a:off x="7889113" y="4489893"/>
              <a:ext cx="91424" cy="114243"/>
            </a:xfrm>
            <a:custGeom>
              <a:avLst/>
              <a:gdLst/>
              <a:ahLst/>
              <a:cxnLst/>
              <a:rect l="l" t="t" r="r" b="b"/>
              <a:pathLst>
                <a:path w="2444" h="3054" extrusionOk="0">
                  <a:moveTo>
                    <a:pt x="0" y="0"/>
                  </a:moveTo>
                  <a:lnTo>
                    <a:pt x="0" y="3053"/>
                  </a:lnTo>
                  <a:lnTo>
                    <a:pt x="2443" y="3053"/>
                  </a:lnTo>
                  <a:lnTo>
                    <a:pt x="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069;p49">
              <a:extLst>
                <a:ext uri="{FF2B5EF4-FFF2-40B4-BE49-F238E27FC236}">
                  <a16:creationId xmlns:a16="http://schemas.microsoft.com/office/drawing/2014/main" id="{F8D50F4D-B514-2FB1-4D09-71D9457F36AB}"/>
                </a:ext>
              </a:extLst>
            </p:cNvPr>
            <p:cNvSpPr/>
            <p:nvPr/>
          </p:nvSpPr>
          <p:spPr>
            <a:xfrm>
              <a:off x="7832890" y="4295262"/>
              <a:ext cx="63892" cy="103282"/>
            </a:xfrm>
            <a:custGeom>
              <a:avLst/>
              <a:gdLst/>
              <a:ahLst/>
              <a:cxnLst/>
              <a:rect l="l" t="t" r="r" b="b"/>
              <a:pathLst>
                <a:path w="1708" h="2761" extrusionOk="0">
                  <a:moveTo>
                    <a:pt x="730" y="0"/>
                  </a:moveTo>
                  <a:lnTo>
                    <a:pt x="1" y="224"/>
                  </a:lnTo>
                  <a:lnTo>
                    <a:pt x="172" y="1584"/>
                  </a:lnTo>
                  <a:cubicBezTo>
                    <a:pt x="256" y="2256"/>
                    <a:pt x="828" y="2760"/>
                    <a:pt x="1503" y="2760"/>
                  </a:cubicBezTo>
                  <a:lnTo>
                    <a:pt x="1707" y="1184"/>
                  </a:lnTo>
                  <a:lnTo>
                    <a:pt x="1503" y="167"/>
                  </a:lnTo>
                  <a:lnTo>
                    <a:pt x="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070;p49">
              <a:extLst>
                <a:ext uri="{FF2B5EF4-FFF2-40B4-BE49-F238E27FC236}">
                  <a16:creationId xmlns:a16="http://schemas.microsoft.com/office/drawing/2014/main" id="{4B0476A4-3D88-F1DD-6ED9-59A94159E34F}"/>
                </a:ext>
              </a:extLst>
            </p:cNvPr>
            <p:cNvSpPr/>
            <p:nvPr/>
          </p:nvSpPr>
          <p:spPr>
            <a:xfrm>
              <a:off x="7889113" y="4298030"/>
              <a:ext cx="56261" cy="100514"/>
            </a:xfrm>
            <a:custGeom>
              <a:avLst/>
              <a:gdLst/>
              <a:ahLst/>
              <a:cxnLst/>
              <a:rect l="l" t="t" r="r" b="b"/>
              <a:pathLst>
                <a:path w="1504" h="2687" extrusionOk="0">
                  <a:moveTo>
                    <a:pt x="677" y="0"/>
                  </a:moveTo>
                  <a:lnTo>
                    <a:pt x="0" y="93"/>
                  </a:lnTo>
                  <a:lnTo>
                    <a:pt x="0" y="2686"/>
                  </a:lnTo>
                  <a:cubicBezTo>
                    <a:pt x="676" y="2686"/>
                    <a:pt x="1249" y="2182"/>
                    <a:pt x="1333" y="1511"/>
                  </a:cubicBezTo>
                  <a:lnTo>
                    <a:pt x="1504" y="150"/>
                  </a:lnTo>
                  <a:lnTo>
                    <a:pt x="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071;p49">
              <a:extLst>
                <a:ext uri="{FF2B5EF4-FFF2-40B4-BE49-F238E27FC236}">
                  <a16:creationId xmlns:a16="http://schemas.microsoft.com/office/drawing/2014/main" id="{72F8AD2B-C8AC-D8B5-B415-5C0ECC151399}"/>
                </a:ext>
              </a:extLst>
            </p:cNvPr>
            <p:cNvSpPr/>
            <p:nvPr/>
          </p:nvSpPr>
          <p:spPr>
            <a:xfrm>
              <a:off x="7790283" y="4216594"/>
              <a:ext cx="106499" cy="91499"/>
            </a:xfrm>
            <a:custGeom>
              <a:avLst/>
              <a:gdLst/>
              <a:ahLst/>
              <a:cxnLst/>
              <a:rect l="l" t="t" r="r" b="b"/>
              <a:pathLst>
                <a:path w="2847" h="2446" extrusionOk="0">
                  <a:moveTo>
                    <a:pt x="2642" y="1"/>
                  </a:moveTo>
                  <a:cubicBezTo>
                    <a:pt x="1766" y="1"/>
                    <a:pt x="979" y="488"/>
                    <a:pt x="587" y="1271"/>
                  </a:cubicBezTo>
                  <a:lnTo>
                    <a:pt x="0" y="2446"/>
                  </a:lnTo>
                  <a:cubicBezTo>
                    <a:pt x="198" y="2427"/>
                    <a:pt x="1212" y="2270"/>
                    <a:pt x="2642" y="2270"/>
                  </a:cubicBezTo>
                  <a:lnTo>
                    <a:pt x="2846" y="1223"/>
                  </a:lnTo>
                  <a:lnTo>
                    <a:pt x="2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072;p49">
              <a:extLst>
                <a:ext uri="{FF2B5EF4-FFF2-40B4-BE49-F238E27FC236}">
                  <a16:creationId xmlns:a16="http://schemas.microsoft.com/office/drawing/2014/main" id="{89A8DEF3-B654-74E7-1B64-AB0AF9824BBA}"/>
                </a:ext>
              </a:extLst>
            </p:cNvPr>
            <p:cNvSpPr/>
            <p:nvPr/>
          </p:nvSpPr>
          <p:spPr>
            <a:xfrm>
              <a:off x="7889113" y="4216594"/>
              <a:ext cx="98980" cy="91611"/>
            </a:xfrm>
            <a:custGeom>
              <a:avLst/>
              <a:gdLst/>
              <a:ahLst/>
              <a:cxnLst/>
              <a:rect l="l" t="t" r="r" b="b"/>
              <a:pathLst>
                <a:path w="2646" h="2449" extrusionOk="0">
                  <a:moveTo>
                    <a:pt x="0" y="1"/>
                  </a:moveTo>
                  <a:lnTo>
                    <a:pt x="0" y="2270"/>
                  </a:lnTo>
                  <a:cubicBezTo>
                    <a:pt x="816" y="2270"/>
                    <a:pt x="1632" y="2320"/>
                    <a:pt x="2443" y="2422"/>
                  </a:cubicBezTo>
                  <a:lnTo>
                    <a:pt x="2645" y="2449"/>
                  </a:lnTo>
                  <a:lnTo>
                    <a:pt x="2057" y="1271"/>
                  </a:lnTo>
                  <a:cubicBezTo>
                    <a:pt x="1665" y="488"/>
                    <a:pt x="877"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073;p49">
              <a:extLst>
                <a:ext uri="{FF2B5EF4-FFF2-40B4-BE49-F238E27FC236}">
                  <a16:creationId xmlns:a16="http://schemas.microsoft.com/office/drawing/2014/main" id="{F89D99FE-0E24-7E0A-F458-76CB00265C97}"/>
                </a:ext>
              </a:extLst>
            </p:cNvPr>
            <p:cNvSpPr/>
            <p:nvPr/>
          </p:nvSpPr>
          <p:spPr>
            <a:xfrm>
              <a:off x="7877704" y="4535531"/>
              <a:ext cx="19078" cy="22893"/>
            </a:xfrm>
            <a:custGeom>
              <a:avLst/>
              <a:gdLst/>
              <a:ahLst/>
              <a:cxnLst/>
              <a:rect l="l" t="t" r="r" b="b"/>
              <a:pathLst>
                <a:path w="510" h="612" extrusionOk="0">
                  <a:moveTo>
                    <a:pt x="0" y="1"/>
                  </a:moveTo>
                  <a:lnTo>
                    <a:pt x="0" y="612"/>
                  </a:lnTo>
                  <a:lnTo>
                    <a:pt x="305" y="612"/>
                  </a:lnTo>
                  <a:lnTo>
                    <a:pt x="509" y="307"/>
                  </a:lnTo>
                  <a:lnTo>
                    <a:pt x="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074;p49">
              <a:extLst>
                <a:ext uri="{FF2B5EF4-FFF2-40B4-BE49-F238E27FC236}">
                  <a16:creationId xmlns:a16="http://schemas.microsoft.com/office/drawing/2014/main" id="{EBB72F61-3F66-2276-7105-04CF867D3BD2}"/>
                </a:ext>
              </a:extLst>
            </p:cNvPr>
            <p:cNvSpPr/>
            <p:nvPr/>
          </p:nvSpPr>
          <p:spPr>
            <a:xfrm>
              <a:off x="7889113" y="4535531"/>
              <a:ext cx="11484" cy="22893"/>
            </a:xfrm>
            <a:custGeom>
              <a:avLst/>
              <a:gdLst/>
              <a:ahLst/>
              <a:cxnLst/>
              <a:rect l="l" t="t" r="r" b="b"/>
              <a:pathLst>
                <a:path w="307" h="612" extrusionOk="0">
                  <a:moveTo>
                    <a:pt x="0" y="1"/>
                  </a:moveTo>
                  <a:lnTo>
                    <a:pt x="0" y="612"/>
                  </a:lnTo>
                  <a:lnTo>
                    <a:pt x="306" y="612"/>
                  </a:lnTo>
                  <a:lnTo>
                    <a:pt x="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2487;p49">
            <a:extLst>
              <a:ext uri="{FF2B5EF4-FFF2-40B4-BE49-F238E27FC236}">
                <a16:creationId xmlns:a16="http://schemas.microsoft.com/office/drawing/2014/main" id="{07427266-BE44-644F-419E-E7DCA686EC85}"/>
              </a:ext>
            </a:extLst>
          </p:cNvPr>
          <p:cNvGrpSpPr/>
          <p:nvPr/>
        </p:nvGrpSpPr>
        <p:grpSpPr>
          <a:xfrm>
            <a:off x="1076979" y="2325339"/>
            <a:ext cx="714961" cy="744253"/>
            <a:chOff x="3041812" y="2632387"/>
            <a:chExt cx="390834" cy="387504"/>
          </a:xfrm>
        </p:grpSpPr>
        <p:sp>
          <p:nvSpPr>
            <p:cNvPr id="16" name="Google Shape;2488;p49">
              <a:extLst>
                <a:ext uri="{FF2B5EF4-FFF2-40B4-BE49-F238E27FC236}">
                  <a16:creationId xmlns:a16="http://schemas.microsoft.com/office/drawing/2014/main" id="{79FA705E-4FB2-D238-F766-B879EB15E865}"/>
                </a:ext>
              </a:extLst>
            </p:cNvPr>
            <p:cNvSpPr/>
            <p:nvPr/>
          </p:nvSpPr>
          <p:spPr>
            <a:xfrm>
              <a:off x="3163087" y="2856458"/>
              <a:ext cx="43655" cy="45974"/>
            </a:xfrm>
            <a:custGeom>
              <a:avLst/>
              <a:gdLst/>
              <a:ahLst/>
              <a:cxnLst/>
              <a:rect l="l" t="t" r="r" b="b"/>
              <a:pathLst>
                <a:path w="1167" h="1229" extrusionOk="0">
                  <a:moveTo>
                    <a:pt x="739" y="0"/>
                  </a:moveTo>
                  <a:lnTo>
                    <a:pt x="0" y="798"/>
                  </a:lnTo>
                  <a:lnTo>
                    <a:pt x="63" y="1078"/>
                  </a:lnTo>
                  <a:lnTo>
                    <a:pt x="431" y="1228"/>
                  </a:lnTo>
                  <a:lnTo>
                    <a:pt x="1166" y="436"/>
                  </a:lnTo>
                  <a:lnTo>
                    <a:pt x="1020" y="95"/>
                  </a:lnTo>
                  <a:lnTo>
                    <a:pt x="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489;p49">
              <a:extLst>
                <a:ext uri="{FF2B5EF4-FFF2-40B4-BE49-F238E27FC236}">
                  <a16:creationId xmlns:a16="http://schemas.microsoft.com/office/drawing/2014/main" id="{8FBA0F3C-5566-6871-3FC1-7439D915370A}"/>
                </a:ext>
              </a:extLst>
            </p:cNvPr>
            <p:cNvSpPr/>
            <p:nvPr/>
          </p:nvSpPr>
          <p:spPr>
            <a:xfrm>
              <a:off x="3159085" y="2632387"/>
              <a:ext cx="144393" cy="273561"/>
            </a:xfrm>
            <a:custGeom>
              <a:avLst/>
              <a:gdLst/>
              <a:ahLst/>
              <a:cxnLst/>
              <a:rect l="l" t="t" r="r" b="b"/>
              <a:pathLst>
                <a:path w="3860" h="7313" extrusionOk="0">
                  <a:moveTo>
                    <a:pt x="3656" y="0"/>
                  </a:moveTo>
                  <a:cubicBezTo>
                    <a:pt x="1641" y="0"/>
                    <a:pt x="0" y="1641"/>
                    <a:pt x="0" y="3656"/>
                  </a:cubicBezTo>
                  <a:cubicBezTo>
                    <a:pt x="0" y="5672"/>
                    <a:pt x="1641" y="7313"/>
                    <a:pt x="3656" y="7313"/>
                  </a:cubicBezTo>
                  <a:lnTo>
                    <a:pt x="3860" y="3656"/>
                  </a:lnTo>
                  <a:lnTo>
                    <a:pt x="3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490;p49">
              <a:extLst>
                <a:ext uri="{FF2B5EF4-FFF2-40B4-BE49-F238E27FC236}">
                  <a16:creationId xmlns:a16="http://schemas.microsoft.com/office/drawing/2014/main" id="{19FCC45E-77E8-BEEA-E6B7-22C7065A2160}"/>
                </a:ext>
              </a:extLst>
            </p:cNvPr>
            <p:cNvSpPr/>
            <p:nvPr/>
          </p:nvSpPr>
          <p:spPr>
            <a:xfrm>
              <a:off x="3295846" y="2632387"/>
              <a:ext cx="136799" cy="273561"/>
            </a:xfrm>
            <a:custGeom>
              <a:avLst/>
              <a:gdLst/>
              <a:ahLst/>
              <a:cxnLst/>
              <a:rect l="l" t="t" r="r" b="b"/>
              <a:pathLst>
                <a:path w="3657" h="7313" extrusionOk="0">
                  <a:moveTo>
                    <a:pt x="0" y="0"/>
                  </a:moveTo>
                  <a:lnTo>
                    <a:pt x="0" y="7313"/>
                  </a:lnTo>
                  <a:cubicBezTo>
                    <a:pt x="2016" y="7313"/>
                    <a:pt x="3656" y="5672"/>
                    <a:pt x="3656" y="3656"/>
                  </a:cubicBezTo>
                  <a:cubicBezTo>
                    <a:pt x="3656" y="1641"/>
                    <a:pt x="2017"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491;p49">
              <a:extLst>
                <a:ext uri="{FF2B5EF4-FFF2-40B4-BE49-F238E27FC236}">
                  <a16:creationId xmlns:a16="http://schemas.microsoft.com/office/drawing/2014/main" id="{AF549FB4-C72B-D66B-DD62-17647FC00996}"/>
                </a:ext>
              </a:extLst>
            </p:cNvPr>
            <p:cNvSpPr/>
            <p:nvPr/>
          </p:nvSpPr>
          <p:spPr>
            <a:xfrm>
              <a:off x="3181866" y="2655205"/>
              <a:ext cx="121612" cy="227924"/>
            </a:xfrm>
            <a:custGeom>
              <a:avLst/>
              <a:gdLst/>
              <a:ahLst/>
              <a:cxnLst/>
              <a:rect l="l" t="t" r="r" b="b"/>
              <a:pathLst>
                <a:path w="3251" h="6093" extrusionOk="0">
                  <a:moveTo>
                    <a:pt x="3047" y="0"/>
                  </a:moveTo>
                  <a:cubicBezTo>
                    <a:pt x="1368" y="0"/>
                    <a:pt x="1" y="1366"/>
                    <a:pt x="1" y="3046"/>
                  </a:cubicBezTo>
                  <a:cubicBezTo>
                    <a:pt x="1" y="4726"/>
                    <a:pt x="1368" y="6093"/>
                    <a:pt x="3047" y="6093"/>
                  </a:cubicBezTo>
                  <a:lnTo>
                    <a:pt x="3251" y="3046"/>
                  </a:lnTo>
                  <a:lnTo>
                    <a:pt x="3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492;p49">
              <a:extLst>
                <a:ext uri="{FF2B5EF4-FFF2-40B4-BE49-F238E27FC236}">
                  <a16:creationId xmlns:a16="http://schemas.microsoft.com/office/drawing/2014/main" id="{30E6A1A9-CBC1-B264-F871-687665EB91C8}"/>
                </a:ext>
              </a:extLst>
            </p:cNvPr>
            <p:cNvSpPr/>
            <p:nvPr/>
          </p:nvSpPr>
          <p:spPr>
            <a:xfrm>
              <a:off x="3098896" y="2871009"/>
              <a:ext cx="97297" cy="96137"/>
            </a:xfrm>
            <a:custGeom>
              <a:avLst/>
              <a:gdLst/>
              <a:ahLst/>
              <a:cxnLst/>
              <a:rect l="l" t="t" r="r" b="b"/>
              <a:pathLst>
                <a:path w="2601" h="2570" extrusionOk="0">
                  <a:moveTo>
                    <a:pt x="1308" y="0"/>
                  </a:moveTo>
                  <a:lnTo>
                    <a:pt x="0" y="1277"/>
                  </a:lnTo>
                  <a:lnTo>
                    <a:pt x="455" y="2138"/>
                  </a:lnTo>
                  <a:lnTo>
                    <a:pt x="1293" y="2570"/>
                  </a:lnTo>
                  <a:lnTo>
                    <a:pt x="2600" y="1293"/>
                  </a:lnTo>
                  <a:lnTo>
                    <a:pt x="1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493;p49">
              <a:extLst>
                <a:ext uri="{FF2B5EF4-FFF2-40B4-BE49-F238E27FC236}">
                  <a16:creationId xmlns:a16="http://schemas.microsoft.com/office/drawing/2014/main" id="{9C5DB4B6-9C93-4766-9AEC-D12E8BA285CC}"/>
                </a:ext>
              </a:extLst>
            </p:cNvPr>
            <p:cNvSpPr/>
            <p:nvPr/>
          </p:nvSpPr>
          <p:spPr>
            <a:xfrm>
              <a:off x="3295846" y="2655205"/>
              <a:ext cx="114018" cy="227924"/>
            </a:xfrm>
            <a:custGeom>
              <a:avLst/>
              <a:gdLst/>
              <a:ahLst/>
              <a:cxnLst/>
              <a:rect l="l" t="t" r="r" b="b"/>
              <a:pathLst>
                <a:path w="3048" h="6093" extrusionOk="0">
                  <a:moveTo>
                    <a:pt x="0" y="0"/>
                  </a:moveTo>
                  <a:lnTo>
                    <a:pt x="0" y="6093"/>
                  </a:lnTo>
                  <a:cubicBezTo>
                    <a:pt x="1681" y="6093"/>
                    <a:pt x="3048" y="4726"/>
                    <a:pt x="3048" y="3046"/>
                  </a:cubicBezTo>
                  <a:cubicBezTo>
                    <a:pt x="3048" y="1366"/>
                    <a:pt x="1681"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494;p49">
              <a:extLst>
                <a:ext uri="{FF2B5EF4-FFF2-40B4-BE49-F238E27FC236}">
                  <a16:creationId xmlns:a16="http://schemas.microsoft.com/office/drawing/2014/main" id="{ADF3CC9A-67AF-7015-3093-7E5F0E7273AF}"/>
                </a:ext>
              </a:extLst>
            </p:cNvPr>
            <p:cNvSpPr/>
            <p:nvPr/>
          </p:nvSpPr>
          <p:spPr>
            <a:xfrm>
              <a:off x="3251332" y="2693510"/>
              <a:ext cx="30375" cy="33480"/>
            </a:xfrm>
            <a:custGeom>
              <a:avLst/>
              <a:gdLst/>
              <a:ahLst/>
              <a:cxnLst/>
              <a:rect l="l" t="t" r="r" b="b"/>
              <a:pathLst>
                <a:path w="812" h="895" extrusionOk="0">
                  <a:moveTo>
                    <a:pt x="553" y="1"/>
                  </a:moveTo>
                  <a:lnTo>
                    <a:pt x="0" y="255"/>
                  </a:lnTo>
                  <a:lnTo>
                    <a:pt x="294" y="894"/>
                  </a:lnTo>
                  <a:lnTo>
                    <a:pt x="637" y="874"/>
                  </a:lnTo>
                  <a:lnTo>
                    <a:pt x="811" y="560"/>
                  </a:lnTo>
                  <a:lnTo>
                    <a:pt x="5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495;p49">
              <a:extLst>
                <a:ext uri="{FF2B5EF4-FFF2-40B4-BE49-F238E27FC236}">
                  <a16:creationId xmlns:a16="http://schemas.microsoft.com/office/drawing/2014/main" id="{D6D0EA11-AC50-5955-59F0-F43FB75420AF}"/>
                </a:ext>
              </a:extLst>
            </p:cNvPr>
            <p:cNvSpPr/>
            <p:nvPr/>
          </p:nvSpPr>
          <p:spPr>
            <a:xfrm>
              <a:off x="3307368" y="2692388"/>
              <a:ext cx="32432" cy="32395"/>
            </a:xfrm>
            <a:custGeom>
              <a:avLst/>
              <a:gdLst/>
              <a:ahLst/>
              <a:cxnLst/>
              <a:rect l="l" t="t" r="r" b="b"/>
              <a:pathLst>
                <a:path w="867" h="866" extrusionOk="0">
                  <a:moveTo>
                    <a:pt x="346" y="0"/>
                  </a:moveTo>
                  <a:lnTo>
                    <a:pt x="0" y="568"/>
                  </a:lnTo>
                  <a:lnTo>
                    <a:pt x="194" y="800"/>
                  </a:lnTo>
                  <a:lnTo>
                    <a:pt x="533" y="866"/>
                  </a:lnTo>
                  <a:lnTo>
                    <a:pt x="867" y="317"/>
                  </a:lnTo>
                  <a:lnTo>
                    <a:pt x="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96;p49">
              <a:extLst>
                <a:ext uri="{FF2B5EF4-FFF2-40B4-BE49-F238E27FC236}">
                  <a16:creationId xmlns:a16="http://schemas.microsoft.com/office/drawing/2014/main" id="{577EBB96-6919-3E10-3AD1-BE8196FB28A9}"/>
                </a:ext>
              </a:extLst>
            </p:cNvPr>
            <p:cNvSpPr/>
            <p:nvPr/>
          </p:nvSpPr>
          <p:spPr>
            <a:xfrm>
              <a:off x="3331945" y="2791967"/>
              <a:ext cx="32320" cy="22781"/>
            </a:xfrm>
            <a:custGeom>
              <a:avLst/>
              <a:gdLst/>
              <a:ahLst/>
              <a:cxnLst/>
              <a:rect l="l" t="t" r="r" b="b"/>
              <a:pathLst>
                <a:path w="864" h="609" extrusionOk="0">
                  <a:moveTo>
                    <a:pt x="255" y="0"/>
                  </a:moveTo>
                  <a:lnTo>
                    <a:pt x="0" y="284"/>
                  </a:lnTo>
                  <a:lnTo>
                    <a:pt x="216" y="609"/>
                  </a:lnTo>
                  <a:lnTo>
                    <a:pt x="863" y="609"/>
                  </a:lnTo>
                  <a:lnTo>
                    <a:pt x="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97;p49">
              <a:extLst>
                <a:ext uri="{FF2B5EF4-FFF2-40B4-BE49-F238E27FC236}">
                  <a16:creationId xmlns:a16="http://schemas.microsoft.com/office/drawing/2014/main" id="{9002A36F-8E73-3B4D-8ED0-5A27D3566702}"/>
                </a:ext>
              </a:extLst>
            </p:cNvPr>
            <p:cNvSpPr/>
            <p:nvPr/>
          </p:nvSpPr>
          <p:spPr>
            <a:xfrm>
              <a:off x="3332917" y="2746330"/>
              <a:ext cx="31347" cy="22856"/>
            </a:xfrm>
            <a:custGeom>
              <a:avLst/>
              <a:gdLst/>
              <a:ahLst/>
              <a:cxnLst/>
              <a:rect l="l" t="t" r="r" b="b"/>
              <a:pathLst>
                <a:path w="838" h="611" extrusionOk="0">
                  <a:moveTo>
                    <a:pt x="184" y="1"/>
                  </a:moveTo>
                  <a:lnTo>
                    <a:pt x="0" y="280"/>
                  </a:lnTo>
                  <a:lnTo>
                    <a:pt x="229" y="610"/>
                  </a:lnTo>
                  <a:lnTo>
                    <a:pt x="837" y="610"/>
                  </a:ln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98;p49">
              <a:extLst>
                <a:ext uri="{FF2B5EF4-FFF2-40B4-BE49-F238E27FC236}">
                  <a16:creationId xmlns:a16="http://schemas.microsoft.com/office/drawing/2014/main" id="{40C0200A-0F07-5F5B-7AC3-FDE0DECFA2B7}"/>
                </a:ext>
              </a:extLst>
            </p:cNvPr>
            <p:cNvSpPr/>
            <p:nvPr/>
          </p:nvSpPr>
          <p:spPr>
            <a:xfrm>
              <a:off x="3227466" y="2791967"/>
              <a:ext cx="28168" cy="22781"/>
            </a:xfrm>
            <a:custGeom>
              <a:avLst/>
              <a:gdLst/>
              <a:ahLst/>
              <a:cxnLst/>
              <a:rect l="l" t="t" r="r" b="b"/>
              <a:pathLst>
                <a:path w="753" h="609" extrusionOk="0">
                  <a:moveTo>
                    <a:pt x="0" y="0"/>
                  </a:moveTo>
                  <a:lnTo>
                    <a:pt x="0" y="609"/>
                  </a:lnTo>
                  <a:lnTo>
                    <a:pt x="649" y="609"/>
                  </a:lnTo>
                  <a:lnTo>
                    <a:pt x="753" y="260"/>
                  </a:lnTo>
                  <a:lnTo>
                    <a:pt x="6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99;p49">
              <a:extLst>
                <a:ext uri="{FF2B5EF4-FFF2-40B4-BE49-F238E27FC236}">
                  <a16:creationId xmlns:a16="http://schemas.microsoft.com/office/drawing/2014/main" id="{9C148414-1DA6-46B9-05F2-2546F96E5903}"/>
                </a:ext>
              </a:extLst>
            </p:cNvPr>
            <p:cNvSpPr/>
            <p:nvPr/>
          </p:nvSpPr>
          <p:spPr>
            <a:xfrm>
              <a:off x="3227466" y="2746330"/>
              <a:ext cx="28168" cy="22856"/>
            </a:xfrm>
            <a:custGeom>
              <a:avLst/>
              <a:gdLst/>
              <a:ahLst/>
              <a:cxnLst/>
              <a:rect l="l" t="t" r="r" b="b"/>
              <a:pathLst>
                <a:path w="753" h="611" extrusionOk="0">
                  <a:moveTo>
                    <a:pt x="0" y="1"/>
                  </a:moveTo>
                  <a:lnTo>
                    <a:pt x="0" y="610"/>
                  </a:lnTo>
                  <a:lnTo>
                    <a:pt x="610" y="610"/>
                  </a:lnTo>
                  <a:lnTo>
                    <a:pt x="753" y="325"/>
                  </a:lnTo>
                  <a:lnTo>
                    <a:pt x="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00;p49">
              <a:extLst>
                <a:ext uri="{FF2B5EF4-FFF2-40B4-BE49-F238E27FC236}">
                  <a16:creationId xmlns:a16="http://schemas.microsoft.com/office/drawing/2014/main" id="{69F275AD-F3FA-C9EF-7DE4-4BF34BC2F2F6}"/>
                </a:ext>
              </a:extLst>
            </p:cNvPr>
            <p:cNvSpPr/>
            <p:nvPr/>
          </p:nvSpPr>
          <p:spPr>
            <a:xfrm>
              <a:off x="3250284" y="2712177"/>
              <a:ext cx="53193" cy="64603"/>
            </a:xfrm>
            <a:custGeom>
              <a:avLst/>
              <a:gdLst/>
              <a:ahLst/>
              <a:cxnLst/>
              <a:rect l="l" t="t" r="r" b="b"/>
              <a:pathLst>
                <a:path w="1422" h="1727" extrusionOk="0">
                  <a:moveTo>
                    <a:pt x="1218" y="0"/>
                  </a:moveTo>
                  <a:cubicBezTo>
                    <a:pt x="547" y="0"/>
                    <a:pt x="0" y="547"/>
                    <a:pt x="0" y="1219"/>
                  </a:cubicBezTo>
                  <a:lnTo>
                    <a:pt x="0" y="1523"/>
                  </a:lnTo>
                  <a:lnTo>
                    <a:pt x="711" y="1727"/>
                  </a:lnTo>
                  <a:lnTo>
                    <a:pt x="1218" y="1523"/>
                  </a:lnTo>
                  <a:lnTo>
                    <a:pt x="1422" y="847"/>
                  </a:lnTo>
                  <a:lnTo>
                    <a:pt x="1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01;p49">
              <a:extLst>
                <a:ext uri="{FF2B5EF4-FFF2-40B4-BE49-F238E27FC236}">
                  <a16:creationId xmlns:a16="http://schemas.microsoft.com/office/drawing/2014/main" id="{F01CC785-7307-FA19-05DE-DDC2DABCDF28}"/>
                </a:ext>
              </a:extLst>
            </p:cNvPr>
            <p:cNvSpPr/>
            <p:nvPr/>
          </p:nvSpPr>
          <p:spPr>
            <a:xfrm>
              <a:off x="3295846" y="2712177"/>
              <a:ext cx="45637" cy="64603"/>
            </a:xfrm>
            <a:custGeom>
              <a:avLst/>
              <a:gdLst/>
              <a:ahLst/>
              <a:cxnLst/>
              <a:rect l="l" t="t" r="r" b="b"/>
              <a:pathLst>
                <a:path w="1220" h="1727" extrusionOk="0">
                  <a:moveTo>
                    <a:pt x="0" y="0"/>
                  </a:moveTo>
                  <a:lnTo>
                    <a:pt x="0" y="1523"/>
                  </a:lnTo>
                  <a:lnTo>
                    <a:pt x="549" y="1727"/>
                  </a:lnTo>
                  <a:lnTo>
                    <a:pt x="1220" y="1523"/>
                  </a:lnTo>
                  <a:lnTo>
                    <a:pt x="1220" y="1219"/>
                  </a:lnTo>
                  <a:cubicBezTo>
                    <a:pt x="1220" y="547"/>
                    <a:pt x="673"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02;p49">
              <a:extLst>
                <a:ext uri="{FF2B5EF4-FFF2-40B4-BE49-F238E27FC236}">
                  <a16:creationId xmlns:a16="http://schemas.microsoft.com/office/drawing/2014/main" id="{64976EF5-C318-E0C4-34E4-D41328B5F46F}"/>
                </a:ext>
              </a:extLst>
            </p:cNvPr>
            <p:cNvSpPr/>
            <p:nvPr/>
          </p:nvSpPr>
          <p:spPr>
            <a:xfrm>
              <a:off x="3250284" y="2769148"/>
              <a:ext cx="53193" cy="79828"/>
            </a:xfrm>
            <a:custGeom>
              <a:avLst/>
              <a:gdLst/>
              <a:ahLst/>
              <a:cxnLst/>
              <a:rect l="l" t="t" r="r" b="b"/>
              <a:pathLst>
                <a:path w="1422" h="2134" extrusionOk="0">
                  <a:moveTo>
                    <a:pt x="0" y="0"/>
                  </a:moveTo>
                  <a:lnTo>
                    <a:pt x="0" y="914"/>
                  </a:lnTo>
                  <a:cubicBezTo>
                    <a:pt x="0" y="1586"/>
                    <a:pt x="547" y="2133"/>
                    <a:pt x="1218" y="2133"/>
                  </a:cubicBezTo>
                  <a:lnTo>
                    <a:pt x="1422" y="914"/>
                  </a:lnTo>
                  <a:lnTo>
                    <a:pt x="12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03;p49">
              <a:extLst>
                <a:ext uri="{FF2B5EF4-FFF2-40B4-BE49-F238E27FC236}">
                  <a16:creationId xmlns:a16="http://schemas.microsoft.com/office/drawing/2014/main" id="{FC91CB2D-0868-6873-1E1F-E03F45ECBE51}"/>
                </a:ext>
              </a:extLst>
            </p:cNvPr>
            <p:cNvSpPr/>
            <p:nvPr/>
          </p:nvSpPr>
          <p:spPr>
            <a:xfrm>
              <a:off x="3295846" y="2769148"/>
              <a:ext cx="45637" cy="79828"/>
            </a:xfrm>
            <a:custGeom>
              <a:avLst/>
              <a:gdLst/>
              <a:ahLst/>
              <a:cxnLst/>
              <a:rect l="l" t="t" r="r" b="b"/>
              <a:pathLst>
                <a:path w="1220" h="2134" extrusionOk="0">
                  <a:moveTo>
                    <a:pt x="0" y="0"/>
                  </a:moveTo>
                  <a:lnTo>
                    <a:pt x="0" y="2133"/>
                  </a:lnTo>
                  <a:cubicBezTo>
                    <a:pt x="673" y="2133"/>
                    <a:pt x="1220" y="1586"/>
                    <a:pt x="1220" y="914"/>
                  </a:cubicBezTo>
                  <a:lnTo>
                    <a:pt x="12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504;p49">
              <a:extLst>
                <a:ext uri="{FF2B5EF4-FFF2-40B4-BE49-F238E27FC236}">
                  <a16:creationId xmlns:a16="http://schemas.microsoft.com/office/drawing/2014/main" id="{537929E1-F1D0-46EE-C6DB-A7769C23535D}"/>
                </a:ext>
              </a:extLst>
            </p:cNvPr>
            <p:cNvSpPr/>
            <p:nvPr/>
          </p:nvSpPr>
          <p:spPr>
            <a:xfrm>
              <a:off x="3041812" y="2918778"/>
              <a:ext cx="105452" cy="101112"/>
            </a:xfrm>
            <a:custGeom>
              <a:avLst/>
              <a:gdLst/>
              <a:ahLst/>
              <a:cxnLst/>
              <a:rect l="l" t="t" r="r" b="b"/>
              <a:pathLst>
                <a:path w="2819" h="2703" extrusionOk="0">
                  <a:moveTo>
                    <a:pt x="1526" y="0"/>
                  </a:moveTo>
                  <a:lnTo>
                    <a:pt x="359" y="1140"/>
                  </a:lnTo>
                  <a:lnTo>
                    <a:pt x="357" y="1143"/>
                  </a:lnTo>
                  <a:cubicBezTo>
                    <a:pt x="1" y="1499"/>
                    <a:pt x="1" y="2079"/>
                    <a:pt x="357" y="2435"/>
                  </a:cubicBezTo>
                  <a:cubicBezTo>
                    <a:pt x="535" y="2613"/>
                    <a:pt x="769" y="2703"/>
                    <a:pt x="1003" y="2703"/>
                  </a:cubicBezTo>
                  <a:cubicBezTo>
                    <a:pt x="1236" y="2703"/>
                    <a:pt x="1469" y="2614"/>
                    <a:pt x="1648" y="2437"/>
                  </a:cubicBezTo>
                  <a:lnTo>
                    <a:pt x="2819" y="1293"/>
                  </a:lnTo>
                  <a:lnTo>
                    <a:pt x="15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theme/theme1.xml><?xml version="1.0" encoding="utf-8"?>
<a:theme xmlns:a="http://schemas.openxmlformats.org/drawingml/2006/main" name="Hackers Meeting by Slidesgo">
  <a:themeElements>
    <a:clrScheme name="Simple Light">
      <a:dk1>
        <a:srgbClr val="FDFEFF"/>
      </a:dk1>
      <a:lt1>
        <a:srgbClr val="1A163D"/>
      </a:lt1>
      <a:dk2>
        <a:srgbClr val="201769"/>
      </a:dk2>
      <a:lt2>
        <a:srgbClr val="51180C"/>
      </a:lt2>
      <a:accent1>
        <a:srgbClr val="EF3518"/>
      </a:accent1>
      <a:accent2>
        <a:srgbClr val="ACD362"/>
      </a:accent2>
      <a:accent3>
        <a:srgbClr val="F7AB48"/>
      </a:accent3>
      <a:accent4>
        <a:srgbClr val="6AAECD"/>
      </a:accent4>
      <a:accent5>
        <a:srgbClr val="D9F2FF"/>
      </a:accent5>
      <a:accent6>
        <a:srgbClr val="3F70D5"/>
      </a:accent6>
      <a:hlink>
        <a:srgbClr val="FDFE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1881</Words>
  <Application>Microsoft Office PowerPoint</Application>
  <PresentationFormat>Presentación en pantalla (16:9)</PresentationFormat>
  <Paragraphs>642</Paragraphs>
  <Slides>17</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Bebas Neue</vt:lpstr>
      <vt:lpstr>Open Sans</vt:lpstr>
      <vt:lpstr>Roboto</vt:lpstr>
      <vt:lpstr>Nunito Light</vt:lpstr>
      <vt:lpstr>Montserrat</vt:lpstr>
      <vt:lpstr>Arial</vt:lpstr>
      <vt:lpstr>Anaheim</vt:lpstr>
      <vt:lpstr>Hackers Meeting by Slidesgo</vt:lpstr>
      <vt:lpstr>Phishing</vt:lpstr>
      <vt:lpstr>01</vt:lpstr>
      <vt:lpstr>¿Qué es Phishing?</vt:lpstr>
      <vt:lpstr>Estadísticas</vt:lpstr>
      <vt:lpstr>Estadísticas de Phishing</vt:lpstr>
      <vt:lpstr>Ecuador en el top 5</vt:lpstr>
      <vt:lpstr>Propuesta</vt:lpstr>
      <vt:lpstr>Presentación de PowerPoint</vt:lpstr>
      <vt:lpstr>Conjunto de datos</vt:lpstr>
      <vt:lpstr>Solución</vt:lpstr>
      <vt:lpstr>Características</vt:lpstr>
      <vt:lpstr>Flujo del modelo</vt:lpstr>
      <vt:lpstr>Características obtenidas</vt:lpstr>
      <vt:lpstr>Características obtenidas</vt:lpstr>
      <vt:lpstr>Métricas</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AtaquesPhishing</dc:title>
  <cp:lastModifiedBy>Carlos Guerrero Navarro</cp:lastModifiedBy>
  <cp:revision>1</cp:revision>
  <dcterms:modified xsi:type="dcterms:W3CDTF">2023-04-30T23:00:06Z</dcterms:modified>
</cp:coreProperties>
</file>