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61" r:id="rId6"/>
    <p:sldId id="353" r:id="rId7"/>
    <p:sldId id="365" r:id="rId8"/>
    <p:sldId id="366" r:id="rId9"/>
    <p:sldId id="367" r:id="rId10"/>
    <p:sldId id="368" r:id="rId11"/>
    <p:sldId id="356" r:id="rId12"/>
    <p:sldId id="364" r:id="rId13"/>
    <p:sldId id="343" r:id="rId1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29A80-6C8E-43B4-9D71-79D95878598E}" v="12" dt="2023-03-26T01:47:25.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7" autoAdjust="0"/>
  </p:normalViewPr>
  <p:slideViewPr>
    <p:cSldViewPr snapToGrid="0">
      <p:cViewPr varScale="1">
        <p:scale>
          <a:sx n="106" d="100"/>
          <a:sy n="106" d="100"/>
        </p:scale>
        <p:origin x="792" y="114"/>
      </p:cViewPr>
      <p:guideLst/>
    </p:cSldViewPr>
  </p:slideViewPr>
  <p:outlineViewPr>
    <p:cViewPr>
      <p:scale>
        <a:sx n="33" d="100"/>
        <a:sy n="33" d="100"/>
      </p:scale>
      <p:origin x="0" y="-408"/>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uerrero Navarro" userId="7d8983bac3345ee8" providerId="LiveId" clId="{CFC29A80-6C8E-43B4-9D71-79D95878598E}"/>
    <pc:docChg chg="undo custSel addSld delSld modSld sldOrd">
      <pc:chgData name="Carlos Guerrero Navarro" userId="7d8983bac3345ee8" providerId="LiveId" clId="{CFC29A80-6C8E-43B4-9D71-79D95878598E}" dt="2023-03-26T02:11:11.070" v="4945" actId="478"/>
      <pc:docMkLst>
        <pc:docMk/>
      </pc:docMkLst>
      <pc:sldChg chg="addSp delSp modSp mod">
        <pc:chgData name="Carlos Guerrero Navarro" userId="7d8983bac3345ee8" providerId="LiveId" clId="{CFC29A80-6C8E-43B4-9D71-79D95878598E}" dt="2023-03-26T02:11:11.070" v="4945" actId="478"/>
        <pc:sldMkLst>
          <pc:docMk/>
          <pc:sldMk cId="2336677316" sldId="343"/>
        </pc:sldMkLst>
        <pc:spChg chg="add del mod">
          <ac:chgData name="Carlos Guerrero Navarro" userId="7d8983bac3345ee8" providerId="LiveId" clId="{CFC29A80-6C8E-43B4-9D71-79D95878598E}" dt="2023-03-26T02:10:48.286" v="4941" actId="478"/>
          <ac:spMkLst>
            <pc:docMk/>
            <pc:sldMk cId="2336677316" sldId="343"/>
            <ac:spMk id="4" creationId="{BCE6BCD1-3EA9-2609-142B-BC1F08D55153}"/>
          </ac:spMkLst>
        </pc:spChg>
        <pc:spChg chg="add del mod">
          <ac:chgData name="Carlos Guerrero Navarro" userId="7d8983bac3345ee8" providerId="LiveId" clId="{CFC29A80-6C8E-43B4-9D71-79D95878598E}" dt="2023-03-26T02:11:11.070" v="4945" actId="478"/>
          <ac:spMkLst>
            <pc:docMk/>
            <pc:sldMk cId="2336677316" sldId="343"/>
            <ac:spMk id="6" creationId="{F2EDA813-D5C4-54ED-CBA9-C32837B95AAA}"/>
          </ac:spMkLst>
        </pc:spChg>
        <pc:spChg chg="del">
          <ac:chgData name="Carlos Guerrero Navarro" userId="7d8983bac3345ee8" providerId="LiveId" clId="{CFC29A80-6C8E-43B4-9D71-79D95878598E}" dt="2023-03-26T02:11:09.267" v="4944" actId="478"/>
          <ac:spMkLst>
            <pc:docMk/>
            <pc:sldMk cId="2336677316" sldId="343"/>
            <ac:spMk id="9" creationId="{76767661-63CB-A645-82F2-3B860E338B67}"/>
          </ac:spMkLst>
        </pc:spChg>
        <pc:spChg chg="del">
          <ac:chgData name="Carlos Guerrero Navarro" userId="7d8983bac3345ee8" providerId="LiveId" clId="{CFC29A80-6C8E-43B4-9D71-79D95878598E}" dt="2023-03-26T02:10:46.235" v="4940" actId="478"/>
          <ac:spMkLst>
            <pc:docMk/>
            <pc:sldMk cId="2336677316" sldId="343"/>
            <ac:spMk id="11" creationId="{F0F25866-5DB1-334A-8037-692579FBDE39}"/>
          </ac:spMkLst>
        </pc:spChg>
      </pc:sldChg>
      <pc:sldChg chg="modSp mod">
        <pc:chgData name="Carlos Guerrero Navarro" userId="7d8983bac3345ee8" providerId="LiveId" clId="{CFC29A80-6C8E-43B4-9D71-79D95878598E}" dt="2023-03-26T02:10:56.943" v="4943" actId="20577"/>
        <pc:sldMkLst>
          <pc:docMk/>
          <pc:sldMk cId="2960950710" sldId="350"/>
        </pc:sldMkLst>
        <pc:spChg chg="mod">
          <ac:chgData name="Carlos Guerrero Navarro" userId="7d8983bac3345ee8" providerId="LiveId" clId="{CFC29A80-6C8E-43B4-9D71-79D95878598E}" dt="2023-03-26T02:10:56.943" v="4943" actId="20577"/>
          <ac:spMkLst>
            <pc:docMk/>
            <pc:sldMk cId="2960950710" sldId="350"/>
            <ac:spMk id="3" creationId="{F18E61D8-31A3-2D45-8E25-CBE846E26E1C}"/>
          </ac:spMkLst>
        </pc:spChg>
      </pc:sldChg>
      <pc:sldChg chg="del">
        <pc:chgData name="Carlos Guerrero Navarro" userId="7d8983bac3345ee8" providerId="LiveId" clId="{CFC29A80-6C8E-43B4-9D71-79D95878598E}" dt="2023-03-26T00:22:09.063" v="797" actId="2696"/>
        <pc:sldMkLst>
          <pc:docMk/>
          <pc:sldMk cId="289860937" sldId="352"/>
        </pc:sldMkLst>
      </pc:sldChg>
      <pc:sldChg chg="addSp delSp modSp mod modClrScheme chgLayout">
        <pc:chgData name="Carlos Guerrero Navarro" userId="7d8983bac3345ee8" providerId="LiveId" clId="{CFC29A80-6C8E-43B4-9D71-79D95878598E}" dt="2023-03-26T00:28:22.762" v="870" actId="1076"/>
        <pc:sldMkLst>
          <pc:docMk/>
          <pc:sldMk cId="2521537536" sldId="353"/>
        </pc:sldMkLst>
        <pc:spChg chg="mod ord">
          <ac:chgData name="Carlos Guerrero Navarro" userId="7d8983bac3345ee8" providerId="LiveId" clId="{CFC29A80-6C8E-43B4-9D71-79D95878598E}" dt="2023-03-26T00:28:22.762" v="870" actId="1076"/>
          <ac:spMkLst>
            <pc:docMk/>
            <pc:sldMk cId="2521537536" sldId="353"/>
            <ac:spMk id="3" creationId="{6339315B-8AAE-A946-ABBF-894F2E4B1338}"/>
          </ac:spMkLst>
        </pc:spChg>
        <pc:spChg chg="del">
          <ac:chgData name="Carlos Guerrero Navarro" userId="7d8983bac3345ee8" providerId="LiveId" clId="{CFC29A80-6C8E-43B4-9D71-79D95878598E}" dt="2023-03-26T00:12:25.025" v="69" actId="478"/>
          <ac:spMkLst>
            <pc:docMk/>
            <pc:sldMk cId="2521537536" sldId="353"/>
            <ac:spMk id="4" creationId="{B9865729-8F7C-E34E-AA31-9352CF6D9EB9}"/>
          </ac:spMkLst>
        </pc:spChg>
        <pc:spChg chg="del">
          <ac:chgData name="Carlos Guerrero Navarro" userId="7d8983bac3345ee8" providerId="LiveId" clId="{CFC29A80-6C8E-43B4-9D71-79D95878598E}" dt="2023-03-26T00:12:25.025" v="69" actId="478"/>
          <ac:spMkLst>
            <pc:docMk/>
            <pc:sldMk cId="2521537536" sldId="353"/>
            <ac:spMk id="5" creationId="{234E9584-EA07-9B45-9700-4AD3524B82A0}"/>
          </ac:spMkLst>
        </pc:spChg>
        <pc:spChg chg="del">
          <ac:chgData name="Carlos Guerrero Navarro" userId="7d8983bac3345ee8" providerId="LiveId" clId="{CFC29A80-6C8E-43B4-9D71-79D95878598E}" dt="2023-03-26T00:12:25.025" v="69" actId="478"/>
          <ac:spMkLst>
            <pc:docMk/>
            <pc:sldMk cId="2521537536" sldId="353"/>
            <ac:spMk id="6" creationId="{54AEFD4E-3C68-714D-803E-EF85A323B95F}"/>
          </ac:spMkLst>
        </pc:spChg>
        <pc:spChg chg="add del mod">
          <ac:chgData name="Carlos Guerrero Navarro" userId="7d8983bac3345ee8" providerId="LiveId" clId="{CFC29A80-6C8E-43B4-9D71-79D95878598E}" dt="2023-03-26T00:12:32.612" v="70" actId="478"/>
          <ac:spMkLst>
            <pc:docMk/>
            <pc:sldMk cId="2521537536" sldId="353"/>
            <ac:spMk id="7" creationId="{E18C1E02-579F-4B9D-191A-36254A60A1DE}"/>
          </ac:spMkLst>
        </pc:spChg>
        <pc:spChg chg="add del mod">
          <ac:chgData name="Carlos Guerrero Navarro" userId="7d8983bac3345ee8" providerId="LiveId" clId="{CFC29A80-6C8E-43B4-9D71-79D95878598E}" dt="2023-03-26T00:19:53.556" v="657" actId="478"/>
          <ac:spMkLst>
            <pc:docMk/>
            <pc:sldMk cId="2521537536" sldId="353"/>
            <ac:spMk id="15" creationId="{1C476C46-113C-CA99-498F-2F4E06DC4185}"/>
          </ac:spMkLst>
        </pc:spChg>
        <pc:spChg chg="add mod">
          <ac:chgData name="Carlos Guerrero Navarro" userId="7d8983bac3345ee8" providerId="LiveId" clId="{CFC29A80-6C8E-43B4-9D71-79D95878598E}" dt="2023-03-26T00:20:39.984" v="795" actId="313"/>
          <ac:spMkLst>
            <pc:docMk/>
            <pc:sldMk cId="2521537536" sldId="353"/>
            <ac:spMk id="18" creationId="{58D85551-227E-0195-4C6C-01A5A43F1E8E}"/>
          </ac:spMkLst>
        </pc:spChg>
        <pc:spChg chg="add del mod">
          <ac:chgData name="Carlos Guerrero Navarro" userId="7d8983bac3345ee8" providerId="LiveId" clId="{CFC29A80-6C8E-43B4-9D71-79D95878598E}" dt="2023-03-26T00:19:53.556" v="657" actId="478"/>
          <ac:spMkLst>
            <pc:docMk/>
            <pc:sldMk cId="2521537536" sldId="353"/>
            <ac:spMk id="20" creationId="{972CDE92-AED0-8270-850C-809D3B4E0182}"/>
          </ac:spMkLst>
        </pc:spChg>
        <pc:spChg chg="add del mod">
          <ac:chgData name="Carlos Guerrero Navarro" userId="7d8983bac3345ee8" providerId="LiveId" clId="{CFC29A80-6C8E-43B4-9D71-79D95878598E}" dt="2023-03-26T00:19:53.556" v="657" actId="478"/>
          <ac:spMkLst>
            <pc:docMk/>
            <pc:sldMk cId="2521537536" sldId="353"/>
            <ac:spMk id="22" creationId="{6FC63040-15EA-A880-167C-07C1E819A653}"/>
          </ac:spMkLst>
        </pc:spChg>
        <pc:graphicFrameChg chg="del">
          <ac:chgData name="Carlos Guerrero Navarro" userId="7d8983bac3345ee8" providerId="LiveId" clId="{CFC29A80-6C8E-43B4-9D71-79D95878598E}" dt="2023-03-26T00:12:22.107" v="68" actId="478"/>
          <ac:graphicFrameMkLst>
            <pc:docMk/>
            <pc:sldMk cId="2521537536" sldId="353"/>
            <ac:graphicFrameMk id="24" creationId="{1036F083-5B62-486F-9167-3421FCA69413}"/>
          </ac:graphicFrameMkLst>
        </pc:graphicFrameChg>
        <pc:picChg chg="add del mod">
          <ac:chgData name="Carlos Guerrero Navarro" userId="7d8983bac3345ee8" providerId="LiveId" clId="{CFC29A80-6C8E-43B4-9D71-79D95878598E}" dt="2023-03-26T00:16:27.590" v="77" actId="478"/>
          <ac:picMkLst>
            <pc:docMk/>
            <pc:sldMk cId="2521537536" sldId="353"/>
            <ac:picMk id="11" creationId="{6DFAF988-162C-CCC8-2663-8190581BC9B6}"/>
          </ac:picMkLst>
        </pc:picChg>
        <pc:picChg chg="add mod">
          <ac:chgData name="Carlos Guerrero Navarro" userId="7d8983bac3345ee8" providerId="LiveId" clId="{CFC29A80-6C8E-43B4-9D71-79D95878598E}" dt="2023-03-26T00:21:50.634" v="796" actId="14100"/>
          <ac:picMkLst>
            <pc:docMk/>
            <pc:sldMk cId="2521537536" sldId="353"/>
            <ac:picMk id="13" creationId="{B40CD575-9452-07E3-B6CE-A37E2C547964}"/>
          </ac:picMkLst>
        </pc:picChg>
      </pc:sldChg>
      <pc:sldChg chg="addSp delSp modSp del mod modClrScheme chgLayout">
        <pc:chgData name="Carlos Guerrero Navarro" userId="7d8983bac3345ee8" providerId="LiveId" clId="{CFC29A80-6C8E-43B4-9D71-79D95878598E}" dt="2023-03-26T00:26:44.260" v="842" actId="2696"/>
        <pc:sldMkLst>
          <pc:docMk/>
          <pc:sldMk cId="1556310685" sldId="354"/>
        </pc:sldMkLst>
        <pc:spChg chg="mod">
          <ac:chgData name="Carlos Guerrero Navarro" userId="7d8983bac3345ee8" providerId="LiveId" clId="{CFC29A80-6C8E-43B4-9D71-79D95878598E}" dt="2023-03-26T00:23:08.655" v="839" actId="26606"/>
          <ac:spMkLst>
            <pc:docMk/>
            <pc:sldMk cId="1556310685" sldId="354"/>
            <ac:spMk id="2" creationId="{665CFF5F-6DFB-0D49-B8B1-661F7E7888AF}"/>
          </ac:spMkLst>
        </pc:spChg>
        <pc:spChg chg="del">
          <ac:chgData name="Carlos Guerrero Navarro" userId="7d8983bac3345ee8" providerId="LiveId" clId="{CFC29A80-6C8E-43B4-9D71-79D95878598E}" dt="2023-03-26T00:22:23.929" v="798" actId="478"/>
          <ac:spMkLst>
            <pc:docMk/>
            <pc:sldMk cId="1556310685" sldId="354"/>
            <ac:spMk id="4" creationId="{C151D416-C020-1946-91EA-2A8F166E018F}"/>
          </ac:spMkLst>
        </pc:spChg>
        <pc:spChg chg="del">
          <ac:chgData name="Carlos Guerrero Navarro" userId="7d8983bac3345ee8" providerId="LiveId" clId="{CFC29A80-6C8E-43B4-9D71-79D95878598E}" dt="2023-03-26T00:22:23.929" v="798" actId="478"/>
          <ac:spMkLst>
            <pc:docMk/>
            <pc:sldMk cId="1556310685" sldId="354"/>
            <ac:spMk id="5" creationId="{BC7F593D-2B92-5A40-84BC-3F3D67FA0C0A}"/>
          </ac:spMkLst>
        </pc:spChg>
        <pc:spChg chg="del">
          <ac:chgData name="Carlos Guerrero Navarro" userId="7d8983bac3345ee8" providerId="LiveId" clId="{CFC29A80-6C8E-43B4-9D71-79D95878598E}" dt="2023-03-26T00:22:23.929" v="798" actId="478"/>
          <ac:spMkLst>
            <pc:docMk/>
            <pc:sldMk cId="1556310685" sldId="354"/>
            <ac:spMk id="6" creationId="{7CD59D5C-769B-454A-A6E2-A988BC5DEF34}"/>
          </ac:spMkLst>
        </pc:spChg>
        <pc:spChg chg="add del mod">
          <ac:chgData name="Carlos Guerrero Navarro" userId="7d8983bac3345ee8" providerId="LiveId" clId="{CFC29A80-6C8E-43B4-9D71-79D95878598E}" dt="2023-03-26T00:22:44.320" v="833" actId="478"/>
          <ac:spMkLst>
            <pc:docMk/>
            <pc:sldMk cId="1556310685" sldId="354"/>
            <ac:spMk id="8" creationId="{C8F9EB57-BEA8-236B-3B52-33347F910C1B}"/>
          </ac:spMkLst>
        </pc:spChg>
        <pc:spChg chg="add mod">
          <ac:chgData name="Carlos Guerrero Navarro" userId="7d8983bac3345ee8" providerId="LiveId" clId="{CFC29A80-6C8E-43B4-9D71-79D95878598E}" dt="2023-03-26T00:23:08.655" v="839" actId="26606"/>
          <ac:spMkLst>
            <pc:docMk/>
            <pc:sldMk cId="1556310685" sldId="354"/>
            <ac:spMk id="15" creationId="{6DAD530B-4366-6145-C4E4-97D9F23964D9}"/>
          </ac:spMkLst>
        </pc:spChg>
        <pc:spChg chg="add mod">
          <ac:chgData name="Carlos Guerrero Navarro" userId="7d8983bac3345ee8" providerId="LiveId" clId="{CFC29A80-6C8E-43B4-9D71-79D95878598E}" dt="2023-03-26T00:23:08.655" v="839" actId="26606"/>
          <ac:spMkLst>
            <pc:docMk/>
            <pc:sldMk cId="1556310685" sldId="354"/>
            <ac:spMk id="17" creationId="{EF9553F1-520F-6FA7-31A0-95D8F69E263A}"/>
          </ac:spMkLst>
        </pc:spChg>
        <pc:graphicFrameChg chg="del">
          <ac:chgData name="Carlos Guerrero Navarro" userId="7d8983bac3345ee8" providerId="LiveId" clId="{CFC29A80-6C8E-43B4-9D71-79D95878598E}" dt="2023-03-26T00:22:41.436" v="832" actId="478"/>
          <ac:graphicFrameMkLst>
            <pc:docMk/>
            <pc:sldMk cId="1556310685" sldId="354"/>
            <ac:graphicFrameMk id="7" creationId="{F3B5A5E4-3ABE-D143-902C-F2BCA6C75EDE}"/>
          </ac:graphicFrameMkLst>
        </pc:graphicFrameChg>
        <pc:picChg chg="add del mod">
          <ac:chgData name="Carlos Guerrero Navarro" userId="7d8983bac3345ee8" providerId="LiveId" clId="{CFC29A80-6C8E-43B4-9D71-79D95878598E}" dt="2023-03-26T00:23:36.833" v="841" actId="478"/>
          <ac:picMkLst>
            <pc:docMk/>
            <pc:sldMk cId="1556310685" sldId="354"/>
            <ac:picMk id="10" creationId="{1B9D604C-1991-7255-00FF-D1C06FF15BD5}"/>
          </ac:picMkLst>
        </pc:picChg>
      </pc:sldChg>
      <pc:sldChg chg="addSp delSp modSp del mod">
        <pc:chgData name="Carlos Guerrero Navarro" userId="7d8983bac3345ee8" providerId="LiveId" clId="{CFC29A80-6C8E-43B4-9D71-79D95878598E}" dt="2023-03-26T01:45:25.609" v="2800" actId="2696"/>
        <pc:sldMkLst>
          <pc:docMk/>
          <pc:sldMk cId="4206035864" sldId="355"/>
        </pc:sldMkLst>
        <pc:spChg chg="del">
          <ac:chgData name="Carlos Guerrero Navarro" userId="7d8983bac3345ee8" providerId="LiveId" clId="{CFC29A80-6C8E-43B4-9D71-79D95878598E}" dt="2023-03-26T01:45:20.811" v="2799" actId="478"/>
          <ac:spMkLst>
            <pc:docMk/>
            <pc:sldMk cId="4206035864" sldId="355"/>
            <ac:spMk id="2" creationId="{737728DC-195E-4A4E-AEBA-5E0D1DB03B76}"/>
          </ac:spMkLst>
        </pc:spChg>
        <pc:spChg chg="add mod">
          <ac:chgData name="Carlos Guerrero Navarro" userId="7d8983bac3345ee8" providerId="LiveId" clId="{CFC29A80-6C8E-43B4-9D71-79D95878598E}" dt="2023-03-26T01:45:20.811" v="2799" actId="478"/>
          <ac:spMkLst>
            <pc:docMk/>
            <pc:sldMk cId="4206035864" sldId="355"/>
            <ac:spMk id="4" creationId="{CCEDC1B9-F76C-868D-5AC4-6DD1F80B9594}"/>
          </ac:spMkLst>
        </pc:spChg>
      </pc:sldChg>
      <pc:sldChg chg="addSp delSp modSp mod">
        <pc:chgData name="Carlos Guerrero Navarro" userId="7d8983bac3345ee8" providerId="LiveId" clId="{CFC29A80-6C8E-43B4-9D71-79D95878598E}" dt="2023-03-26T01:53:26.956" v="3254" actId="20577"/>
        <pc:sldMkLst>
          <pc:docMk/>
          <pc:sldMk cId="188845726" sldId="356"/>
        </pc:sldMkLst>
        <pc:spChg chg="mod">
          <ac:chgData name="Carlos Guerrero Navarro" userId="7d8983bac3345ee8" providerId="LiveId" clId="{CFC29A80-6C8E-43B4-9D71-79D95878598E}" dt="2023-03-26T01:46:47.264" v="2847" actId="20577"/>
          <ac:spMkLst>
            <pc:docMk/>
            <pc:sldMk cId="188845726" sldId="356"/>
            <ac:spMk id="3" creationId="{01EB1D7F-284F-6F46-99FA-EBB8ED69D7EA}"/>
          </ac:spMkLst>
        </pc:spChg>
        <pc:spChg chg="add del mod">
          <ac:chgData name="Carlos Guerrero Navarro" userId="7d8983bac3345ee8" providerId="LiveId" clId="{CFC29A80-6C8E-43B4-9D71-79D95878598E}" dt="2023-03-26T01:45:35.230" v="2802" actId="478"/>
          <ac:spMkLst>
            <pc:docMk/>
            <pc:sldMk cId="188845726" sldId="356"/>
            <ac:spMk id="4" creationId="{6E546B15-9EE8-B6AB-F5DA-D5C841A9AFCD}"/>
          </ac:spMkLst>
        </pc:spChg>
        <pc:spChg chg="del">
          <ac:chgData name="Carlos Guerrero Navarro" userId="7d8983bac3345ee8" providerId="LiveId" clId="{CFC29A80-6C8E-43B4-9D71-79D95878598E}" dt="2023-03-26T01:45:31.474" v="2801" actId="478"/>
          <ac:spMkLst>
            <pc:docMk/>
            <pc:sldMk cId="188845726" sldId="356"/>
            <ac:spMk id="5" creationId="{9642AB8A-80CA-C941-A861-E9F7C174A121}"/>
          </ac:spMkLst>
        </pc:spChg>
        <pc:spChg chg="del">
          <ac:chgData name="Carlos Guerrero Navarro" userId="7d8983bac3345ee8" providerId="LiveId" clId="{CFC29A80-6C8E-43B4-9D71-79D95878598E}" dt="2023-03-26T01:45:31.474" v="2801" actId="478"/>
          <ac:spMkLst>
            <pc:docMk/>
            <pc:sldMk cId="188845726" sldId="356"/>
            <ac:spMk id="6" creationId="{EA1E2644-1BD8-DB4D-B01F-F617AABF793F}"/>
          </ac:spMkLst>
        </pc:spChg>
        <pc:spChg chg="del">
          <ac:chgData name="Carlos Guerrero Navarro" userId="7d8983bac3345ee8" providerId="LiveId" clId="{CFC29A80-6C8E-43B4-9D71-79D95878598E}" dt="2023-03-26T01:45:31.474" v="2801" actId="478"/>
          <ac:spMkLst>
            <pc:docMk/>
            <pc:sldMk cId="188845726" sldId="356"/>
            <ac:spMk id="7" creationId="{3590C1A1-4321-EC41-8248-D3B566DD51BD}"/>
          </ac:spMkLst>
        </pc:spChg>
        <pc:spChg chg="del">
          <ac:chgData name="Carlos Guerrero Navarro" userId="7d8983bac3345ee8" providerId="LiveId" clId="{CFC29A80-6C8E-43B4-9D71-79D95878598E}" dt="2023-03-26T01:45:31.474" v="2801" actId="478"/>
          <ac:spMkLst>
            <pc:docMk/>
            <pc:sldMk cId="188845726" sldId="356"/>
            <ac:spMk id="8" creationId="{AF43A531-88E8-744E-9BB5-FD05029B1D21}"/>
          </ac:spMkLst>
        </pc:spChg>
        <pc:spChg chg="del">
          <ac:chgData name="Carlos Guerrero Navarro" userId="7d8983bac3345ee8" providerId="LiveId" clId="{CFC29A80-6C8E-43B4-9D71-79D95878598E}" dt="2023-03-26T01:45:31.474" v="2801" actId="478"/>
          <ac:spMkLst>
            <pc:docMk/>
            <pc:sldMk cId="188845726" sldId="356"/>
            <ac:spMk id="9" creationId="{2581095F-0795-744B-A3E7-94DFB3CBF331}"/>
          </ac:spMkLst>
        </pc:spChg>
        <pc:spChg chg="del">
          <ac:chgData name="Carlos Guerrero Navarro" userId="7d8983bac3345ee8" providerId="LiveId" clId="{CFC29A80-6C8E-43B4-9D71-79D95878598E}" dt="2023-03-26T01:45:31.474" v="2801" actId="478"/>
          <ac:spMkLst>
            <pc:docMk/>
            <pc:sldMk cId="188845726" sldId="356"/>
            <ac:spMk id="10" creationId="{1DF7B21D-37D3-8344-AC78-C169C79D3D2A}"/>
          </ac:spMkLst>
        </pc:spChg>
        <pc:spChg chg="del">
          <ac:chgData name="Carlos Guerrero Navarro" userId="7d8983bac3345ee8" providerId="LiveId" clId="{CFC29A80-6C8E-43B4-9D71-79D95878598E}" dt="2023-03-26T01:45:31.474" v="2801" actId="478"/>
          <ac:spMkLst>
            <pc:docMk/>
            <pc:sldMk cId="188845726" sldId="356"/>
            <ac:spMk id="11" creationId="{69B26C61-D5D7-CC42-848C-158367DB8216}"/>
          </ac:spMkLst>
        </pc:spChg>
        <pc:spChg chg="del">
          <ac:chgData name="Carlos Guerrero Navarro" userId="7d8983bac3345ee8" providerId="LiveId" clId="{CFC29A80-6C8E-43B4-9D71-79D95878598E}" dt="2023-03-26T01:45:31.474" v="2801" actId="478"/>
          <ac:spMkLst>
            <pc:docMk/>
            <pc:sldMk cId="188845726" sldId="356"/>
            <ac:spMk id="12" creationId="{70695B8F-A3CD-4845-8150-758480179C28}"/>
          </ac:spMkLst>
        </pc:spChg>
        <pc:spChg chg="add del mod">
          <ac:chgData name="Carlos Guerrero Navarro" userId="7d8983bac3345ee8" providerId="LiveId" clId="{CFC29A80-6C8E-43B4-9D71-79D95878598E}" dt="2023-03-26T01:45:35.230" v="2802" actId="478"/>
          <ac:spMkLst>
            <pc:docMk/>
            <pc:sldMk cId="188845726" sldId="356"/>
            <ac:spMk id="14" creationId="{1926B731-E221-4E46-1273-14C825AF6D6B}"/>
          </ac:spMkLst>
        </pc:spChg>
        <pc:spChg chg="del">
          <ac:chgData name="Carlos Guerrero Navarro" userId="7d8983bac3345ee8" providerId="LiveId" clId="{CFC29A80-6C8E-43B4-9D71-79D95878598E}" dt="2023-03-26T01:45:31.474" v="2801" actId="478"/>
          <ac:spMkLst>
            <pc:docMk/>
            <pc:sldMk cId="188845726" sldId="356"/>
            <ac:spMk id="15" creationId="{B160BE06-EC01-1145-BF3B-C02AC24955C4}"/>
          </ac:spMkLst>
        </pc:spChg>
        <pc:spChg chg="del">
          <ac:chgData name="Carlos Guerrero Navarro" userId="7d8983bac3345ee8" providerId="LiveId" clId="{CFC29A80-6C8E-43B4-9D71-79D95878598E}" dt="2023-03-26T01:45:31.474" v="2801" actId="478"/>
          <ac:spMkLst>
            <pc:docMk/>
            <pc:sldMk cId="188845726" sldId="356"/>
            <ac:spMk id="16" creationId="{1EAEE347-BDD8-5349-BB37-C8938BFCFF4C}"/>
          </ac:spMkLst>
        </pc:spChg>
        <pc:spChg chg="del">
          <ac:chgData name="Carlos Guerrero Navarro" userId="7d8983bac3345ee8" providerId="LiveId" clId="{CFC29A80-6C8E-43B4-9D71-79D95878598E}" dt="2023-03-26T01:45:31.474" v="2801" actId="478"/>
          <ac:spMkLst>
            <pc:docMk/>
            <pc:sldMk cId="188845726" sldId="356"/>
            <ac:spMk id="17" creationId="{32DA2B67-BDBB-C945-988B-6C0D86F697CE}"/>
          </ac:spMkLst>
        </pc:spChg>
        <pc:spChg chg="add del mod">
          <ac:chgData name="Carlos Guerrero Navarro" userId="7d8983bac3345ee8" providerId="LiveId" clId="{CFC29A80-6C8E-43B4-9D71-79D95878598E}" dt="2023-03-26T01:45:35.230" v="2802" actId="478"/>
          <ac:spMkLst>
            <pc:docMk/>
            <pc:sldMk cId="188845726" sldId="356"/>
            <ac:spMk id="20" creationId="{E748244C-2EF3-EB55-D01C-C3D39E1D7784}"/>
          </ac:spMkLst>
        </pc:spChg>
        <pc:spChg chg="add del mod">
          <ac:chgData name="Carlos Guerrero Navarro" userId="7d8983bac3345ee8" providerId="LiveId" clId="{CFC29A80-6C8E-43B4-9D71-79D95878598E}" dt="2023-03-26T01:45:35.230" v="2802" actId="478"/>
          <ac:spMkLst>
            <pc:docMk/>
            <pc:sldMk cId="188845726" sldId="356"/>
            <ac:spMk id="23" creationId="{D0F68533-8012-D145-87D1-02110EE55B56}"/>
          </ac:spMkLst>
        </pc:spChg>
        <pc:spChg chg="add del mod">
          <ac:chgData name="Carlos Guerrero Navarro" userId="7d8983bac3345ee8" providerId="LiveId" clId="{CFC29A80-6C8E-43B4-9D71-79D95878598E}" dt="2023-03-26T01:45:35.230" v="2802" actId="478"/>
          <ac:spMkLst>
            <pc:docMk/>
            <pc:sldMk cId="188845726" sldId="356"/>
            <ac:spMk id="25" creationId="{E94EC997-04B8-435C-584E-6BF944673B18}"/>
          </ac:spMkLst>
        </pc:spChg>
        <pc:spChg chg="add del mod">
          <ac:chgData name="Carlos Guerrero Navarro" userId="7d8983bac3345ee8" providerId="LiveId" clId="{CFC29A80-6C8E-43B4-9D71-79D95878598E}" dt="2023-03-26T01:45:35.230" v="2802" actId="478"/>
          <ac:spMkLst>
            <pc:docMk/>
            <pc:sldMk cId="188845726" sldId="356"/>
            <ac:spMk id="27" creationId="{00F60F9D-6E01-2A43-1D14-75D0F2F4835F}"/>
          </ac:spMkLst>
        </pc:spChg>
        <pc:spChg chg="add del mod">
          <ac:chgData name="Carlos Guerrero Navarro" userId="7d8983bac3345ee8" providerId="LiveId" clId="{CFC29A80-6C8E-43B4-9D71-79D95878598E}" dt="2023-03-26T01:45:35.230" v="2802" actId="478"/>
          <ac:spMkLst>
            <pc:docMk/>
            <pc:sldMk cId="188845726" sldId="356"/>
            <ac:spMk id="29" creationId="{1D23D228-9674-B9E5-A5BF-F531ADF3B226}"/>
          </ac:spMkLst>
        </pc:spChg>
        <pc:spChg chg="add del mod">
          <ac:chgData name="Carlos Guerrero Navarro" userId="7d8983bac3345ee8" providerId="LiveId" clId="{CFC29A80-6C8E-43B4-9D71-79D95878598E}" dt="2023-03-26T01:45:35.230" v="2802" actId="478"/>
          <ac:spMkLst>
            <pc:docMk/>
            <pc:sldMk cId="188845726" sldId="356"/>
            <ac:spMk id="31" creationId="{F17A03B2-2157-723B-2747-156F16C80551}"/>
          </ac:spMkLst>
        </pc:spChg>
        <pc:spChg chg="add del mod">
          <ac:chgData name="Carlos Guerrero Navarro" userId="7d8983bac3345ee8" providerId="LiveId" clId="{CFC29A80-6C8E-43B4-9D71-79D95878598E}" dt="2023-03-26T01:45:35.230" v="2802" actId="478"/>
          <ac:spMkLst>
            <pc:docMk/>
            <pc:sldMk cId="188845726" sldId="356"/>
            <ac:spMk id="33" creationId="{C33328B7-B2AA-F44D-8AC9-F08556E9C336}"/>
          </ac:spMkLst>
        </pc:spChg>
        <pc:spChg chg="add del mod">
          <ac:chgData name="Carlos Guerrero Navarro" userId="7d8983bac3345ee8" providerId="LiveId" clId="{CFC29A80-6C8E-43B4-9D71-79D95878598E}" dt="2023-03-26T01:45:35.230" v="2802" actId="478"/>
          <ac:spMkLst>
            <pc:docMk/>
            <pc:sldMk cId="188845726" sldId="356"/>
            <ac:spMk id="35" creationId="{25234F88-3455-A5C2-1A2C-F71A055A3534}"/>
          </ac:spMkLst>
        </pc:spChg>
        <pc:spChg chg="add del mod">
          <ac:chgData name="Carlos Guerrero Navarro" userId="7d8983bac3345ee8" providerId="LiveId" clId="{CFC29A80-6C8E-43B4-9D71-79D95878598E}" dt="2023-03-26T01:45:35.230" v="2802" actId="478"/>
          <ac:spMkLst>
            <pc:docMk/>
            <pc:sldMk cId="188845726" sldId="356"/>
            <ac:spMk id="38" creationId="{BF8777B4-FD15-0763-56E9-9D5F202110A1}"/>
          </ac:spMkLst>
        </pc:spChg>
        <pc:spChg chg="add del mod">
          <ac:chgData name="Carlos Guerrero Navarro" userId="7d8983bac3345ee8" providerId="LiveId" clId="{CFC29A80-6C8E-43B4-9D71-79D95878598E}" dt="2023-03-26T01:45:35.230" v="2802" actId="478"/>
          <ac:spMkLst>
            <pc:docMk/>
            <pc:sldMk cId="188845726" sldId="356"/>
            <ac:spMk id="40" creationId="{4EA00FEB-A029-A761-5F5D-2959530887BC}"/>
          </ac:spMkLst>
        </pc:spChg>
        <pc:spChg chg="add mod">
          <ac:chgData name="Carlos Guerrero Navarro" userId="7d8983bac3345ee8" providerId="LiveId" clId="{CFC29A80-6C8E-43B4-9D71-79D95878598E}" dt="2023-03-26T01:53:26.956" v="3254" actId="20577"/>
          <ac:spMkLst>
            <pc:docMk/>
            <pc:sldMk cId="188845726" sldId="356"/>
            <ac:spMk id="44" creationId="{05E27C48-ABCD-7C86-FEE2-469055ED18FB}"/>
          </ac:spMkLst>
        </pc:spChg>
        <pc:picChg chg="del">
          <ac:chgData name="Carlos Guerrero Navarro" userId="7d8983bac3345ee8" providerId="LiveId" clId="{CFC29A80-6C8E-43B4-9D71-79D95878598E}" dt="2023-03-26T01:45:31.474" v="2801" actId="478"/>
          <ac:picMkLst>
            <pc:docMk/>
            <pc:sldMk cId="188845726" sldId="356"/>
            <ac:picMk id="19" creationId="{EF9CA003-7E17-ED41-92AE-D8D98C0825A7}"/>
          </ac:picMkLst>
        </pc:picChg>
        <pc:picChg chg="del">
          <ac:chgData name="Carlos Guerrero Navarro" userId="7d8983bac3345ee8" providerId="LiveId" clId="{CFC29A80-6C8E-43B4-9D71-79D95878598E}" dt="2023-03-26T01:45:31.474" v="2801" actId="478"/>
          <ac:picMkLst>
            <pc:docMk/>
            <pc:sldMk cId="188845726" sldId="356"/>
            <ac:picMk id="21" creationId="{17C96991-59CF-8142-BA51-B8B56EE23D65}"/>
          </ac:picMkLst>
        </pc:picChg>
        <pc:picChg chg="del">
          <ac:chgData name="Carlos Guerrero Navarro" userId="7d8983bac3345ee8" providerId="LiveId" clId="{CFC29A80-6C8E-43B4-9D71-79D95878598E}" dt="2023-03-26T01:45:31.474" v="2801" actId="478"/>
          <ac:picMkLst>
            <pc:docMk/>
            <pc:sldMk cId="188845726" sldId="356"/>
            <ac:picMk id="37" creationId="{A6DA57CA-945B-4A0F-8110-3C4D57993698}"/>
          </ac:picMkLst>
        </pc:picChg>
        <pc:picChg chg="del">
          <ac:chgData name="Carlos Guerrero Navarro" userId="7d8983bac3345ee8" providerId="LiveId" clId="{CFC29A80-6C8E-43B4-9D71-79D95878598E}" dt="2023-03-26T01:45:31.474" v="2801" actId="478"/>
          <ac:picMkLst>
            <pc:docMk/>
            <pc:sldMk cId="188845726" sldId="356"/>
            <ac:picMk id="41" creationId="{74EB486D-4A8D-4B29-8FD0-B96906E3E283}"/>
          </ac:picMkLst>
        </pc:picChg>
        <pc:picChg chg="add mod">
          <ac:chgData name="Carlos Guerrero Navarro" userId="7d8983bac3345ee8" providerId="LiveId" clId="{CFC29A80-6C8E-43B4-9D71-79D95878598E}" dt="2023-03-26T01:47:11.165" v="2852" actId="1076"/>
          <ac:picMkLst>
            <pc:docMk/>
            <pc:sldMk cId="188845726" sldId="356"/>
            <ac:picMk id="43" creationId="{D2507861-03C1-C733-9F84-104C59B5CFC0}"/>
          </ac:picMkLst>
        </pc:picChg>
      </pc:sldChg>
      <pc:sldChg chg="del">
        <pc:chgData name="Carlos Guerrero Navarro" userId="7d8983bac3345ee8" providerId="LiveId" clId="{CFC29A80-6C8E-43B4-9D71-79D95878598E}" dt="2023-03-26T01:53:49.720" v="3255" actId="2696"/>
        <pc:sldMkLst>
          <pc:docMk/>
          <pc:sldMk cId="2509101887" sldId="357"/>
        </pc:sldMkLst>
      </pc:sldChg>
      <pc:sldChg chg="del">
        <pc:chgData name="Carlos Guerrero Navarro" userId="7d8983bac3345ee8" providerId="LiveId" clId="{CFC29A80-6C8E-43B4-9D71-79D95878598E}" dt="2023-03-26T01:53:54.306" v="3256" actId="2696"/>
        <pc:sldMkLst>
          <pc:docMk/>
          <pc:sldMk cId="767675903" sldId="362"/>
        </pc:sldMkLst>
      </pc:sldChg>
      <pc:sldChg chg="del">
        <pc:chgData name="Carlos Guerrero Navarro" userId="7d8983bac3345ee8" providerId="LiveId" clId="{CFC29A80-6C8E-43B4-9D71-79D95878598E}" dt="2023-03-26T01:53:56.699" v="3257" actId="2696"/>
        <pc:sldMkLst>
          <pc:docMk/>
          <pc:sldMk cId="495483412" sldId="363"/>
        </pc:sldMkLst>
      </pc:sldChg>
      <pc:sldChg chg="addSp delSp modSp mod">
        <pc:chgData name="Carlos Guerrero Navarro" userId="7d8983bac3345ee8" providerId="LiveId" clId="{CFC29A80-6C8E-43B4-9D71-79D95878598E}" dt="2023-03-26T02:09:36.540" v="4939" actId="14100"/>
        <pc:sldMkLst>
          <pc:docMk/>
          <pc:sldMk cId="643842168" sldId="364"/>
        </pc:sldMkLst>
        <pc:spChg chg="mod">
          <ac:chgData name="Carlos Guerrero Navarro" userId="7d8983bac3345ee8" providerId="LiveId" clId="{CFC29A80-6C8E-43B4-9D71-79D95878598E}" dt="2023-03-26T01:54:11.684" v="3269" actId="20577"/>
          <ac:spMkLst>
            <pc:docMk/>
            <pc:sldMk cId="643842168" sldId="364"/>
            <ac:spMk id="2" creationId="{8C122DF8-59D4-D94D-8ED9-F2F319899DBF}"/>
          </ac:spMkLst>
        </pc:spChg>
        <pc:spChg chg="del">
          <ac:chgData name="Carlos Guerrero Navarro" userId="7d8983bac3345ee8" providerId="LiveId" clId="{CFC29A80-6C8E-43B4-9D71-79D95878598E}" dt="2023-03-26T01:57:09.795" v="3274" actId="478"/>
          <ac:spMkLst>
            <pc:docMk/>
            <pc:sldMk cId="643842168" sldId="364"/>
            <ac:spMk id="3" creationId="{4D5B7634-ADBA-124F-B8CA-431F07F18D44}"/>
          </ac:spMkLst>
        </pc:spChg>
        <pc:spChg chg="del">
          <ac:chgData name="Carlos Guerrero Navarro" userId="7d8983bac3345ee8" providerId="LiveId" clId="{CFC29A80-6C8E-43B4-9D71-79D95878598E}" dt="2023-03-26T01:57:09.795" v="3274" actId="478"/>
          <ac:spMkLst>
            <pc:docMk/>
            <pc:sldMk cId="643842168" sldId="364"/>
            <ac:spMk id="4" creationId="{529E91F3-E1A0-DB4A-8CD8-D9D1AB0FFB40}"/>
          </ac:spMkLst>
        </pc:spChg>
        <pc:spChg chg="del">
          <ac:chgData name="Carlos Guerrero Navarro" userId="7d8983bac3345ee8" providerId="LiveId" clId="{CFC29A80-6C8E-43B4-9D71-79D95878598E}" dt="2023-03-26T01:57:09.795" v="3274" actId="478"/>
          <ac:spMkLst>
            <pc:docMk/>
            <pc:sldMk cId="643842168" sldId="364"/>
            <ac:spMk id="5" creationId="{AB744071-0CE2-7746-9315-22EC28A0F462}"/>
          </ac:spMkLst>
        </pc:spChg>
        <pc:spChg chg="add del mod">
          <ac:chgData name="Carlos Guerrero Navarro" userId="7d8983bac3345ee8" providerId="LiveId" clId="{CFC29A80-6C8E-43B4-9D71-79D95878598E}" dt="2023-03-26T01:59:03.229" v="3636" actId="478"/>
          <ac:spMkLst>
            <pc:docMk/>
            <pc:sldMk cId="643842168" sldId="364"/>
            <ac:spMk id="7" creationId="{CB38A87E-81D1-7CF0-0E11-A49CD4159E1A}"/>
          </ac:spMkLst>
        </pc:spChg>
        <pc:spChg chg="add del mod">
          <ac:chgData name="Carlos Guerrero Navarro" userId="7d8983bac3345ee8" providerId="LiveId" clId="{CFC29A80-6C8E-43B4-9D71-79D95878598E}" dt="2023-03-26T01:59:05.973" v="3638" actId="478"/>
          <ac:spMkLst>
            <pc:docMk/>
            <pc:sldMk cId="643842168" sldId="364"/>
            <ac:spMk id="9" creationId="{6A86F780-5E01-A744-3E53-84BC7D577CB7}"/>
          </ac:spMkLst>
        </pc:spChg>
        <pc:spChg chg="add del mod">
          <ac:chgData name="Carlos Guerrero Navarro" userId="7d8983bac3345ee8" providerId="LiveId" clId="{CFC29A80-6C8E-43B4-9D71-79D95878598E}" dt="2023-03-26T02:07:25.118" v="4562" actId="478"/>
          <ac:spMkLst>
            <pc:docMk/>
            <pc:sldMk cId="643842168" sldId="364"/>
            <ac:spMk id="11" creationId="{123B543F-3B5B-A2D8-57D5-8195E85E43EE}"/>
          </ac:spMkLst>
        </pc:spChg>
        <pc:spChg chg="add del mod">
          <ac:chgData name="Carlos Guerrero Navarro" userId="7d8983bac3345ee8" providerId="LiveId" clId="{CFC29A80-6C8E-43B4-9D71-79D95878598E}" dt="2023-03-26T02:07:32.498" v="4564" actId="478"/>
          <ac:spMkLst>
            <pc:docMk/>
            <pc:sldMk cId="643842168" sldId="364"/>
            <ac:spMk id="13" creationId="{92AD67EC-C0EF-9E74-E75A-988EB59273D8}"/>
          </ac:spMkLst>
        </pc:spChg>
        <pc:spChg chg="mod">
          <ac:chgData name="Carlos Guerrero Navarro" userId="7d8983bac3345ee8" providerId="LiveId" clId="{CFC29A80-6C8E-43B4-9D71-79D95878598E}" dt="2023-03-26T01:58:47.805" v="3634" actId="14100"/>
          <ac:spMkLst>
            <pc:docMk/>
            <pc:sldMk cId="643842168" sldId="364"/>
            <ac:spMk id="44" creationId="{906E4DF9-127F-4650-8BAA-2521A37885B0}"/>
          </ac:spMkLst>
        </pc:spChg>
        <pc:spChg chg="mod">
          <ac:chgData name="Carlos Guerrero Navarro" userId="7d8983bac3345ee8" providerId="LiveId" clId="{CFC29A80-6C8E-43B4-9D71-79D95878598E}" dt="2023-03-26T01:57:33.686" v="3363" actId="20577"/>
          <ac:spMkLst>
            <pc:docMk/>
            <pc:sldMk cId="643842168" sldId="364"/>
            <ac:spMk id="45" creationId="{803A1E73-C790-447A-974F-B3ADB50149F7}"/>
          </ac:spMkLst>
        </pc:spChg>
        <pc:spChg chg="del">
          <ac:chgData name="Carlos Guerrero Navarro" userId="7d8983bac3345ee8" providerId="LiveId" clId="{CFC29A80-6C8E-43B4-9D71-79D95878598E}" dt="2023-03-26T01:59:04.569" v="3637" actId="478"/>
          <ac:spMkLst>
            <pc:docMk/>
            <pc:sldMk cId="643842168" sldId="364"/>
            <ac:spMk id="46" creationId="{A09D80D2-95FB-43C6-96F8-7EF7737C28BA}"/>
          </ac:spMkLst>
        </pc:spChg>
        <pc:spChg chg="del">
          <ac:chgData name="Carlos Guerrero Navarro" userId="7d8983bac3345ee8" providerId="LiveId" clId="{CFC29A80-6C8E-43B4-9D71-79D95878598E}" dt="2023-03-26T01:59:00.666" v="3635" actId="478"/>
          <ac:spMkLst>
            <pc:docMk/>
            <pc:sldMk cId="643842168" sldId="364"/>
            <ac:spMk id="47" creationId="{DDA232CE-EB44-41DD-920C-AEDD5C33D2A5}"/>
          </ac:spMkLst>
        </pc:spChg>
        <pc:spChg chg="mod">
          <ac:chgData name="Carlos Guerrero Navarro" userId="7d8983bac3345ee8" providerId="LiveId" clId="{CFC29A80-6C8E-43B4-9D71-79D95878598E}" dt="2023-03-26T02:09:36.540" v="4939" actId="14100"/>
          <ac:spMkLst>
            <pc:docMk/>
            <pc:sldMk cId="643842168" sldId="364"/>
            <ac:spMk id="48" creationId="{CEBFC0C0-C506-47F0-AE21-8A46DB86644A}"/>
          </ac:spMkLst>
        </pc:spChg>
        <pc:spChg chg="mod">
          <ac:chgData name="Carlos Guerrero Navarro" userId="7d8983bac3345ee8" providerId="LiveId" clId="{CFC29A80-6C8E-43B4-9D71-79D95878598E}" dt="2023-03-26T02:07:35.555" v="4571" actId="20577"/>
          <ac:spMkLst>
            <pc:docMk/>
            <pc:sldMk cId="643842168" sldId="364"/>
            <ac:spMk id="49" creationId="{ED796758-F31D-4250-A439-D6DE9523C88B}"/>
          </ac:spMkLst>
        </pc:spChg>
        <pc:spChg chg="mod">
          <ac:chgData name="Carlos Guerrero Navarro" userId="7d8983bac3345ee8" providerId="LiveId" clId="{CFC29A80-6C8E-43B4-9D71-79D95878598E}" dt="2023-03-26T02:04:56.731" v="4278" actId="14100"/>
          <ac:spMkLst>
            <pc:docMk/>
            <pc:sldMk cId="643842168" sldId="364"/>
            <ac:spMk id="50" creationId="{C60A09F8-DA84-487F-81AC-337BE4A9F35B}"/>
          </ac:spMkLst>
        </pc:spChg>
        <pc:spChg chg="mod">
          <ac:chgData name="Carlos Guerrero Navarro" userId="7d8983bac3345ee8" providerId="LiveId" clId="{CFC29A80-6C8E-43B4-9D71-79D95878598E}" dt="2023-03-26T01:59:43.775" v="3670" actId="20577"/>
          <ac:spMkLst>
            <pc:docMk/>
            <pc:sldMk cId="643842168" sldId="364"/>
            <ac:spMk id="51" creationId="{D582AC9C-B267-4C04-9E50-051DE433538C}"/>
          </ac:spMkLst>
        </pc:spChg>
        <pc:spChg chg="del mod">
          <ac:chgData name="Carlos Guerrero Navarro" userId="7d8983bac3345ee8" providerId="LiveId" clId="{CFC29A80-6C8E-43B4-9D71-79D95878598E}" dt="2023-03-26T02:07:30.160" v="4563" actId="478"/>
          <ac:spMkLst>
            <pc:docMk/>
            <pc:sldMk cId="643842168" sldId="364"/>
            <ac:spMk id="52" creationId="{1E84004F-53E7-47E5-A493-1980475C42D4}"/>
          </ac:spMkLst>
        </pc:spChg>
        <pc:spChg chg="del mod">
          <ac:chgData name="Carlos Guerrero Navarro" userId="7d8983bac3345ee8" providerId="LiveId" clId="{CFC29A80-6C8E-43B4-9D71-79D95878598E}" dt="2023-03-26T02:07:20.700" v="4561" actId="478"/>
          <ac:spMkLst>
            <pc:docMk/>
            <pc:sldMk cId="643842168" sldId="364"/>
            <ac:spMk id="53" creationId="{A1B673DD-4FEC-4191-8446-77B89805FF2B}"/>
          </ac:spMkLst>
        </pc:spChg>
      </pc:sldChg>
      <pc:sldChg chg="addSp delSp modSp new mod chgLayout">
        <pc:chgData name="Carlos Guerrero Navarro" userId="7d8983bac3345ee8" providerId="LiveId" clId="{CFC29A80-6C8E-43B4-9D71-79D95878598E}" dt="2023-03-26T01:07:41.731" v="1070" actId="1076"/>
        <pc:sldMkLst>
          <pc:docMk/>
          <pc:sldMk cId="776766721" sldId="365"/>
        </pc:sldMkLst>
        <pc:spChg chg="del">
          <ac:chgData name="Carlos Guerrero Navarro" userId="7d8983bac3345ee8" providerId="LiveId" clId="{CFC29A80-6C8E-43B4-9D71-79D95878598E}" dt="2023-03-26T00:26:59.610" v="844" actId="931"/>
          <ac:spMkLst>
            <pc:docMk/>
            <pc:sldMk cId="776766721" sldId="365"/>
            <ac:spMk id="2" creationId="{69E5D5D7-672B-1C67-5402-A19ED9034006}"/>
          </ac:spMkLst>
        </pc:spChg>
        <pc:spChg chg="add del">
          <ac:chgData name="Carlos Guerrero Navarro" userId="7d8983bac3345ee8" providerId="LiveId" clId="{CFC29A80-6C8E-43B4-9D71-79D95878598E}" dt="2023-03-26T00:27:30.337" v="857" actId="26606"/>
          <ac:spMkLst>
            <pc:docMk/>
            <pc:sldMk cId="776766721" sldId="365"/>
            <ac:spMk id="3" creationId="{132F4D6C-2D50-C800-31B0-314EF8BF12AA}"/>
          </ac:spMkLst>
        </pc:spChg>
        <pc:spChg chg="add del">
          <ac:chgData name="Carlos Guerrero Navarro" userId="7d8983bac3345ee8" providerId="LiveId" clId="{CFC29A80-6C8E-43B4-9D71-79D95878598E}" dt="2023-03-26T00:27:30.337" v="857" actId="26606"/>
          <ac:spMkLst>
            <pc:docMk/>
            <pc:sldMk cId="776766721" sldId="365"/>
            <ac:spMk id="4" creationId="{F9B2CF30-1A78-774A-2506-3E0337AE5828}"/>
          </ac:spMkLst>
        </pc:spChg>
        <pc:spChg chg="del mod">
          <ac:chgData name="Carlos Guerrero Navarro" userId="7d8983bac3345ee8" providerId="LiveId" clId="{CFC29A80-6C8E-43B4-9D71-79D95878598E}" dt="2023-03-26T00:28:34.793" v="871" actId="478"/>
          <ac:spMkLst>
            <pc:docMk/>
            <pc:sldMk cId="776766721" sldId="365"/>
            <ac:spMk id="5" creationId="{98AB29A3-3CBF-414D-F3FF-DCBC7EF4578A}"/>
          </ac:spMkLst>
        </pc:spChg>
        <pc:spChg chg="del mod">
          <ac:chgData name="Carlos Guerrero Navarro" userId="7d8983bac3345ee8" providerId="LiveId" clId="{CFC29A80-6C8E-43B4-9D71-79D95878598E}" dt="2023-03-26T00:28:34.793" v="871" actId="478"/>
          <ac:spMkLst>
            <pc:docMk/>
            <pc:sldMk cId="776766721" sldId="365"/>
            <ac:spMk id="6" creationId="{13A4330C-D718-4FF4-CCAA-83C4677508D7}"/>
          </ac:spMkLst>
        </pc:spChg>
        <pc:spChg chg="del mod">
          <ac:chgData name="Carlos Guerrero Navarro" userId="7d8983bac3345ee8" providerId="LiveId" clId="{CFC29A80-6C8E-43B4-9D71-79D95878598E}" dt="2023-03-26T00:28:34.793" v="871" actId="478"/>
          <ac:spMkLst>
            <pc:docMk/>
            <pc:sldMk cId="776766721" sldId="365"/>
            <ac:spMk id="7" creationId="{CD4886C3-490D-0C92-63E8-7E84B3FBCA69}"/>
          </ac:spMkLst>
        </pc:spChg>
        <pc:spChg chg="add del mod">
          <ac:chgData name="Carlos Guerrero Navarro" userId="7d8983bac3345ee8" providerId="LiveId" clId="{CFC29A80-6C8E-43B4-9D71-79D95878598E}" dt="2023-03-26T00:27:49.160" v="863" actId="478"/>
          <ac:spMkLst>
            <pc:docMk/>
            <pc:sldMk cId="776766721" sldId="365"/>
            <ac:spMk id="11" creationId="{8F8439A0-725A-E4C9-E2DC-4B839B3DD293}"/>
          </ac:spMkLst>
        </pc:spChg>
        <pc:spChg chg="add del">
          <ac:chgData name="Carlos Guerrero Navarro" userId="7d8983bac3345ee8" providerId="LiveId" clId="{CFC29A80-6C8E-43B4-9D71-79D95878598E}" dt="2023-03-26T00:27:12.827" v="848" actId="26606"/>
          <ac:spMkLst>
            <pc:docMk/>
            <pc:sldMk cId="776766721" sldId="365"/>
            <ac:spMk id="14" creationId="{21DF4C4A-2AE0-D654-88C0-66462D8BF07C}"/>
          </ac:spMkLst>
        </pc:spChg>
        <pc:spChg chg="add mod">
          <ac:chgData name="Carlos Guerrero Navarro" userId="7d8983bac3345ee8" providerId="LiveId" clId="{CFC29A80-6C8E-43B4-9D71-79D95878598E}" dt="2023-03-26T01:07:41.731" v="1070" actId="1076"/>
          <ac:spMkLst>
            <pc:docMk/>
            <pc:sldMk cId="776766721" sldId="365"/>
            <ac:spMk id="15" creationId="{EEFC4B0F-9D45-8D58-DC7B-55FA533E185E}"/>
          </ac:spMkLst>
        </pc:spChg>
        <pc:spChg chg="add del">
          <ac:chgData name="Carlos Guerrero Navarro" userId="7d8983bac3345ee8" providerId="LiveId" clId="{CFC29A80-6C8E-43B4-9D71-79D95878598E}" dt="2023-03-26T00:27:12.827" v="848" actId="26606"/>
          <ac:spMkLst>
            <pc:docMk/>
            <pc:sldMk cId="776766721" sldId="365"/>
            <ac:spMk id="16" creationId="{5BC45E0A-0B69-4135-6E53-91D03743C38C}"/>
          </ac:spMkLst>
        </pc:spChg>
        <pc:spChg chg="add del mod">
          <ac:chgData name="Carlos Guerrero Navarro" userId="7d8983bac3345ee8" providerId="LiveId" clId="{CFC29A80-6C8E-43B4-9D71-79D95878598E}" dt="2023-03-26T00:27:21.538" v="850" actId="26606"/>
          <ac:spMkLst>
            <pc:docMk/>
            <pc:sldMk cId="776766721" sldId="365"/>
            <ac:spMk id="18" creationId="{0FA7AC1B-E4D4-6F42-5737-E97C5CF5E764}"/>
          </ac:spMkLst>
        </pc:spChg>
        <pc:spChg chg="add del mod">
          <ac:chgData name="Carlos Guerrero Navarro" userId="7d8983bac3345ee8" providerId="LiveId" clId="{CFC29A80-6C8E-43B4-9D71-79D95878598E}" dt="2023-03-26T00:27:21.538" v="850" actId="26606"/>
          <ac:spMkLst>
            <pc:docMk/>
            <pc:sldMk cId="776766721" sldId="365"/>
            <ac:spMk id="19" creationId="{636746F5-02E3-CCF0-FD1B-4A794A39351C}"/>
          </ac:spMkLst>
        </pc:spChg>
        <pc:spChg chg="add del mod">
          <ac:chgData name="Carlos Guerrero Navarro" userId="7d8983bac3345ee8" providerId="LiveId" clId="{CFC29A80-6C8E-43B4-9D71-79D95878598E}" dt="2023-03-26T00:27:21.538" v="850" actId="26606"/>
          <ac:spMkLst>
            <pc:docMk/>
            <pc:sldMk cId="776766721" sldId="365"/>
            <ac:spMk id="20" creationId="{9B6BBD6C-7F61-2F6D-D19B-800DE0BFB520}"/>
          </ac:spMkLst>
        </pc:spChg>
        <pc:spChg chg="add del mod">
          <ac:chgData name="Carlos Guerrero Navarro" userId="7d8983bac3345ee8" providerId="LiveId" clId="{CFC29A80-6C8E-43B4-9D71-79D95878598E}" dt="2023-03-26T00:27:21.538" v="850" actId="26606"/>
          <ac:spMkLst>
            <pc:docMk/>
            <pc:sldMk cId="776766721" sldId="365"/>
            <ac:spMk id="21" creationId="{4D4CF141-B2D2-F1B4-8853-FE54C9060AD5}"/>
          </ac:spMkLst>
        </pc:spChg>
        <pc:spChg chg="add del mod">
          <ac:chgData name="Carlos Guerrero Navarro" userId="7d8983bac3345ee8" providerId="LiveId" clId="{CFC29A80-6C8E-43B4-9D71-79D95878598E}" dt="2023-03-26T00:27:25.173" v="854" actId="26606"/>
          <ac:spMkLst>
            <pc:docMk/>
            <pc:sldMk cId="776766721" sldId="365"/>
            <ac:spMk id="22" creationId="{B856DB33-4A8E-4137-5F7A-42A80FD1550F}"/>
          </ac:spMkLst>
        </pc:spChg>
        <pc:spChg chg="add del mod">
          <ac:chgData name="Carlos Guerrero Navarro" userId="7d8983bac3345ee8" providerId="LiveId" clId="{CFC29A80-6C8E-43B4-9D71-79D95878598E}" dt="2023-03-26T00:27:23.008" v="852" actId="26606"/>
          <ac:spMkLst>
            <pc:docMk/>
            <pc:sldMk cId="776766721" sldId="365"/>
            <ac:spMk id="23" creationId="{FE964747-FDB2-3167-A81F-CC5C434958A1}"/>
          </ac:spMkLst>
        </pc:spChg>
        <pc:spChg chg="add del mod">
          <ac:chgData name="Carlos Guerrero Navarro" userId="7d8983bac3345ee8" providerId="LiveId" clId="{CFC29A80-6C8E-43B4-9D71-79D95878598E}" dt="2023-03-26T00:27:23.008" v="852" actId="26606"/>
          <ac:spMkLst>
            <pc:docMk/>
            <pc:sldMk cId="776766721" sldId="365"/>
            <ac:spMk id="24" creationId="{54817191-1FCA-0F21-F696-F95DDF089943}"/>
          </ac:spMkLst>
        </pc:spChg>
        <pc:spChg chg="add del mod">
          <ac:chgData name="Carlos Guerrero Navarro" userId="7d8983bac3345ee8" providerId="LiveId" clId="{CFC29A80-6C8E-43B4-9D71-79D95878598E}" dt="2023-03-26T00:27:23.008" v="852" actId="26606"/>
          <ac:spMkLst>
            <pc:docMk/>
            <pc:sldMk cId="776766721" sldId="365"/>
            <ac:spMk id="25" creationId="{96382AA9-67AF-5FFE-37F6-0CD985FE8807}"/>
          </ac:spMkLst>
        </pc:spChg>
        <pc:spChg chg="add del mod">
          <ac:chgData name="Carlos Guerrero Navarro" userId="7d8983bac3345ee8" providerId="LiveId" clId="{CFC29A80-6C8E-43B4-9D71-79D95878598E}" dt="2023-03-26T00:27:23.008" v="852" actId="26606"/>
          <ac:spMkLst>
            <pc:docMk/>
            <pc:sldMk cId="776766721" sldId="365"/>
            <ac:spMk id="26" creationId="{61D04CEB-F3D8-4D4C-B62F-C70EF7D2D0CA}"/>
          </ac:spMkLst>
        </pc:spChg>
        <pc:spChg chg="add del mod">
          <ac:chgData name="Carlos Guerrero Navarro" userId="7d8983bac3345ee8" providerId="LiveId" clId="{CFC29A80-6C8E-43B4-9D71-79D95878598E}" dt="2023-03-26T00:27:25.173" v="854" actId="26606"/>
          <ac:spMkLst>
            <pc:docMk/>
            <pc:sldMk cId="776766721" sldId="365"/>
            <ac:spMk id="28" creationId="{BE7D1DA4-65E5-285A-85FC-F374C0BD27BA}"/>
          </ac:spMkLst>
        </pc:spChg>
        <pc:spChg chg="add del mod">
          <ac:chgData name="Carlos Guerrero Navarro" userId="7d8983bac3345ee8" providerId="LiveId" clId="{CFC29A80-6C8E-43B4-9D71-79D95878598E}" dt="2023-03-26T00:27:25.173" v="854" actId="26606"/>
          <ac:spMkLst>
            <pc:docMk/>
            <pc:sldMk cId="776766721" sldId="365"/>
            <ac:spMk id="29" creationId="{E8EAA63B-3CF9-56A9-25D4-F8C46F3D7CD0}"/>
          </ac:spMkLst>
        </pc:spChg>
        <pc:spChg chg="add del mod">
          <ac:chgData name="Carlos Guerrero Navarro" userId="7d8983bac3345ee8" providerId="LiveId" clId="{CFC29A80-6C8E-43B4-9D71-79D95878598E}" dt="2023-03-26T00:27:25.173" v="854" actId="26606"/>
          <ac:spMkLst>
            <pc:docMk/>
            <pc:sldMk cId="776766721" sldId="365"/>
            <ac:spMk id="30" creationId="{9DAEE352-0A4C-800A-5E83-31BFD77AA013}"/>
          </ac:spMkLst>
        </pc:spChg>
        <pc:spChg chg="add del mod">
          <ac:chgData name="Carlos Guerrero Navarro" userId="7d8983bac3345ee8" providerId="LiveId" clId="{CFC29A80-6C8E-43B4-9D71-79D95878598E}" dt="2023-03-26T00:27:25.173" v="854" actId="26606"/>
          <ac:spMkLst>
            <pc:docMk/>
            <pc:sldMk cId="776766721" sldId="365"/>
            <ac:spMk id="31" creationId="{F6F5AF02-93D8-9DB1-453B-A2B676F000A1}"/>
          </ac:spMkLst>
        </pc:spChg>
        <pc:spChg chg="add del mod">
          <ac:chgData name="Carlos Guerrero Navarro" userId="7d8983bac3345ee8" providerId="LiveId" clId="{CFC29A80-6C8E-43B4-9D71-79D95878598E}" dt="2023-03-26T00:27:25.173" v="854" actId="26606"/>
          <ac:spMkLst>
            <pc:docMk/>
            <pc:sldMk cId="776766721" sldId="365"/>
            <ac:spMk id="32" creationId="{4ABFC44D-E75E-F463-F3BB-879720939560}"/>
          </ac:spMkLst>
        </pc:spChg>
        <pc:spChg chg="add del mod">
          <ac:chgData name="Carlos Guerrero Navarro" userId="7d8983bac3345ee8" providerId="LiveId" clId="{CFC29A80-6C8E-43B4-9D71-79D95878598E}" dt="2023-03-26T00:27:30.321" v="856" actId="26606"/>
          <ac:spMkLst>
            <pc:docMk/>
            <pc:sldMk cId="776766721" sldId="365"/>
            <ac:spMk id="34" creationId="{8E9BABF2-C5AB-375D-43E5-25FEF616D414}"/>
          </ac:spMkLst>
        </pc:spChg>
        <pc:spChg chg="add del mod">
          <ac:chgData name="Carlos Guerrero Navarro" userId="7d8983bac3345ee8" providerId="LiveId" clId="{CFC29A80-6C8E-43B4-9D71-79D95878598E}" dt="2023-03-26T00:27:30.321" v="856" actId="26606"/>
          <ac:spMkLst>
            <pc:docMk/>
            <pc:sldMk cId="776766721" sldId="365"/>
            <ac:spMk id="35" creationId="{88E3A60E-C58E-5674-501D-05575A05A353}"/>
          </ac:spMkLst>
        </pc:spChg>
        <pc:spChg chg="add del mod">
          <ac:chgData name="Carlos Guerrero Navarro" userId="7d8983bac3345ee8" providerId="LiveId" clId="{CFC29A80-6C8E-43B4-9D71-79D95878598E}" dt="2023-03-26T00:27:30.321" v="856" actId="26606"/>
          <ac:spMkLst>
            <pc:docMk/>
            <pc:sldMk cId="776766721" sldId="365"/>
            <ac:spMk id="36" creationId="{EAE44E96-DECA-333B-86CF-AF4CB7DA32FC}"/>
          </ac:spMkLst>
        </pc:spChg>
        <pc:spChg chg="add del mod">
          <ac:chgData name="Carlos Guerrero Navarro" userId="7d8983bac3345ee8" providerId="LiveId" clId="{CFC29A80-6C8E-43B4-9D71-79D95878598E}" dt="2023-03-26T00:27:30.321" v="856" actId="26606"/>
          <ac:spMkLst>
            <pc:docMk/>
            <pc:sldMk cId="776766721" sldId="365"/>
            <ac:spMk id="37" creationId="{95C817D0-1C30-55A4-1522-C18C5A9A0892}"/>
          </ac:spMkLst>
        </pc:spChg>
        <pc:spChg chg="add del mod">
          <ac:chgData name="Carlos Guerrero Navarro" userId="7d8983bac3345ee8" providerId="LiveId" clId="{CFC29A80-6C8E-43B4-9D71-79D95878598E}" dt="2023-03-26T00:27:30.321" v="856" actId="26606"/>
          <ac:spMkLst>
            <pc:docMk/>
            <pc:sldMk cId="776766721" sldId="365"/>
            <ac:spMk id="38" creationId="{53ADD610-B007-3323-AFEA-8990A793AFA7}"/>
          </ac:spMkLst>
        </pc:spChg>
        <pc:spChg chg="add del mod">
          <ac:chgData name="Carlos Guerrero Navarro" userId="7d8983bac3345ee8" providerId="LiveId" clId="{CFC29A80-6C8E-43B4-9D71-79D95878598E}" dt="2023-03-26T00:27:30.321" v="856" actId="26606"/>
          <ac:spMkLst>
            <pc:docMk/>
            <pc:sldMk cId="776766721" sldId="365"/>
            <ac:spMk id="39" creationId="{3E06EFE9-37FF-C467-06F8-611700EB3D89}"/>
          </ac:spMkLst>
        </pc:spChg>
        <pc:spChg chg="add del">
          <ac:chgData name="Carlos Guerrero Navarro" userId="7d8983bac3345ee8" providerId="LiveId" clId="{CFC29A80-6C8E-43B4-9D71-79D95878598E}" dt="2023-03-26T00:27:54.719" v="864" actId="26606"/>
          <ac:spMkLst>
            <pc:docMk/>
            <pc:sldMk cId="776766721" sldId="365"/>
            <ac:spMk id="41" creationId="{21DF4C4A-2AE0-D654-88C0-66462D8BF07C}"/>
          </ac:spMkLst>
        </pc:spChg>
        <pc:spChg chg="add del">
          <ac:chgData name="Carlos Guerrero Navarro" userId="7d8983bac3345ee8" providerId="LiveId" clId="{CFC29A80-6C8E-43B4-9D71-79D95878598E}" dt="2023-03-26T00:27:54.719" v="864" actId="26606"/>
          <ac:spMkLst>
            <pc:docMk/>
            <pc:sldMk cId="776766721" sldId="365"/>
            <ac:spMk id="42" creationId="{5BC45E0A-0B69-4135-6E53-91D03743C38C}"/>
          </ac:spMkLst>
        </pc:spChg>
        <pc:spChg chg="add mod">
          <ac:chgData name="Carlos Guerrero Navarro" userId="7d8983bac3345ee8" providerId="LiveId" clId="{CFC29A80-6C8E-43B4-9D71-79D95878598E}" dt="2023-03-26T00:58:07.363" v="906" actId="122"/>
          <ac:spMkLst>
            <pc:docMk/>
            <pc:sldMk cId="776766721" sldId="365"/>
            <ac:spMk id="47" creationId="{EEFE78CF-C6B9-F96A-AE38-3263EECC7B97}"/>
          </ac:spMkLst>
        </pc:spChg>
        <pc:spChg chg="add del mod">
          <ac:chgData name="Carlos Guerrero Navarro" userId="7d8983bac3345ee8" providerId="LiveId" clId="{CFC29A80-6C8E-43B4-9D71-79D95878598E}" dt="2023-03-26T00:28:34.793" v="871" actId="478"/>
          <ac:spMkLst>
            <pc:docMk/>
            <pc:sldMk cId="776766721" sldId="365"/>
            <ac:spMk id="49" creationId="{ECC8D620-C982-C594-5D85-B7C3C2CA7AA8}"/>
          </ac:spMkLst>
        </pc:spChg>
        <pc:spChg chg="add del mod">
          <ac:chgData name="Carlos Guerrero Navarro" userId="7d8983bac3345ee8" providerId="LiveId" clId="{CFC29A80-6C8E-43B4-9D71-79D95878598E}" dt="2023-03-26T00:28:34.793" v="871" actId="478"/>
          <ac:spMkLst>
            <pc:docMk/>
            <pc:sldMk cId="776766721" sldId="365"/>
            <ac:spMk id="51" creationId="{346BF1E8-8F27-112A-C4CE-ED2BE8FD64FF}"/>
          </ac:spMkLst>
        </pc:spChg>
        <pc:spChg chg="add del mod">
          <ac:chgData name="Carlos Guerrero Navarro" userId="7d8983bac3345ee8" providerId="LiveId" clId="{CFC29A80-6C8E-43B4-9D71-79D95878598E}" dt="2023-03-26T00:28:34.793" v="871" actId="478"/>
          <ac:spMkLst>
            <pc:docMk/>
            <pc:sldMk cId="776766721" sldId="365"/>
            <ac:spMk id="53" creationId="{FA3A76E2-046F-77AA-3484-65F1D4F65B72}"/>
          </ac:spMkLst>
        </pc:spChg>
        <pc:spChg chg="add del mod">
          <ac:chgData name="Carlos Guerrero Navarro" userId="7d8983bac3345ee8" providerId="LiveId" clId="{CFC29A80-6C8E-43B4-9D71-79D95878598E}" dt="2023-03-26T00:28:34.793" v="871" actId="478"/>
          <ac:spMkLst>
            <pc:docMk/>
            <pc:sldMk cId="776766721" sldId="365"/>
            <ac:spMk id="55" creationId="{1873DF06-3A38-4E1D-6877-A688B473DC8B}"/>
          </ac:spMkLst>
        </pc:spChg>
        <pc:spChg chg="add del mod">
          <ac:chgData name="Carlos Guerrero Navarro" userId="7d8983bac3345ee8" providerId="LiveId" clId="{CFC29A80-6C8E-43B4-9D71-79D95878598E}" dt="2023-03-26T00:28:34.793" v="871" actId="478"/>
          <ac:spMkLst>
            <pc:docMk/>
            <pc:sldMk cId="776766721" sldId="365"/>
            <ac:spMk id="57" creationId="{60D7F9EC-25BB-C7C7-BE9F-FA8B6959E102}"/>
          </ac:spMkLst>
        </pc:spChg>
        <pc:spChg chg="add del mod">
          <ac:chgData name="Carlos Guerrero Navarro" userId="7d8983bac3345ee8" providerId="LiveId" clId="{CFC29A80-6C8E-43B4-9D71-79D95878598E}" dt="2023-03-26T00:28:34.793" v="871" actId="478"/>
          <ac:spMkLst>
            <pc:docMk/>
            <pc:sldMk cId="776766721" sldId="365"/>
            <ac:spMk id="59" creationId="{3B52311D-3A30-21E5-C2FD-E45591D9A4B7}"/>
          </ac:spMkLst>
        </pc:spChg>
        <pc:spChg chg="add del mod">
          <ac:chgData name="Carlos Guerrero Navarro" userId="7d8983bac3345ee8" providerId="LiveId" clId="{CFC29A80-6C8E-43B4-9D71-79D95878598E}" dt="2023-03-26T00:28:34.793" v="871" actId="478"/>
          <ac:spMkLst>
            <pc:docMk/>
            <pc:sldMk cId="776766721" sldId="365"/>
            <ac:spMk id="61" creationId="{E4A56DFB-B9AB-6D86-EB7B-A5BB62BECC92}"/>
          </ac:spMkLst>
        </pc:spChg>
        <pc:spChg chg="add del mod">
          <ac:chgData name="Carlos Guerrero Navarro" userId="7d8983bac3345ee8" providerId="LiveId" clId="{CFC29A80-6C8E-43B4-9D71-79D95878598E}" dt="2023-03-26T00:28:34.793" v="871" actId="478"/>
          <ac:spMkLst>
            <pc:docMk/>
            <pc:sldMk cId="776766721" sldId="365"/>
            <ac:spMk id="63" creationId="{685004F1-96CE-48D3-4698-CFBA8EEAC71A}"/>
          </ac:spMkLst>
        </pc:spChg>
        <pc:spChg chg="add del mod">
          <ac:chgData name="Carlos Guerrero Navarro" userId="7d8983bac3345ee8" providerId="LiveId" clId="{CFC29A80-6C8E-43B4-9D71-79D95878598E}" dt="2023-03-26T00:28:34.793" v="871" actId="478"/>
          <ac:spMkLst>
            <pc:docMk/>
            <pc:sldMk cId="776766721" sldId="365"/>
            <ac:spMk id="65" creationId="{C85DC30A-F71A-3410-7518-E3B4A579B066}"/>
          </ac:spMkLst>
        </pc:spChg>
        <pc:spChg chg="add del mod">
          <ac:chgData name="Carlos Guerrero Navarro" userId="7d8983bac3345ee8" providerId="LiveId" clId="{CFC29A80-6C8E-43B4-9D71-79D95878598E}" dt="2023-03-26T00:28:34.793" v="871" actId="478"/>
          <ac:spMkLst>
            <pc:docMk/>
            <pc:sldMk cId="776766721" sldId="365"/>
            <ac:spMk id="67" creationId="{1EF1B5EE-33E8-4BCA-789C-655E33B46174}"/>
          </ac:spMkLst>
        </pc:spChg>
        <pc:picChg chg="add del mod">
          <ac:chgData name="Carlos Guerrero Navarro" userId="7d8983bac3345ee8" providerId="LiveId" clId="{CFC29A80-6C8E-43B4-9D71-79D95878598E}" dt="2023-03-26T00:27:45.007" v="862" actId="478"/>
          <ac:picMkLst>
            <pc:docMk/>
            <pc:sldMk cId="776766721" sldId="365"/>
            <ac:picMk id="9" creationId="{B4F12FEF-B30A-4612-7A75-94F237A84C4F}"/>
          </ac:picMkLst>
        </pc:picChg>
        <pc:picChg chg="add mod">
          <ac:chgData name="Carlos Guerrero Navarro" userId="7d8983bac3345ee8" providerId="LiveId" clId="{CFC29A80-6C8E-43B4-9D71-79D95878598E}" dt="2023-03-26T01:03:59.359" v="912" actId="1076"/>
          <ac:picMkLst>
            <pc:docMk/>
            <pc:sldMk cId="776766721" sldId="365"/>
            <ac:picMk id="13" creationId="{7302C87C-A0AE-731A-7AC0-0BF31941062A}"/>
          </ac:picMkLst>
        </pc:picChg>
      </pc:sldChg>
      <pc:sldChg chg="addSp delSp modSp add mod">
        <pc:chgData name="Carlos Guerrero Navarro" userId="7d8983bac3345ee8" providerId="LiveId" clId="{CFC29A80-6C8E-43B4-9D71-79D95878598E}" dt="2023-03-26T01:10:01.812" v="1195" actId="1076"/>
        <pc:sldMkLst>
          <pc:docMk/>
          <pc:sldMk cId="113286070" sldId="366"/>
        </pc:sldMkLst>
        <pc:spChg chg="mod">
          <ac:chgData name="Carlos Guerrero Navarro" userId="7d8983bac3345ee8" providerId="LiveId" clId="{CFC29A80-6C8E-43B4-9D71-79D95878598E}" dt="2023-03-26T01:10:01.812" v="1195" actId="1076"/>
          <ac:spMkLst>
            <pc:docMk/>
            <pc:sldMk cId="113286070" sldId="366"/>
            <ac:spMk id="15" creationId="{EEFC4B0F-9D45-8D58-DC7B-55FA533E185E}"/>
          </ac:spMkLst>
        </pc:spChg>
        <pc:spChg chg="mod">
          <ac:chgData name="Carlos Guerrero Navarro" userId="7d8983bac3345ee8" providerId="LiveId" clId="{CFC29A80-6C8E-43B4-9D71-79D95878598E}" dt="2023-03-26T01:09:01" v="1095" actId="20577"/>
          <ac:spMkLst>
            <pc:docMk/>
            <pc:sldMk cId="113286070" sldId="366"/>
            <ac:spMk id="47" creationId="{EEFE78CF-C6B9-F96A-AE38-3263EECC7B97}"/>
          </ac:spMkLst>
        </pc:spChg>
        <pc:picChg chg="add mod">
          <ac:chgData name="Carlos Guerrero Navarro" userId="7d8983bac3345ee8" providerId="LiveId" clId="{CFC29A80-6C8E-43B4-9D71-79D95878598E}" dt="2023-03-26T01:09:29.146" v="1104" actId="1076"/>
          <ac:picMkLst>
            <pc:docMk/>
            <pc:sldMk cId="113286070" sldId="366"/>
            <ac:picMk id="3" creationId="{94CA38C2-4A76-62B6-5112-BFB36D532367}"/>
          </ac:picMkLst>
        </pc:picChg>
        <pc:picChg chg="del">
          <ac:chgData name="Carlos Guerrero Navarro" userId="7d8983bac3345ee8" providerId="LiveId" clId="{CFC29A80-6C8E-43B4-9D71-79D95878598E}" dt="2023-03-26T01:09:05.123" v="1096" actId="478"/>
          <ac:picMkLst>
            <pc:docMk/>
            <pc:sldMk cId="113286070" sldId="366"/>
            <ac:picMk id="13" creationId="{7302C87C-A0AE-731A-7AC0-0BF31941062A}"/>
          </ac:picMkLst>
        </pc:picChg>
      </pc:sldChg>
      <pc:sldChg chg="addSp delSp modSp add mod ord">
        <pc:chgData name="Carlos Guerrero Navarro" userId="7d8983bac3345ee8" providerId="LiveId" clId="{CFC29A80-6C8E-43B4-9D71-79D95878598E}" dt="2023-03-26T01:16:51.371" v="1938" actId="1076"/>
        <pc:sldMkLst>
          <pc:docMk/>
          <pc:sldMk cId="926995333" sldId="367"/>
        </pc:sldMkLst>
        <pc:spChg chg="mod">
          <ac:chgData name="Carlos Guerrero Navarro" userId="7d8983bac3345ee8" providerId="LiveId" clId="{CFC29A80-6C8E-43B4-9D71-79D95878598E}" dt="2023-03-26T01:11:44.373" v="1242" actId="20577"/>
          <ac:spMkLst>
            <pc:docMk/>
            <pc:sldMk cId="926995333" sldId="367"/>
            <ac:spMk id="3" creationId="{6339315B-8AAE-A946-ABBF-894F2E4B1338}"/>
          </ac:spMkLst>
        </pc:spChg>
        <pc:spChg chg="mod">
          <ac:chgData name="Carlos Guerrero Navarro" userId="7d8983bac3345ee8" providerId="LiveId" clId="{CFC29A80-6C8E-43B4-9D71-79D95878598E}" dt="2023-03-26T01:16:51.371" v="1938" actId="1076"/>
          <ac:spMkLst>
            <pc:docMk/>
            <pc:sldMk cId="926995333" sldId="367"/>
            <ac:spMk id="18" creationId="{58D85551-227E-0195-4C6C-01A5A43F1E8E}"/>
          </ac:spMkLst>
        </pc:spChg>
        <pc:picChg chg="add mod">
          <ac:chgData name="Carlos Guerrero Navarro" userId="7d8983bac3345ee8" providerId="LiveId" clId="{CFC29A80-6C8E-43B4-9D71-79D95878598E}" dt="2023-03-26T01:12:00.909" v="1248" actId="1076"/>
          <ac:picMkLst>
            <pc:docMk/>
            <pc:sldMk cId="926995333" sldId="367"/>
            <ac:picMk id="4" creationId="{95E7FCDD-479F-612E-E3FE-84D39443F0EC}"/>
          </ac:picMkLst>
        </pc:picChg>
        <pc:picChg chg="del">
          <ac:chgData name="Carlos Guerrero Navarro" userId="7d8983bac3345ee8" providerId="LiveId" clId="{CFC29A80-6C8E-43B4-9D71-79D95878598E}" dt="2023-03-26T01:11:34.264" v="1199" actId="478"/>
          <ac:picMkLst>
            <pc:docMk/>
            <pc:sldMk cId="926995333" sldId="367"/>
            <ac:picMk id="13" creationId="{B40CD575-9452-07E3-B6CE-A37E2C547964}"/>
          </ac:picMkLst>
        </pc:picChg>
      </pc:sldChg>
      <pc:sldChg chg="addSp delSp modSp add mod">
        <pc:chgData name="Carlos Guerrero Navarro" userId="7d8983bac3345ee8" providerId="LiveId" clId="{CFC29A80-6C8E-43B4-9D71-79D95878598E}" dt="2023-03-26T01:43:47.309" v="2798" actId="14100"/>
        <pc:sldMkLst>
          <pc:docMk/>
          <pc:sldMk cId="913310006" sldId="368"/>
        </pc:sldMkLst>
        <pc:spChg chg="mod">
          <ac:chgData name="Carlos Guerrero Navarro" userId="7d8983bac3345ee8" providerId="LiveId" clId="{CFC29A80-6C8E-43B4-9D71-79D95878598E}" dt="2023-03-26T01:22:52.283" v="1966" actId="20577"/>
          <ac:spMkLst>
            <pc:docMk/>
            <pc:sldMk cId="913310006" sldId="368"/>
            <ac:spMk id="3" creationId="{6339315B-8AAE-A946-ABBF-894F2E4B1338}"/>
          </ac:spMkLst>
        </pc:spChg>
        <pc:spChg chg="mod">
          <ac:chgData name="Carlos Guerrero Navarro" userId="7d8983bac3345ee8" providerId="LiveId" clId="{CFC29A80-6C8E-43B4-9D71-79D95878598E}" dt="2023-03-26T01:43:47.309" v="2798" actId="14100"/>
          <ac:spMkLst>
            <pc:docMk/>
            <pc:sldMk cId="913310006" sldId="368"/>
            <ac:spMk id="18" creationId="{58D85551-227E-0195-4C6C-01A5A43F1E8E}"/>
          </ac:spMkLst>
        </pc:spChg>
        <pc:picChg chg="del">
          <ac:chgData name="Carlos Guerrero Navarro" userId="7d8983bac3345ee8" providerId="LiveId" clId="{CFC29A80-6C8E-43B4-9D71-79D95878598E}" dt="2023-03-26T01:23:05.386" v="1967" actId="478"/>
          <ac:picMkLst>
            <pc:docMk/>
            <pc:sldMk cId="913310006" sldId="368"/>
            <ac:picMk id="4" creationId="{95E7FCDD-479F-612E-E3FE-84D39443F0EC}"/>
          </ac:picMkLst>
        </pc:picChg>
        <pc:picChg chg="add mod">
          <ac:chgData name="Carlos Guerrero Navarro" userId="7d8983bac3345ee8" providerId="LiveId" clId="{CFC29A80-6C8E-43B4-9D71-79D95878598E}" dt="2023-03-26T01:23:33.058" v="1974" actId="1076"/>
          <ac:picMkLst>
            <pc:docMk/>
            <pc:sldMk cId="913310006" sldId="368"/>
            <ac:picMk id="5" creationId="{210D5B88-F051-CBBA-6263-A254533D46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4" name="Marcador de pie de pá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s-ES" smtClean="0"/>
              <a:t>‹Nº›</a:t>
            </a:fld>
            <a:endParaRPr lang="es-E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A624D79-AA5A-4B72-BA9F-0A324F48F382}" type="datetime1">
              <a:rPr lang="es-ES" noProof="0" smtClean="0"/>
              <a:t>25/03/2023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ES" noProof="0" smtClean="0"/>
              <a:t>‹Nº›</a:t>
            </a:fld>
            <a:endParaRPr lang="es-ES"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a:t>
            </a:fld>
            <a:endParaRPr lang="es-ES"/>
          </a:p>
        </p:txBody>
      </p:sp>
    </p:spTree>
    <p:extLst>
      <p:ext uri="{BB962C8B-B14F-4D97-AF65-F5344CB8AC3E}">
        <p14:creationId xmlns:p14="http://schemas.microsoft.com/office/powerpoint/2010/main" val="87504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2</a:t>
            </a:fld>
            <a:endParaRPr lang="es-ES"/>
          </a:p>
        </p:txBody>
      </p:sp>
    </p:spTree>
    <p:extLst>
      <p:ext uri="{BB962C8B-B14F-4D97-AF65-F5344CB8AC3E}">
        <p14:creationId xmlns:p14="http://schemas.microsoft.com/office/powerpoint/2010/main" val="424536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3</a:t>
            </a:fld>
            <a:endParaRPr lang="es-ES"/>
          </a:p>
        </p:txBody>
      </p:sp>
    </p:spTree>
    <p:extLst>
      <p:ext uri="{BB962C8B-B14F-4D97-AF65-F5344CB8AC3E}">
        <p14:creationId xmlns:p14="http://schemas.microsoft.com/office/powerpoint/2010/main" val="190182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6</a:t>
            </a:fld>
            <a:endParaRPr lang="es-ES"/>
          </a:p>
        </p:txBody>
      </p:sp>
    </p:spTree>
    <p:extLst>
      <p:ext uri="{BB962C8B-B14F-4D97-AF65-F5344CB8AC3E}">
        <p14:creationId xmlns:p14="http://schemas.microsoft.com/office/powerpoint/2010/main" val="518006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7</a:t>
            </a:fld>
            <a:endParaRPr lang="es-ES"/>
          </a:p>
        </p:txBody>
      </p:sp>
    </p:spTree>
    <p:extLst>
      <p:ext uri="{BB962C8B-B14F-4D97-AF65-F5344CB8AC3E}">
        <p14:creationId xmlns:p14="http://schemas.microsoft.com/office/powerpoint/2010/main" val="4237277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8</a:t>
            </a:fld>
            <a:endParaRPr lang="es-ES"/>
          </a:p>
        </p:txBody>
      </p:sp>
    </p:spTree>
    <p:extLst>
      <p:ext uri="{BB962C8B-B14F-4D97-AF65-F5344CB8AC3E}">
        <p14:creationId xmlns:p14="http://schemas.microsoft.com/office/powerpoint/2010/main" val="233319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9</a:t>
            </a:fld>
            <a:endParaRPr lang="es-ES"/>
          </a:p>
        </p:txBody>
      </p:sp>
    </p:spTree>
    <p:extLst>
      <p:ext uri="{BB962C8B-B14F-4D97-AF65-F5344CB8AC3E}">
        <p14:creationId xmlns:p14="http://schemas.microsoft.com/office/powerpoint/2010/main" val="307827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A89C7E07-3C67-C64C-8DA0-0404F6303970}" type="slidenum">
              <a:rPr lang="es-ES" smtClean="0"/>
              <a:t>10</a:t>
            </a:fld>
            <a:endParaRPr lang="es-ES"/>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25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25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25 de marzo de 2023</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25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25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25 de marzo de 2023</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25 de marzo de 2023</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25 de marzo de 2023</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25 de marzo de 2023</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25 de marzo de 2023</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3303918" y="2116182"/>
            <a:ext cx="8554708" cy="1514019"/>
          </a:xfrm>
        </p:spPr>
        <p:txBody>
          <a:bodyPr rtlCol="0"/>
          <a:lstStyle/>
          <a:p>
            <a:pPr algn="ctr" rtl="0"/>
            <a:r>
              <a:rPr lang="es-ES" dirty="0"/>
              <a:t>Proyección de ventas alimenticias</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s-ES" dirty="0">
                <a:latin typeface="+mj-lt"/>
              </a:rPr>
              <a:t>Elaborado por</a:t>
            </a:r>
          </a:p>
          <a:p>
            <a:pPr rtl="0"/>
            <a:r>
              <a:rPr lang="es-ES" dirty="0"/>
              <a:t>Carlos Guerrero Navarro</a:t>
            </a:r>
          </a:p>
          <a:p>
            <a:pPr rtl="0"/>
            <a:endParaRPr lang="es-E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s-ES" dirty="0"/>
              <a:t>Gracias</a:t>
            </a:r>
          </a:p>
        </p:txBody>
      </p:sp>
      <p:pic>
        <p:nvPicPr>
          <p:cNvPr id="13" name="Marcador de posición de imagen 12" descr="Retrato de un miembro del equipo">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s-ES" dirty="0"/>
              <a:t>Introducción</a:t>
            </a:r>
          </a:p>
        </p:txBody>
      </p:sp>
      <p:sp>
        <p:nvSpPr>
          <p:cNvPr id="4" name="Marcador de texto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rtl="0"/>
            <a:r>
              <a:rPr lang="es-ES" dirty="0"/>
              <a:t>En esta presentación observarán información acerca de varios tipos de productos comercializados en tiendas de abarrotes y supermercados, realizaré un análisis de varias características entre las que se destacan los tipos de productos vendidos, el precio de venta al público y las tiendas en las que se comercializan.</a:t>
            </a:r>
          </a:p>
          <a:p>
            <a:pPr rtl="0"/>
            <a:r>
              <a:rPr lang="es-ES" dirty="0"/>
              <a:t>También realizaré una proyección basada en Machine </a:t>
            </a:r>
            <a:r>
              <a:rPr lang="es-ES" dirty="0" err="1"/>
              <a:t>Learning</a:t>
            </a:r>
            <a:r>
              <a:rPr lang="es-ES" dirty="0"/>
              <a:t> en la que podrán observar cuales son las características más importantes a la hora de predecir la cantidad de ventas.</a:t>
            </a:r>
          </a:p>
          <a:p>
            <a:pPr rtl="0"/>
            <a:endParaRPr lang="es-ES" dirty="0"/>
          </a:p>
        </p:txBody>
      </p:sp>
      <p:pic>
        <p:nvPicPr>
          <p:cNvPr id="53" name="Marcador de posición de imagen 52" descr="Bombillas colgante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descr="Gráfico&#10;&#10;Descripción generada automáticamente con confianza baja">
            <a:extLst>
              <a:ext uri="{FF2B5EF4-FFF2-40B4-BE49-F238E27FC236}">
                <a16:creationId xmlns:a16="http://schemas.microsoft.com/office/drawing/2014/main" id="{B40CD575-9452-07E3-B6CE-A37E2C547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7236" y="1333498"/>
            <a:ext cx="6594764" cy="4533903"/>
          </a:xfrm>
          <a:prstGeom prst="rect">
            <a:avLst/>
          </a:prstGeom>
          <a:noFill/>
        </p:spPr>
      </p:pic>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59101" y="252987"/>
            <a:ext cx="10273798" cy="610863"/>
          </a:xfrm>
        </p:spPr>
        <p:txBody>
          <a:bodyPr rtlCol="0" anchor="b">
            <a:noAutofit/>
          </a:bodyPr>
          <a:lstStyle/>
          <a:p>
            <a:pPr algn="ctr" rtl="0"/>
            <a:r>
              <a:rPr lang="es-ES" sz="3200" dirty="0"/>
              <a:t>Mapa de calor de las características de los productos</a:t>
            </a:r>
          </a:p>
        </p:txBody>
      </p:sp>
      <p:sp>
        <p:nvSpPr>
          <p:cNvPr id="18" name="Text Placeholder 3">
            <a:extLst>
              <a:ext uri="{FF2B5EF4-FFF2-40B4-BE49-F238E27FC236}">
                <a16:creationId xmlns:a16="http://schemas.microsoft.com/office/drawing/2014/main" id="{58D85551-227E-0195-4C6C-01A5A43F1E8E}"/>
              </a:ext>
            </a:extLst>
          </p:cNvPr>
          <p:cNvSpPr>
            <a:spLocks noGrp="1"/>
          </p:cNvSpPr>
          <p:nvPr>
            <p:ph type="body" sz="quarter" idx="11"/>
          </p:nvPr>
        </p:nvSpPr>
        <p:spPr>
          <a:xfrm>
            <a:off x="952499" y="2289363"/>
            <a:ext cx="4572001" cy="3084894"/>
          </a:xfrm>
        </p:spPr>
        <p:txBody>
          <a:bodyPr/>
          <a:lstStyle/>
          <a:p>
            <a:r>
              <a:rPr lang="es-EC" dirty="0"/>
              <a:t>Un mapa de calor nos ayuda a identificar la correlación entre características numéricas en nuestro conjunto de datos. En este caso pueden observar que la característica de “Precio máximo de venta al público” (</a:t>
            </a:r>
            <a:r>
              <a:rPr lang="es-EC" dirty="0" err="1"/>
              <a:t>Item_MRP</a:t>
            </a:r>
            <a:r>
              <a:rPr lang="es-EC" dirty="0"/>
              <a:t>) tiene una correlación moderada con las “Ventas totales del producto” (</a:t>
            </a:r>
            <a:r>
              <a:rPr lang="es-EC" dirty="0" err="1"/>
              <a:t>Item_Outlet_Sales</a:t>
            </a:r>
            <a:r>
              <a:rPr lang="es-EC" dirty="0"/>
              <a:t>), esto a primera vista nos indica que a mayor precio de venta tendremos mayores ventas.</a:t>
            </a:r>
          </a:p>
          <a:p>
            <a:r>
              <a:rPr lang="es-EC" dirty="0"/>
              <a:t>El resto de características no tienen una correlación fuerte, sin embargo, no quiere decir que no sean importantes. </a:t>
            </a:r>
          </a:p>
        </p:txBody>
      </p:sp>
    </p:spTree>
    <p:extLst>
      <p:ext uri="{BB962C8B-B14F-4D97-AF65-F5344CB8AC3E}">
        <p14:creationId xmlns:p14="http://schemas.microsoft.com/office/powerpoint/2010/main" val="252153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EEFE78CF-C6B9-F96A-AE38-3263EECC7B97}"/>
              </a:ext>
            </a:extLst>
          </p:cNvPr>
          <p:cNvSpPr>
            <a:spLocks noGrp="1"/>
          </p:cNvSpPr>
          <p:nvPr>
            <p:ph type="title"/>
          </p:nvPr>
        </p:nvSpPr>
        <p:spPr>
          <a:xfrm>
            <a:off x="3625261" y="363016"/>
            <a:ext cx="4941477" cy="610863"/>
          </a:xfrm>
        </p:spPr>
        <p:txBody>
          <a:bodyPr>
            <a:normAutofit/>
          </a:bodyPr>
          <a:lstStyle/>
          <a:p>
            <a:pPr algn="ctr"/>
            <a:r>
              <a:rPr lang="en-US" sz="3200" dirty="0" err="1"/>
              <a:t>Productos</a:t>
            </a:r>
            <a:r>
              <a:rPr lang="en-US" sz="3200" dirty="0"/>
              <a:t> </a:t>
            </a:r>
            <a:r>
              <a:rPr lang="en-US" sz="3200" dirty="0" err="1"/>
              <a:t>vendidos</a:t>
            </a:r>
            <a:endParaRPr lang="en-US" sz="3200" dirty="0"/>
          </a:p>
        </p:txBody>
      </p:sp>
      <p:pic>
        <p:nvPicPr>
          <p:cNvPr id="13" name="Imagen 12" descr="Gráfico, Gráfico de barras&#10;&#10;Descripción generada automáticamente">
            <a:extLst>
              <a:ext uri="{FF2B5EF4-FFF2-40B4-BE49-F238E27FC236}">
                <a16:creationId xmlns:a16="http://schemas.microsoft.com/office/drawing/2014/main" id="{7302C87C-A0AE-731A-7AC0-0BF319410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05" y="1044921"/>
            <a:ext cx="9768313" cy="3907325"/>
          </a:xfrm>
          <a:prstGeom prst="rect">
            <a:avLst/>
          </a:prstGeom>
        </p:spPr>
      </p:pic>
      <p:sp>
        <p:nvSpPr>
          <p:cNvPr id="15" name="CuadroTexto 14">
            <a:extLst>
              <a:ext uri="{FF2B5EF4-FFF2-40B4-BE49-F238E27FC236}">
                <a16:creationId xmlns:a16="http://schemas.microsoft.com/office/drawing/2014/main" id="{EEFC4B0F-9D45-8D58-DC7B-55FA533E185E}"/>
              </a:ext>
            </a:extLst>
          </p:cNvPr>
          <p:cNvSpPr txBox="1"/>
          <p:nvPr/>
        </p:nvSpPr>
        <p:spPr>
          <a:xfrm>
            <a:off x="1610007" y="5166748"/>
            <a:ext cx="8971984" cy="646331"/>
          </a:xfrm>
          <a:prstGeom prst="rect">
            <a:avLst/>
          </a:prstGeom>
          <a:noFill/>
        </p:spPr>
        <p:txBody>
          <a:bodyPr wrap="square" rtlCol="0">
            <a:spAutoFit/>
          </a:bodyPr>
          <a:lstStyle/>
          <a:p>
            <a:r>
              <a:rPr lang="es-EC" dirty="0">
                <a:solidFill>
                  <a:schemeClr val="bg1"/>
                </a:solidFill>
              </a:rPr>
              <a:t>Pueden observar que las “Frutas y vegetales” y los “Snacks” son los tipos de productos más vendidos en cuando a cantidad.</a:t>
            </a:r>
          </a:p>
        </p:txBody>
      </p:sp>
    </p:spTree>
    <p:extLst>
      <p:ext uri="{BB962C8B-B14F-4D97-AF65-F5344CB8AC3E}">
        <p14:creationId xmlns:p14="http://schemas.microsoft.com/office/powerpoint/2010/main" val="77676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EEFE78CF-C6B9-F96A-AE38-3263EECC7B97}"/>
              </a:ext>
            </a:extLst>
          </p:cNvPr>
          <p:cNvSpPr>
            <a:spLocks noGrp="1"/>
          </p:cNvSpPr>
          <p:nvPr>
            <p:ph type="title"/>
          </p:nvPr>
        </p:nvSpPr>
        <p:spPr>
          <a:xfrm>
            <a:off x="3625261" y="363016"/>
            <a:ext cx="4941477" cy="610863"/>
          </a:xfrm>
        </p:spPr>
        <p:txBody>
          <a:bodyPr>
            <a:normAutofit/>
          </a:bodyPr>
          <a:lstStyle/>
          <a:p>
            <a:pPr algn="ctr"/>
            <a:r>
              <a:rPr lang="en-US" sz="3200" dirty="0"/>
              <a:t>Valor total </a:t>
            </a:r>
            <a:r>
              <a:rPr lang="en-US" sz="3200" dirty="0" err="1"/>
              <a:t>por</a:t>
            </a:r>
            <a:r>
              <a:rPr lang="en-US" sz="3200" dirty="0"/>
              <a:t> </a:t>
            </a:r>
            <a:r>
              <a:rPr lang="en-US" sz="3200" dirty="0" err="1"/>
              <a:t>producto</a:t>
            </a:r>
            <a:endParaRPr lang="en-US" sz="3200" dirty="0"/>
          </a:p>
        </p:txBody>
      </p:sp>
      <p:sp>
        <p:nvSpPr>
          <p:cNvPr id="15" name="CuadroTexto 14">
            <a:extLst>
              <a:ext uri="{FF2B5EF4-FFF2-40B4-BE49-F238E27FC236}">
                <a16:creationId xmlns:a16="http://schemas.microsoft.com/office/drawing/2014/main" id="{EEFC4B0F-9D45-8D58-DC7B-55FA533E185E}"/>
              </a:ext>
            </a:extLst>
          </p:cNvPr>
          <p:cNvSpPr txBox="1"/>
          <p:nvPr/>
        </p:nvSpPr>
        <p:spPr>
          <a:xfrm>
            <a:off x="1853695" y="5138719"/>
            <a:ext cx="8484607" cy="369332"/>
          </a:xfrm>
          <a:prstGeom prst="rect">
            <a:avLst/>
          </a:prstGeom>
          <a:noFill/>
        </p:spPr>
        <p:txBody>
          <a:bodyPr wrap="square" rtlCol="0">
            <a:spAutoFit/>
          </a:bodyPr>
          <a:lstStyle/>
          <a:p>
            <a:r>
              <a:rPr lang="es-EC" dirty="0">
                <a:solidFill>
                  <a:schemeClr val="bg1"/>
                </a:solidFill>
              </a:rPr>
              <a:t>De igual manera los dos tipos de productos representan la mayor cantidad en ventas.</a:t>
            </a:r>
          </a:p>
        </p:txBody>
      </p:sp>
      <p:pic>
        <p:nvPicPr>
          <p:cNvPr id="3" name="Imagen 2" descr="Gráfico, Gráfico de barras&#10;&#10;Descripción generada automáticamente">
            <a:extLst>
              <a:ext uri="{FF2B5EF4-FFF2-40B4-BE49-F238E27FC236}">
                <a16:creationId xmlns:a16="http://schemas.microsoft.com/office/drawing/2014/main" id="{94CA38C2-4A76-62B6-5112-BFB36D532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486" y="1044921"/>
            <a:ext cx="10056890" cy="4022756"/>
          </a:xfrm>
          <a:prstGeom prst="rect">
            <a:avLst/>
          </a:prstGeom>
        </p:spPr>
      </p:pic>
    </p:spTree>
    <p:extLst>
      <p:ext uri="{BB962C8B-B14F-4D97-AF65-F5344CB8AC3E}">
        <p14:creationId xmlns:p14="http://schemas.microsoft.com/office/powerpoint/2010/main" val="11328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59101" y="252987"/>
            <a:ext cx="10273798" cy="610863"/>
          </a:xfrm>
        </p:spPr>
        <p:txBody>
          <a:bodyPr rtlCol="0" anchor="b">
            <a:noAutofit/>
          </a:bodyPr>
          <a:lstStyle/>
          <a:p>
            <a:pPr algn="ctr" rtl="0"/>
            <a:r>
              <a:rPr lang="es-ES" sz="3200" dirty="0"/>
              <a:t>Productos vendidos por contenido de grasa</a:t>
            </a:r>
          </a:p>
        </p:txBody>
      </p:sp>
      <p:sp>
        <p:nvSpPr>
          <p:cNvPr id="18" name="Text Placeholder 3">
            <a:extLst>
              <a:ext uri="{FF2B5EF4-FFF2-40B4-BE49-F238E27FC236}">
                <a16:creationId xmlns:a16="http://schemas.microsoft.com/office/drawing/2014/main" id="{58D85551-227E-0195-4C6C-01A5A43F1E8E}"/>
              </a:ext>
            </a:extLst>
          </p:cNvPr>
          <p:cNvSpPr>
            <a:spLocks noGrp="1"/>
          </p:cNvSpPr>
          <p:nvPr>
            <p:ph type="body" sz="quarter" idx="11"/>
          </p:nvPr>
        </p:nvSpPr>
        <p:spPr>
          <a:xfrm>
            <a:off x="959101" y="3133138"/>
            <a:ext cx="4572001" cy="1359001"/>
          </a:xfrm>
        </p:spPr>
        <p:txBody>
          <a:bodyPr/>
          <a:lstStyle/>
          <a:p>
            <a:r>
              <a:rPr lang="es-EC" dirty="0"/>
              <a:t>En este gráfico pueden observar que los productos con menor cantidad de grasa (Low </a:t>
            </a:r>
            <a:r>
              <a:rPr lang="es-EC" dirty="0" err="1"/>
              <a:t>Fat</a:t>
            </a:r>
            <a:r>
              <a:rPr lang="es-EC" dirty="0"/>
              <a:t>) son más vendidos que los productos regulares, lo que podría significar un hábito saludable de las personas que visitan las tiendas.</a:t>
            </a:r>
          </a:p>
        </p:txBody>
      </p:sp>
      <p:pic>
        <p:nvPicPr>
          <p:cNvPr id="4" name="Imagen 3" descr="Interfaz de usuario gráfica, Aplicación, Gráfico de barras&#10;&#10;Descripción generada automáticamente">
            <a:extLst>
              <a:ext uri="{FF2B5EF4-FFF2-40B4-BE49-F238E27FC236}">
                <a16:creationId xmlns:a16="http://schemas.microsoft.com/office/drawing/2014/main" id="{95E7FCDD-479F-612E-E3FE-84D39443F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918" y="863850"/>
            <a:ext cx="5897578" cy="5897578"/>
          </a:xfrm>
          <a:prstGeom prst="rect">
            <a:avLst/>
          </a:prstGeom>
        </p:spPr>
      </p:pic>
    </p:spTree>
    <p:extLst>
      <p:ext uri="{BB962C8B-B14F-4D97-AF65-F5344CB8AC3E}">
        <p14:creationId xmlns:p14="http://schemas.microsoft.com/office/powerpoint/2010/main" val="92699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39315B-8AAE-A946-ABBF-894F2E4B1338}"/>
              </a:ext>
            </a:extLst>
          </p:cNvPr>
          <p:cNvSpPr>
            <a:spLocks noGrp="1"/>
          </p:cNvSpPr>
          <p:nvPr>
            <p:ph type="title"/>
          </p:nvPr>
        </p:nvSpPr>
        <p:spPr>
          <a:xfrm>
            <a:off x="959101" y="252987"/>
            <a:ext cx="10273798" cy="610863"/>
          </a:xfrm>
        </p:spPr>
        <p:txBody>
          <a:bodyPr rtlCol="0" anchor="b">
            <a:noAutofit/>
          </a:bodyPr>
          <a:lstStyle/>
          <a:p>
            <a:pPr algn="ctr" rtl="0"/>
            <a:r>
              <a:rPr lang="es-ES" sz="3200" dirty="0"/>
              <a:t>Valor de ventas por tiendas</a:t>
            </a:r>
          </a:p>
        </p:txBody>
      </p:sp>
      <p:sp>
        <p:nvSpPr>
          <p:cNvPr id="18" name="Text Placeholder 3">
            <a:extLst>
              <a:ext uri="{FF2B5EF4-FFF2-40B4-BE49-F238E27FC236}">
                <a16:creationId xmlns:a16="http://schemas.microsoft.com/office/drawing/2014/main" id="{58D85551-227E-0195-4C6C-01A5A43F1E8E}"/>
              </a:ext>
            </a:extLst>
          </p:cNvPr>
          <p:cNvSpPr>
            <a:spLocks noGrp="1"/>
          </p:cNvSpPr>
          <p:nvPr>
            <p:ph type="body" sz="quarter" idx="11"/>
          </p:nvPr>
        </p:nvSpPr>
        <p:spPr>
          <a:xfrm>
            <a:off x="162502" y="2135611"/>
            <a:ext cx="3125643" cy="2787371"/>
          </a:xfrm>
        </p:spPr>
        <p:txBody>
          <a:bodyPr/>
          <a:lstStyle/>
          <a:p>
            <a:r>
              <a:rPr lang="es-EC" dirty="0"/>
              <a:t>En este gráfico podemos observar que existe una mayor cantidad de ventas en los Supermercados (tipo 1, 2, y 3), por tanto, la mayor cantidad de venta de productos es realizada en los supermercados, siendo los supermercados de tipo 1 la mayoría.</a:t>
            </a:r>
          </a:p>
          <a:p>
            <a:r>
              <a:rPr lang="es-EC" dirty="0"/>
              <a:t>Las tiendas de abarrotes tienen una menor cantidad de ventas.</a:t>
            </a:r>
          </a:p>
        </p:txBody>
      </p:sp>
      <p:pic>
        <p:nvPicPr>
          <p:cNvPr id="5" name="Imagen 4" descr="Gráfico, Histograma&#10;&#10;Descripción generada automáticamente">
            <a:extLst>
              <a:ext uri="{FF2B5EF4-FFF2-40B4-BE49-F238E27FC236}">
                <a16:creationId xmlns:a16="http://schemas.microsoft.com/office/drawing/2014/main" id="{210D5B88-F051-CBBA-6263-A254533D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690" y="1597694"/>
            <a:ext cx="8602808" cy="4588164"/>
          </a:xfrm>
          <a:prstGeom prst="rect">
            <a:avLst/>
          </a:prstGeom>
        </p:spPr>
      </p:pic>
    </p:spTree>
    <p:extLst>
      <p:ext uri="{BB962C8B-B14F-4D97-AF65-F5344CB8AC3E}">
        <p14:creationId xmlns:p14="http://schemas.microsoft.com/office/powerpoint/2010/main" val="91331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normAutofit fontScale="90000"/>
          </a:bodyPr>
          <a:lstStyle/>
          <a:p>
            <a:pPr rtl="0"/>
            <a:r>
              <a:rPr lang="es-ES" dirty="0"/>
              <a:t>Modelo de predicción de ventas</a:t>
            </a:r>
          </a:p>
        </p:txBody>
      </p:sp>
      <p:pic>
        <p:nvPicPr>
          <p:cNvPr id="43" name="Imagen 42" descr="Imagen que contiene Gráfico&#10;&#10;Descripción generada automáticamente">
            <a:extLst>
              <a:ext uri="{FF2B5EF4-FFF2-40B4-BE49-F238E27FC236}">
                <a16:creationId xmlns:a16="http://schemas.microsoft.com/office/drawing/2014/main" id="{D2507861-03C1-C733-9F84-104C59B5C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92" y="1489926"/>
            <a:ext cx="9144019" cy="3657607"/>
          </a:xfrm>
          <a:prstGeom prst="rect">
            <a:avLst/>
          </a:prstGeom>
        </p:spPr>
      </p:pic>
      <p:sp>
        <p:nvSpPr>
          <p:cNvPr id="44" name="Text Placeholder 3">
            <a:extLst>
              <a:ext uri="{FF2B5EF4-FFF2-40B4-BE49-F238E27FC236}">
                <a16:creationId xmlns:a16="http://schemas.microsoft.com/office/drawing/2014/main" id="{05E27C48-ABCD-7C86-FEE2-469055ED18FB}"/>
              </a:ext>
            </a:extLst>
          </p:cNvPr>
          <p:cNvSpPr txBox="1">
            <a:spLocks/>
          </p:cNvSpPr>
          <p:nvPr/>
        </p:nvSpPr>
        <p:spPr>
          <a:xfrm>
            <a:off x="7925166" y="3933237"/>
            <a:ext cx="3759199" cy="2428592"/>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C" sz="1400" dirty="0">
                <a:latin typeface="+mn-lt"/>
              </a:rPr>
              <a:t>El modelo de aprendizaje automático que utilicé para la predicción de ventas es el árbol de regresión, el gráfico nos muestra la importancia que tienen las características en el modelo de predicción, en este caso, </a:t>
            </a:r>
            <a:r>
              <a:rPr lang="es-ES" sz="1400" dirty="0">
                <a:latin typeface="+mn-lt"/>
              </a:rPr>
              <a:t>las características 2, 25 y 28, que corresponden al Precio máximo de venta al público (</a:t>
            </a:r>
            <a:r>
              <a:rPr lang="es-ES" sz="1400" dirty="0" err="1">
                <a:latin typeface="+mn-lt"/>
              </a:rPr>
              <a:t>Item_MRP</a:t>
            </a:r>
            <a:r>
              <a:rPr lang="es-ES" sz="1400" dirty="0">
                <a:latin typeface="+mn-lt"/>
              </a:rPr>
              <a:t>), Tienda de abarrotes (</a:t>
            </a:r>
            <a:r>
              <a:rPr lang="es-ES" sz="1400" dirty="0" err="1">
                <a:latin typeface="+mn-lt"/>
              </a:rPr>
              <a:t>Outlet_Type_Grocery</a:t>
            </a:r>
            <a:r>
              <a:rPr lang="es-ES" sz="1400" dirty="0">
                <a:latin typeface="+mn-lt"/>
              </a:rPr>
              <a:t> Store) y Supermercado tipo 3 (</a:t>
            </a:r>
            <a:r>
              <a:rPr lang="es-ES" sz="1400" dirty="0" err="1">
                <a:latin typeface="+mn-lt"/>
              </a:rPr>
              <a:t>Outlet_Type_Supermarket</a:t>
            </a:r>
            <a:r>
              <a:rPr lang="es-ES" sz="1400" dirty="0">
                <a:latin typeface="+mn-lt"/>
              </a:rPr>
              <a:t> Type3), son las que tienen una mayor importancia al momento de predecir el valor de Ventas del producto (</a:t>
            </a:r>
            <a:r>
              <a:rPr lang="es-ES" sz="1400" dirty="0" err="1">
                <a:latin typeface="+mn-lt"/>
              </a:rPr>
              <a:t>Item_Outlet_Sales</a:t>
            </a:r>
            <a:r>
              <a:rPr lang="es-ES" sz="1400" dirty="0">
                <a:latin typeface="+mn-lt"/>
              </a:rPr>
              <a:t>).</a:t>
            </a:r>
            <a:endParaRPr lang="es-EC" sz="1400" dirty="0">
              <a:latin typeface="+mn-lt"/>
            </a:endParaRPr>
          </a:p>
        </p:txBody>
      </p:sp>
    </p:spTree>
    <p:extLst>
      <p:ext uri="{BB962C8B-B14F-4D97-AF65-F5344CB8AC3E}">
        <p14:creationId xmlns:p14="http://schemas.microsoft.com/office/powerpoint/2010/main" val="18884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p:txBody>
          <a:bodyPr rtlCol="0"/>
          <a:lstStyle/>
          <a:p>
            <a:pPr rtl="0"/>
            <a:r>
              <a:rPr lang="es-ES" dirty="0"/>
              <a:t>Conclusiones</a:t>
            </a:r>
          </a:p>
        </p:txBody>
      </p:sp>
      <p:sp>
        <p:nvSpPr>
          <p:cNvPr id="45" name="Marcador de texto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rtlCol="0"/>
          <a:lstStyle/>
          <a:p>
            <a:pPr rtl="0"/>
            <a:r>
              <a:rPr lang="es-ES" dirty="0"/>
              <a:t>Precio de venta al público </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56904"/>
            <a:ext cx="4838700" cy="730154"/>
          </a:xfrm>
        </p:spPr>
        <p:txBody>
          <a:bodyPr rtlCol="0"/>
          <a:lstStyle/>
          <a:p>
            <a:pPr rtl="0"/>
            <a:r>
              <a:rPr lang="es-ES" dirty="0"/>
              <a:t>El precio de venta al público (MRP) está directamente relacionado con las ventas, se sugiere mantener precios competitivos para aumentar las ventas.</a:t>
            </a:r>
          </a:p>
        </p:txBody>
      </p:sp>
      <p:sp>
        <p:nvSpPr>
          <p:cNvPr id="49" name="Marcador de texto 48">
            <a:extLst>
              <a:ext uri="{FF2B5EF4-FFF2-40B4-BE49-F238E27FC236}">
                <a16:creationId xmlns:a16="http://schemas.microsoft.com/office/drawing/2014/main" id="{ED796758-F31D-4250-A439-D6DE9523C88B}"/>
              </a:ext>
            </a:extLst>
          </p:cNvPr>
          <p:cNvSpPr>
            <a:spLocks noGrp="1"/>
          </p:cNvSpPr>
          <p:nvPr>
            <p:ph type="body" sz="quarter" idx="16"/>
          </p:nvPr>
        </p:nvSpPr>
        <p:spPr>
          <a:xfrm>
            <a:off x="952500" y="3923325"/>
            <a:ext cx="4838700" cy="315915"/>
          </a:xfrm>
        </p:spPr>
        <p:txBody>
          <a:bodyPr rtlCol="0"/>
          <a:lstStyle/>
          <a:p>
            <a:pPr rtl="0"/>
            <a:r>
              <a:rPr lang="es-ES" dirty="0"/>
              <a:t>Tiendas</a:t>
            </a:r>
          </a:p>
        </p:txBody>
      </p:sp>
      <p:sp>
        <p:nvSpPr>
          <p:cNvPr id="48" name="Marcador de texto 47">
            <a:extLst>
              <a:ext uri="{FF2B5EF4-FFF2-40B4-BE49-F238E27FC236}">
                <a16:creationId xmlns:a16="http://schemas.microsoft.com/office/drawing/2014/main" id="{CEBFC0C0-C506-47F0-AE21-8A46DB86644A}"/>
              </a:ext>
            </a:extLst>
          </p:cNvPr>
          <p:cNvSpPr>
            <a:spLocks noGrp="1"/>
          </p:cNvSpPr>
          <p:nvPr>
            <p:ph type="body" sz="quarter" idx="15"/>
          </p:nvPr>
        </p:nvSpPr>
        <p:spPr>
          <a:xfrm>
            <a:off x="952500" y="4294229"/>
            <a:ext cx="4838700" cy="1418508"/>
          </a:xfrm>
        </p:spPr>
        <p:txBody>
          <a:bodyPr rtlCol="0"/>
          <a:lstStyle/>
          <a:p>
            <a:pPr rtl="0"/>
            <a:r>
              <a:rPr lang="es-ES" dirty="0"/>
              <a:t>Las tiendas con mayor cantidad de ventas son los Supermercados, se debe dar prioridad a estas tiendas en campañas publicitarias. Las tiendas de abarrotes no representan muchas ventas, sin embargo, sería posible aumentar las ventas enfocándonos en los productos que más se venden.</a:t>
            </a:r>
          </a:p>
        </p:txBody>
      </p:sp>
      <p:sp>
        <p:nvSpPr>
          <p:cNvPr id="51" name="Marcador de texto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rtlCol="0"/>
          <a:lstStyle/>
          <a:p>
            <a:pPr rtl="0"/>
            <a:r>
              <a:rPr lang="es-ES" dirty="0"/>
              <a:t>Productos bajos en grasa</a:t>
            </a:r>
          </a:p>
        </p:txBody>
      </p:sp>
      <p:sp>
        <p:nvSpPr>
          <p:cNvPr id="50" name="Marcador de texto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656904"/>
            <a:ext cx="4838700" cy="1127690"/>
          </a:xfrm>
        </p:spPr>
        <p:txBody>
          <a:bodyPr rtlCol="0"/>
          <a:lstStyle/>
          <a:p>
            <a:pPr rtl="0"/>
            <a:r>
              <a:rPr lang="es-ES" dirty="0"/>
              <a:t>Los productos bajos en grasa son los más vendidos, se recomienda de igual manera mantener precios competitivos y se podrían realizar promociones para los productos con contenido regular si se desea aumentar sus ventas.</a:t>
            </a:r>
          </a:p>
        </p:txBody>
      </p:sp>
    </p:spTree>
    <p:extLst>
      <p:ext uri="{BB962C8B-B14F-4D97-AF65-F5344CB8AC3E}">
        <p14:creationId xmlns:p14="http://schemas.microsoft.com/office/powerpoint/2010/main" val="643842168"/>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anual geométrica</Template>
  <TotalTime>132</TotalTime>
  <Words>596</Words>
  <Application>Microsoft Office PowerPoint</Application>
  <PresentationFormat>Panorámica</PresentationFormat>
  <Paragraphs>36</Paragraphs>
  <Slides>10</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Franklin Gothic Book</vt:lpstr>
      <vt:lpstr>Franklin Gothic Demi</vt:lpstr>
      <vt:lpstr>Wingdings</vt:lpstr>
      <vt:lpstr>Tema1</vt:lpstr>
      <vt:lpstr>Proyección de ventas alimenticias</vt:lpstr>
      <vt:lpstr>Introducción</vt:lpstr>
      <vt:lpstr>Mapa de calor de las características de los productos</vt:lpstr>
      <vt:lpstr>Productos vendidos</vt:lpstr>
      <vt:lpstr>Valor total por producto</vt:lpstr>
      <vt:lpstr>Productos vendidos por contenido de grasa</vt:lpstr>
      <vt:lpstr>Valor de ventas por tiendas</vt:lpstr>
      <vt:lpstr>Modelo de predicción de ventas</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Proyección de ventas alimenticias</dc:title>
  <dc:creator>Carlos Guerrero Navarro</dc:creator>
  <cp:lastModifiedBy>Carlos Guerrero Navarro</cp:lastModifiedBy>
  <cp:revision>1</cp:revision>
  <dcterms:created xsi:type="dcterms:W3CDTF">2023-03-25T23:58:49Z</dcterms:created>
  <dcterms:modified xsi:type="dcterms:W3CDTF">2023-03-26T02:11:13Z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