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6D00"/>
    <a:srgbClr val="CE5606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07B31-1E6D-4E82-A31E-27435E579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862AA-6D79-4226-9C0B-D59E76AA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92F3F-DFA6-4B3D-8419-DA8BC788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AF9E-7E33-4928-BB79-4B1561B1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962CF-4EF7-403B-8151-304CFB3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51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9EF42-E97C-4478-AADC-341578B4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9BB13-0E4A-4209-9B55-AB4EEB9A8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73B36-1489-448F-AF25-82D1F61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6E3D6-AE60-4DA1-923A-2B599754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B4746-8523-4318-BBC1-917E3C16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BE65D-B370-41DA-9BB6-04AC0DAA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68692-643C-4CD8-BA1F-34FC85C6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A57B3-8D3F-4F24-BD6A-06E9EDC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86057A-15E7-4DC2-93C8-920B90F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559E2-845F-4A20-A67E-9C1EAD98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7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21612-5609-4C35-9F91-BCA699D0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7B2C7-E20B-4AAC-97CB-EAE28C80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3E769-24F1-457D-80B2-E94B081D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0E447D-D968-4910-A02C-69047CA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1251E-C39F-4730-B083-7E3EBBCF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F6B7B-2F98-49FF-A582-A1A3D476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479267-81B5-4A95-9FB5-48CD9EDD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7C912-5D38-4020-8471-BD5ED6A0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46803-CCC2-4A8E-B3BC-156EFCF3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3F32A-DA74-40EE-A39A-06EBA4CA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CC021-438A-42AA-8E82-151C4A58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ABD54-A024-4E37-AE02-04B98BBB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27B88A-20D4-4CAD-A98D-72E73B49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E2CDF-9FCC-49C5-83C6-7E85DCF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61A89-1084-4553-B6A1-BA8F7C4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E910D-3932-4FD6-98D8-3A48CDB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5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77370-078D-4CEB-A220-66056A37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87488-3DA0-4F05-A796-BD8F2A88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72E7DA-A046-4D03-8E1E-506624C9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256F80-D07A-4AE1-9D28-74139AC69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F9BB34-219E-43D6-B173-5CFCDC58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4775FB-81B8-4FC2-B347-FD2349F8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6E8D62-7997-42BD-8C28-F1FDA07A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8D5239-C5AF-4669-8C4F-DBD448FB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BDFE-FBF5-4033-B217-EC0C8F6D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87B02B-2A76-41F6-B7AE-FB6CABEA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025F2F-6C2E-4483-9F3B-BC33678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33A4A2-F813-434B-B712-E890ABE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6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6D13A6-8CB7-486F-B682-560C8C4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7C59E9-780E-4DCC-A02A-7B1697E3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A38B07-B313-45DD-A4EE-1557473E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5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5E0F-05EF-40BC-92D7-098C19E8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BE380-39EA-4D99-8C7B-84C7405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7912FC-C8D1-4196-877C-80FD2FDE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18C56-6C94-4D72-9DD0-3811060B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90DB5-9A14-4A5A-A8CC-34E4B5B2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FD47DD-3F93-447D-9375-1EC05C3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3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F10E-F055-41DE-AA7A-9C0A1EE4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1B80AC-B6A6-4639-B2D7-AD6D8239E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46700-E0DB-49CA-9F1F-7551C1133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BEF9C-B2E7-4164-9740-2E57B954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D50EEC-D3A0-479F-888D-5A5814F9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EB9FE5-BC0E-4FC0-908C-D3CB11C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A50A06-ADFD-4CB9-8F76-B3317FA9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2784F-F1AF-462E-979B-AE18EEF2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B73B-1579-4ACF-B362-FE191B5E2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DDD5-0B73-4627-AF81-EB1DEEF5921E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DA85D-AEAE-409F-8A2C-B2F2831A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3FE0D-DEC8-4DE6-B72F-0D9E51DE1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38B9-F2A7-485E-86FD-E2061C954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43B1B2-06D0-48C1-83F0-988E86A27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6A818B-6BDF-41BA-85EF-79FB5EC6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150738" y="-647700"/>
            <a:ext cx="14104738" cy="9601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3DCDCA-CA35-43F9-A22A-41480658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02" y="1830749"/>
            <a:ext cx="6122995" cy="13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43B1B2-06D0-48C1-83F0-988E86A27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9E0C86-4604-4BC9-84BF-72EDD5A15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1" y="425088"/>
            <a:ext cx="2892959" cy="24447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5FE335-E356-4EA7-A426-E93A0FE4B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88441" y="4672244"/>
            <a:ext cx="12192000" cy="31598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81AD93-D5E4-448B-8F53-0798A03302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34"/>
          <a:stretch/>
        </p:blipFill>
        <p:spPr>
          <a:xfrm>
            <a:off x="545553" y="2691987"/>
            <a:ext cx="3178734" cy="25923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E3FB64-5F8E-46FA-8AD3-3CE8597BFB2D}"/>
              </a:ext>
            </a:extLst>
          </p:cNvPr>
          <p:cNvSpPr txBox="1"/>
          <p:nvPr/>
        </p:nvSpPr>
        <p:spPr>
          <a:xfrm>
            <a:off x="3724287" y="1047750"/>
            <a:ext cx="79221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 err="1"/>
              <a:t>Tags</a:t>
            </a:r>
            <a:r>
              <a:rPr lang="pt-BR" sz="2500" b="1" dirty="0"/>
              <a:t> HTML</a:t>
            </a:r>
            <a:r>
              <a:rPr lang="pt-BR" sz="2500" dirty="0"/>
              <a:t> são os recipientes destes diferentes tipos de elementos. Elas consistem de parênteses angulares com nome ou abreviação para cada código dentro inserido. Elas costumam abrir com </a:t>
            </a:r>
            <a:r>
              <a:rPr lang="pt-BR" sz="2500" b="1" dirty="0"/>
              <a:t>&lt;&gt;</a:t>
            </a:r>
            <a:r>
              <a:rPr lang="pt-BR" sz="2500" dirty="0"/>
              <a:t> e fechar com </a:t>
            </a:r>
            <a:r>
              <a:rPr lang="pt-BR" sz="2500" b="1" dirty="0"/>
              <a:t>&lt;/&gt;</a:t>
            </a:r>
            <a:r>
              <a:rPr lang="pt-BR" sz="2500" dirty="0"/>
              <a:t>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A ideia do logo com a </a:t>
            </a:r>
            <a:r>
              <a:rPr lang="pt-BR" sz="2500" dirty="0" err="1"/>
              <a:t>Tag</a:t>
            </a:r>
            <a:r>
              <a:rPr lang="pt-BR" sz="2500" dirty="0"/>
              <a:t> HTML que fecha o código, é realmente mostrar algo mais técnico, mas que demostra abertura em receber e aplicar diversas ideias. Demonstrando inovação.</a:t>
            </a:r>
          </a:p>
        </p:txBody>
      </p:sp>
    </p:spTree>
    <p:extLst>
      <p:ext uri="{BB962C8B-B14F-4D97-AF65-F5344CB8AC3E}">
        <p14:creationId xmlns:p14="http://schemas.microsoft.com/office/powerpoint/2010/main" val="2493909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43B1B2-06D0-48C1-83F0-988E86A27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5FE335-E356-4EA7-A426-E93A0FE4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41" y="-947714"/>
            <a:ext cx="12192000" cy="3159803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3611DF-FECE-446D-96CC-BD4F5B0878F2}"/>
              </a:ext>
            </a:extLst>
          </p:cNvPr>
          <p:cNvSpPr/>
          <p:nvPr/>
        </p:nvSpPr>
        <p:spPr>
          <a:xfrm>
            <a:off x="397409" y="4267200"/>
            <a:ext cx="2533650" cy="2590800"/>
          </a:xfrm>
          <a:prstGeom prst="round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9775419-FAB5-4A7F-963B-B9B06B5E8477}"/>
              </a:ext>
            </a:extLst>
          </p:cNvPr>
          <p:cNvSpPr/>
          <p:nvPr/>
        </p:nvSpPr>
        <p:spPr>
          <a:xfrm>
            <a:off x="3370529" y="4267200"/>
            <a:ext cx="2533650" cy="2590800"/>
          </a:xfrm>
          <a:prstGeom prst="roundRect">
            <a:avLst/>
          </a:prstGeom>
          <a:solidFill>
            <a:srgbClr val="FF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78C8CDC-9664-4D30-BB51-8047C055D1A3}"/>
              </a:ext>
            </a:extLst>
          </p:cNvPr>
          <p:cNvSpPr/>
          <p:nvPr/>
        </p:nvSpPr>
        <p:spPr>
          <a:xfrm>
            <a:off x="6324599" y="4267200"/>
            <a:ext cx="2533650" cy="2590800"/>
          </a:xfrm>
          <a:prstGeom prst="roundRect">
            <a:avLst/>
          </a:prstGeom>
          <a:solidFill>
            <a:srgbClr val="CE5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A090110-C7F3-42A2-820D-67B133FC06A8}"/>
              </a:ext>
            </a:extLst>
          </p:cNvPr>
          <p:cNvSpPr/>
          <p:nvPr/>
        </p:nvSpPr>
        <p:spPr>
          <a:xfrm>
            <a:off x="9240569" y="4267200"/>
            <a:ext cx="2533650" cy="2590800"/>
          </a:xfrm>
          <a:prstGeom prst="roundRect">
            <a:avLst/>
          </a:prstGeom>
          <a:solidFill>
            <a:srgbClr val="FF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2E5EE7-C947-4933-9E78-38D521BFBD46}"/>
              </a:ext>
            </a:extLst>
          </p:cNvPr>
          <p:cNvSpPr txBox="1"/>
          <p:nvPr/>
        </p:nvSpPr>
        <p:spPr>
          <a:xfrm>
            <a:off x="964152" y="4743450"/>
            <a:ext cx="1400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#303030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410A7E-5A99-4774-A0BD-B2C27ECEAB08}"/>
              </a:ext>
            </a:extLst>
          </p:cNvPr>
          <p:cNvSpPr txBox="1"/>
          <p:nvPr/>
        </p:nvSpPr>
        <p:spPr>
          <a:xfrm>
            <a:off x="1175035" y="5233598"/>
            <a:ext cx="1400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R=48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G=48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B=48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FA3A41-3DBB-449C-BFC5-392E60EB9610}"/>
              </a:ext>
            </a:extLst>
          </p:cNvPr>
          <p:cNvSpPr txBox="1"/>
          <p:nvPr/>
        </p:nvSpPr>
        <p:spPr>
          <a:xfrm>
            <a:off x="4017708" y="4730356"/>
            <a:ext cx="1400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#ff4500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BFA96E-BBB4-4561-86B9-879B101C4EE7}"/>
              </a:ext>
            </a:extLst>
          </p:cNvPr>
          <p:cNvSpPr txBox="1"/>
          <p:nvPr/>
        </p:nvSpPr>
        <p:spPr>
          <a:xfrm>
            <a:off x="4228591" y="5220504"/>
            <a:ext cx="1400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R=255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G=69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B=0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ACDB95-8028-438A-BC0B-3E676149E0B0}"/>
              </a:ext>
            </a:extLst>
          </p:cNvPr>
          <p:cNvSpPr txBox="1"/>
          <p:nvPr/>
        </p:nvSpPr>
        <p:spPr>
          <a:xfrm>
            <a:off x="7017282" y="4730356"/>
            <a:ext cx="1400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#ce5606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EE8276-3FCE-4A01-9A4C-E39216683861}"/>
              </a:ext>
            </a:extLst>
          </p:cNvPr>
          <p:cNvSpPr txBox="1"/>
          <p:nvPr/>
        </p:nvSpPr>
        <p:spPr>
          <a:xfrm>
            <a:off x="7228165" y="5220504"/>
            <a:ext cx="1400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R=206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G=86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B=6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2CCEA7-E953-4929-A936-01ED69D179FF}"/>
              </a:ext>
            </a:extLst>
          </p:cNvPr>
          <p:cNvSpPr txBox="1"/>
          <p:nvPr/>
        </p:nvSpPr>
        <p:spPr>
          <a:xfrm>
            <a:off x="9795812" y="4743450"/>
            <a:ext cx="1400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#ff6d00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87BEC2-0391-41B3-8176-525B1B1861A2}"/>
              </a:ext>
            </a:extLst>
          </p:cNvPr>
          <p:cNvSpPr txBox="1"/>
          <p:nvPr/>
        </p:nvSpPr>
        <p:spPr>
          <a:xfrm>
            <a:off x="10006695" y="5233598"/>
            <a:ext cx="1400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/>
                </a:solidFill>
              </a:rPr>
              <a:t>R=255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G=109</a:t>
            </a:r>
          </a:p>
          <a:p>
            <a:pPr algn="just"/>
            <a:r>
              <a:rPr lang="pt-BR" sz="2500" b="1" dirty="0">
                <a:solidFill>
                  <a:schemeClr val="bg1"/>
                </a:solidFill>
              </a:rPr>
              <a:t>B=0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65AF78F-E3CF-4723-9C87-32E7DAEC683B}"/>
              </a:ext>
            </a:extLst>
          </p:cNvPr>
          <p:cNvSpPr txBox="1"/>
          <p:nvPr/>
        </p:nvSpPr>
        <p:spPr>
          <a:xfrm>
            <a:off x="2134920" y="1735035"/>
            <a:ext cx="792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Palheta de Cores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09412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43B1B2-06D0-48C1-83F0-988E86A27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5F356E7-C82F-466A-A188-8A6CDA44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9738" y="-628650"/>
            <a:ext cx="14104738" cy="96012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A369C43-8857-430E-A8C7-988D8450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6" y="1506899"/>
            <a:ext cx="8225380" cy="17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Cavalcante</dc:creator>
  <cp:lastModifiedBy>Marcio Cavalcante</cp:lastModifiedBy>
  <cp:revision>5</cp:revision>
  <dcterms:created xsi:type="dcterms:W3CDTF">2021-05-16T22:25:30Z</dcterms:created>
  <dcterms:modified xsi:type="dcterms:W3CDTF">2021-05-16T23:05:19Z</dcterms:modified>
</cp:coreProperties>
</file>