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0972800" cy="5486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2020-12-27 07:00:00</a:t>
            </a:r>
          </a:p>
        </p:txBody>
      </p:sp>
      <p:pic>
        <p:nvPicPr>
          <p:cNvPr id="3" name="Picture 2" descr="2020_12_27_07_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548640"/>
            <a:ext cx="351934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2020-12-27 12:00:00</a:t>
            </a:r>
          </a:p>
        </p:txBody>
      </p:sp>
      <p:pic>
        <p:nvPicPr>
          <p:cNvPr id="5" name="Picture 4" descr="2020_12_27_12_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39" y="548640"/>
            <a:ext cx="351934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2020-12-27 19:00:00</a:t>
            </a:r>
          </a:p>
        </p:txBody>
      </p:sp>
      <p:pic>
        <p:nvPicPr>
          <p:cNvPr id="7" name="Picture 6" descr="2020_12_27_19_0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548640"/>
            <a:ext cx="351934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2020-12-28 07:00:00</a:t>
            </a:r>
          </a:p>
        </p:txBody>
      </p:sp>
      <p:pic>
        <p:nvPicPr>
          <p:cNvPr id="3" name="Picture 2" descr="2020_12_28_07_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48640"/>
            <a:ext cx="4399175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2020-12-28 12:00:00</a:t>
            </a:r>
          </a:p>
        </p:txBody>
      </p:sp>
      <p:pic>
        <p:nvPicPr>
          <p:cNvPr id="5" name="Picture 4" descr="2020_12_28_12_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48640"/>
            <a:ext cx="4399175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