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10972800" cy="54864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0"/>
            <a:ext cx="1828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2020-12-14 07:00:00</a:t>
            </a:r>
          </a:p>
        </p:txBody>
      </p:sp>
      <p:pic>
        <p:nvPicPr>
          <p:cNvPr id="3" name="Picture 2" descr="2020_12_14_07_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548640"/>
            <a:ext cx="351934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0" y="0"/>
            <a:ext cx="1828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2020-12-14 12:00:00</a:t>
            </a:r>
          </a:p>
        </p:txBody>
      </p:sp>
      <p:pic>
        <p:nvPicPr>
          <p:cNvPr id="5" name="Picture 4" descr="2020_12_14_12_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039" y="548640"/>
            <a:ext cx="3519340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29600" y="0"/>
            <a:ext cx="1828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2020-12-14 19:00:00</a:t>
            </a:r>
          </a:p>
        </p:txBody>
      </p:sp>
      <p:pic>
        <p:nvPicPr>
          <p:cNvPr id="7" name="Picture 6" descr="2020_12_14_19_0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6640" y="548640"/>
            <a:ext cx="351934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0"/>
            <a:ext cx="1828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2020-12-15 07:00:00</a:t>
            </a:r>
          </a:p>
        </p:txBody>
      </p:sp>
      <p:pic>
        <p:nvPicPr>
          <p:cNvPr id="3" name="Picture 2" descr="2020_12_15_07_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48640"/>
            <a:ext cx="4399175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15200" y="0"/>
            <a:ext cx="1828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2020-12-15 12:00:00</a:t>
            </a:r>
          </a:p>
        </p:txBody>
      </p:sp>
      <p:pic>
        <p:nvPicPr>
          <p:cNvPr id="5" name="Picture 4" descr="2020_12_15_12_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548640"/>
            <a:ext cx="4399175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