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2020-12-25 07:00:00</a:t>
            </a:r>
          </a:p>
        </p:txBody>
      </p:sp>
      <p:pic>
        <p:nvPicPr>
          <p:cNvPr id="3" name="Picture 2" descr="2020_12_25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2020-12-25 12:00:00</a:t>
            </a:r>
          </a:p>
        </p:txBody>
      </p:sp>
      <p:pic>
        <p:nvPicPr>
          <p:cNvPr id="5" name="Picture 4" descr="2020_12_25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2020-12-25 19:00:00</a:t>
            </a:r>
          </a:p>
        </p:txBody>
      </p:sp>
      <p:pic>
        <p:nvPicPr>
          <p:cNvPr id="7" name="Picture 6" descr="2020_12_25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2020-12-26 07:00:00</a:t>
            </a:r>
          </a:p>
        </p:txBody>
      </p:sp>
      <p:pic>
        <p:nvPicPr>
          <p:cNvPr id="3" name="Picture 2" descr="2020_12_26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2020-12-26 12:00:00</a:t>
            </a:r>
          </a:p>
        </p:txBody>
      </p:sp>
      <p:pic>
        <p:nvPicPr>
          <p:cNvPr id="5" name="Picture 4" descr="2020_12_26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