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74FA-70D1-5D97-22FD-63B0BB75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58E267-1E37-7005-1C71-4D8428CF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26A9-436D-484B-C63C-23490AE2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38953-9E09-BDA3-88B0-F32B60E2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D758D-4732-3815-2B4D-707E604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53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99B66-7019-7553-66D0-32E716B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9A8133-5B0E-FC78-47D4-2AF0DD65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A0726-9F1F-797D-1ABF-20F67BE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E3C9D-0ED5-E98A-B4F4-DCB9DF0D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5F689-9DB8-E606-1DD7-E0AB2ED3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3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623BA-74C7-DBC4-6C44-24560009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B6EAE2-AFE6-ADEF-24CD-80FB2275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8448D-ED16-A3DF-8CE4-20556F8A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863FA-6BE2-74E1-6A51-69F91E0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A399F-2E75-E84C-24F1-EFF8D6B0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1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BEC2-9E92-EF00-6839-EFE24BD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F3C82-2DB7-B73E-9C1A-E669C84F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C0292-A53A-80A6-7A49-E8A78F09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01AD6-1CD7-EEB7-DC18-897E6A6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85A5E-E18F-8699-6467-098B74D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2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2408-32F9-3F77-8533-73D41E64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1AA4D-1B62-0CA5-C282-931DB9DF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D8016-9CF1-69D9-EDBC-78317155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FAD0D-A65E-0C95-2BC0-814A39C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25E24-6108-06B5-079B-7D7F5561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7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7F736-DA37-E479-6B44-C136B201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84A9A-F4CB-AA4C-4E2E-F72E24A8D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758F4D-537B-B8F0-983D-FD3FBC5D1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1ADE97-B125-2D47-843F-E172A53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0100C-95AB-F008-4E6C-799CD838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B6004-85C0-FAC7-2F0F-A9E554A2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79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571A2-C69F-032A-E2E6-88971CF1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7622BA-062F-FF38-51E8-FDE395DF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35CBF0-F75D-C18D-E633-09F82B5B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38C1F4-C456-750C-E107-3646C092E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9C0F06-7605-6C57-6D86-12F66BFAE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2ACDB0-BC1F-BC69-A1DA-56720CDE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7E1E14-DCEA-F359-9747-D4B33FE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BB59BF-3E25-A709-E069-9376E028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B6139-167B-A9E5-5050-A17452D0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08406D-7223-C7E1-8BFE-7F720835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78E084-6456-AD0D-17AF-1BA877EF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9B4236-2912-3123-2F3C-659A449E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24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1C8073-6E08-7728-B271-25E66E90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A0593-22C8-EC9B-1B7B-1AF677C0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86E48-B425-3394-A0F3-159544D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97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2B8D-4B55-E82D-CE12-B8D7B7E3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2996-DE41-FC9C-56E5-B320E212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0E8917-B04B-C02E-7BC8-1A07F07D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576477-30D2-331B-8AF4-DEEA8F4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8505B-6C7C-1C68-433A-103F794D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7D6D0-CDCB-8E91-2C7C-0883FE8F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8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EDEC1-2DEA-C93E-ABEA-ED2EAF34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A48E08-91E0-469C-EF7F-6DDF7F2FE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C6D9D2-2E9D-5B5E-B331-6DDF135B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26D7A-1CAB-63F5-38AE-6B69AC88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F7459-C2BB-3C87-3A38-D28D867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3AABE-F13E-34DC-5EF6-AC9E516A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86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B708F8-1288-CFC6-F0B2-5A6F3FDE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02326-FD08-0005-F305-B0998C99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DC999-AE7E-B043-FCD7-CD68EDC99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4942-46D2-402D-B07C-B9DA08223F11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8647E-9512-BAA0-5E2F-5616375F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F2FEB-A27E-B96E-A2DB-C874F882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97DC-A3A4-4A57-9E7B-1400F73903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2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4CE3C-E627-B6DF-12B7-E4C8F54C1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DEF99-D02F-EC2E-6866-192313589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370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Enrique Parra Vilchez</dc:creator>
  <cp:lastModifiedBy>Carlos Enrique Parra Vilchez</cp:lastModifiedBy>
  <cp:revision>1</cp:revision>
  <dcterms:created xsi:type="dcterms:W3CDTF">2022-10-31T23:52:02Z</dcterms:created>
  <dcterms:modified xsi:type="dcterms:W3CDTF">2022-10-31T23:53:23Z</dcterms:modified>
</cp:coreProperties>
</file>