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E0F6-BBC5-2DAB-FD66-529A8D7C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649FD-DC66-057B-B1AB-C7CC217F6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E9F4A5-D387-4A7F-9528-AEE7DCCD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9EA26-8A5D-B0EB-EB46-B32059D6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296005-437F-3BAF-693B-733B4769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0319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2A02B-D191-803A-FFE7-D50AD76C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4F27CC-6D57-8869-448E-DB3BFC77D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E203C-9B1D-3DF3-F0C7-5657D261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586FB-7792-87A3-8CCB-4CDD87D3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372413-2CCF-C0F7-304B-4857521C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917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1B0094-971F-CE92-2C49-60AA17ADC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D27F0-DF97-30DE-D922-E7B35276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49757-48E0-AB30-CEAA-FA1CC0C2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BFD-67B8-520E-ABE9-45FA02C3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D9135-1DD2-2E04-993B-E22B9E0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675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69B1B-8860-0CFA-05BC-19EBE544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AC2B7-0DBD-B0A0-CAE6-585F5F06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237F38-2122-A3A3-EDFA-772004E6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B4F3F8-4581-7BD8-96DA-ECDF136E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AC9CB-71BA-939A-A590-56695933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17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BDB94-3DFF-99E2-080C-7639EF04F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BE63EF-1D0B-9F79-0C20-AD8C3811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694E21-604E-42B0-2A75-50425050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EB28A1-5B2D-542B-26DF-2DF9B581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AAB4A2-6BA0-5D61-2849-9CB2B17D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324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E25C8-4F97-BA65-2DF1-7D2237C6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F4612-4467-1E1B-197D-CA5CB6FB2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2A013F-3E20-F62A-9793-0DF80405A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E58DBF-B09B-FDD4-F29A-7C3DC942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B420B-59E4-FF84-5A0F-6FCF3DC3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1B867-19BA-FD61-4C6F-D354BF75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32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31D83-122B-45F5-746D-28642D9C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1F599-055E-7C13-AE09-8F36D8B24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272C62-33E5-68EA-CAF2-B4B1B710E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6D3DCF4-0821-E26A-76C4-DCAD65B21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228546-52F6-8363-C5F6-E5CD9439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404195-DF54-C4DA-7686-D9B4A1E8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DC485D-CAA0-40B8-D4AF-62136886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DD00DB-7876-CB79-58AB-BDBE41F6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69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FCD8C-9462-4316-ED96-8B091009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A376E9-6C42-7A86-C368-DE98DD3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24A766-55ED-FE98-53DD-ED64444C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6FA8D7-C81F-9402-E497-11CAD1AA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669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2D79A1-FEF6-3F26-3289-87CE5B8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772DD6-C6EE-7355-A5EC-D53CA2FD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889074-76D0-579E-65F9-FF8276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112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5AC38-92B2-8935-6352-4D3BD7AA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FE2FE-0B07-FD49-8D0D-8D04AE19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546D56-2CC2-75F6-C866-A7953FD2E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F01E9E-8E25-3843-3E97-D818C921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C719FD-CEEF-2D5F-2839-EAD9B26D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049EF4-E66F-71E4-2D12-17FB304A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94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C0FDD-4C4E-1072-B314-56601801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FABEA8-D4E9-0152-9318-1C72470F3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B478C3-2E5A-8F33-EFF4-71EE8676B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DE50-B9D8-14A5-B236-7E190D56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6C28CD-FF12-0C51-E2D7-31D19883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19EBB8-39C5-3A08-7388-7FC8C7E5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747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4F813C-DE83-DF0D-C1DF-8DEF9DF1E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876AF3-9E74-CA71-85CE-B7587C80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E6896A-2A34-A877-5C9F-212A288AC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764EF-9E98-4DB3-891A-363929809D79}" type="datetimeFigureOut">
              <a:rPr lang="es-CL" smtClean="0"/>
              <a:t>31-10-2022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DDF33-32CE-8588-81B1-73EFCEB59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4AE153-35DD-E6AA-183F-7D5648E0D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B645-1788-4E0E-AB5C-630439F1D9D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693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CB04844-363E-8EA4-6A1D-C3774FBE1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8126"/>
            <a:ext cx="9144000" cy="1123950"/>
          </a:xfrm>
        </p:spPr>
        <p:txBody>
          <a:bodyPr>
            <a:normAutofit fontScale="85000" lnSpcReduction="20000"/>
          </a:bodyPr>
          <a:lstStyle/>
          <a:p>
            <a:pPr algn="l"/>
            <a:endParaRPr lang="es-CL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s-CL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s-CL" sz="1800" b="1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INTEGRANTES: </a:t>
            </a:r>
            <a:endParaRPr lang="es-CL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es-C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Carlos, </a:t>
            </a:r>
            <a:r>
              <a:rPr lang="es-CL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Achetoni</a:t>
            </a:r>
            <a:endParaRPr lang="es-CL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C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Carlos, Parra </a:t>
            </a:r>
          </a:p>
          <a:p>
            <a:endParaRPr lang="es-CL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953F49-5B4E-1CD3-FA56-6EEFD7A4AFFC}"/>
              </a:ext>
            </a:extLst>
          </p:cNvPr>
          <p:cNvSpPr txBox="1"/>
          <p:nvPr/>
        </p:nvSpPr>
        <p:spPr>
          <a:xfrm>
            <a:off x="817206" y="2406083"/>
            <a:ext cx="107861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CL" sz="32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r>
              <a:rPr lang="es-ES" sz="32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s-ES" sz="2800" b="1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DELITOS: ANÁLISIS DE LOS DELITOS OCURRIDOS EN Y POST PANDEMIA 2020 Y 2021 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F46148-554A-9859-F66D-FE68E6A4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679" y="76813"/>
            <a:ext cx="4681646" cy="2633426"/>
          </a:xfrm>
          <a:prstGeom prst="rect">
            <a:avLst/>
          </a:prstGeom>
        </p:spPr>
      </p:pic>
      <p:pic>
        <p:nvPicPr>
          <p:cNvPr id="1026" name="Picture 2" descr="Coder House: la primera Digital School de Latinoamérica, creada por  Christian Patiño y Pablo Ferreiro, emprendedores y amigos. - Emprelatam">
            <a:extLst>
              <a:ext uri="{FF2B5EF4-FFF2-40B4-BE49-F238E27FC236}">
                <a16:creationId xmlns:a16="http://schemas.microsoft.com/office/drawing/2014/main" id="{8959AE32-DB16-F129-0A08-07B075564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5343525"/>
            <a:ext cx="40576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89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A5EAA4C-638A-0195-B1F5-CE3155B38AC3}"/>
              </a:ext>
            </a:extLst>
          </p:cNvPr>
          <p:cNvSpPr txBox="1"/>
          <p:nvPr/>
        </p:nvSpPr>
        <p:spPr>
          <a:xfrm>
            <a:off x="381000" y="1582340"/>
            <a:ext cx="1143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1- DESCRIPCIÓN DE LA TEMÁTICA </a:t>
            </a:r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Para el presente trabajo, se utiliza la información de la base de datos disponible de Ciudad Autónoma de Buenos Aires de todos los delitos cometidos en los años 2020 y 2021. Donde podremos observar el día en el que ocurrieron los hechos, la franja horaria, el tipo, si se usó armas, barrio, comuna, entre otros. </a:t>
            </a:r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s-CL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s-CL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s-CL" sz="1800" b="1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endParaRPr lang="es-CL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s-CL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2- ALCANCE </a:t>
            </a:r>
            <a:endParaRPr lang="es-CL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El tablero obtenido con este trabajo está enfocado a todos los ciudadanos, especialmente a quienes viven o visitan CABA, ya que es de fácil entendimiento y tiene una estructura sencilla. El objetivo es que cualquier persona pueda informarse respecto de la seguridad/inseguridad de las distintas zonas que componen la ciudad para poder estar informados a la hora de tomar distintas decisiones como, por ejemplo: circular, alquilar o realizar la compra de un inmueble. </a:t>
            </a:r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/>
            <a:r>
              <a:rPr lang="es-CL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3- HIPÓTESIS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552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200517-D61F-EB07-0129-A9EB5070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" y="510008"/>
            <a:ext cx="10515600" cy="5853469"/>
          </a:xfrm>
        </p:spPr>
        <p:txBody>
          <a:bodyPr/>
          <a:lstStyle/>
          <a:p>
            <a:r>
              <a:rPr lang="es-CL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3- HIPÓTESIS </a:t>
            </a:r>
            <a:endParaRPr lang="es-CL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Partiendo de los datos de delitos de 2020 y 2021; el objetivo del presente trabajo es responder, a través del análisis de datos, a distintos interrogantes que responden a cada tipo de análisis. </a:t>
            </a:r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Desde el análisis descriptivo; reingeniería de base de datos, para poder identificar: </a:t>
            </a:r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El tipo de delito más frecuente en forma general y por barrio.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Franja horaria en la que se manifiesta mayor frecuencia de delitos, por tipo.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Si el delito es un evento que presenta estacionalidad.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Que barrio es más seguro ante cada delito. </a:t>
            </a:r>
            <a:endParaRPr lang="es-E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CL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Desde el análisis de diagnóstico; mediante la utilización de un </a:t>
            </a:r>
            <a:r>
              <a:rPr lang="es-ES" sz="1800" b="0" i="0" u="none" strike="noStrike" baseline="0" dirty="0" err="1">
                <a:solidFill>
                  <a:srgbClr val="000000"/>
                </a:solidFill>
                <a:latin typeface="Georgia" panose="02040502050405020303" pitchFamily="18" charset="0"/>
              </a:rPr>
              <a:t>Dashboard</a:t>
            </a:r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 interactivo, representaremos la información con el fin de mostrar los datos encontrados en el proceso de exploración.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1913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A369F-859C-6B04-94BA-929E3BCDF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1216"/>
            <a:ext cx="10515600" cy="5775747"/>
          </a:xfrm>
        </p:spPr>
        <p:txBody>
          <a:bodyPr/>
          <a:lstStyle/>
          <a:p>
            <a:r>
              <a:rPr lang="es-CL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4- BASE DE DATOS </a:t>
            </a:r>
          </a:p>
          <a:p>
            <a:r>
              <a:rPr lang="es-E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Como se indicó anteriormente la base de datos se encuentra en un archivo de formato .xlsx. Proveniente del archivo </a:t>
            </a:r>
            <a:r>
              <a:rPr lang="es-CL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delitos_2020.csv 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5E5BFF-C745-571D-F95C-411E368E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129" y="1465504"/>
            <a:ext cx="7959546" cy="525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9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32F8965-6EAD-50E7-1B77-52B44508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666" y="373643"/>
            <a:ext cx="9565383" cy="63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75904-415C-5B3F-E194-02088345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850"/>
            <a:ext cx="10515600" cy="766763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7- DESCRIPCIÓN SOLAPAS DEL DASHBOARD 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DF192D-BE6C-274D-D77F-95D2FA2D1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9663"/>
            <a:ext cx="4700648" cy="263617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26A497-DACD-6F1D-7764-ACD59B2AF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1109664"/>
            <a:ext cx="4727420" cy="26361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47B5BE-7906-DF5C-4E04-DA6140863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97977"/>
            <a:ext cx="4714762" cy="26361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D7B5DD4-B9A0-43F2-EE8B-C117D0A2F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55" y="3894400"/>
            <a:ext cx="3408170" cy="263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64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351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Georgia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7- DESCRIPCIÓN SOLAPAS DEL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Enrique Parra Vilchez</dc:creator>
  <cp:lastModifiedBy>Carlos Enrique Parra Vilchez</cp:lastModifiedBy>
  <cp:revision>2</cp:revision>
  <dcterms:created xsi:type="dcterms:W3CDTF">2022-10-31T23:54:18Z</dcterms:created>
  <dcterms:modified xsi:type="dcterms:W3CDTF">2022-11-01T00:04:16Z</dcterms:modified>
</cp:coreProperties>
</file>