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14"/>
  </p:notesMasterIdLst>
  <p:sldIdLst>
    <p:sldId id="270" r:id="rId2"/>
    <p:sldId id="257" r:id="rId3"/>
    <p:sldId id="258" r:id="rId4"/>
    <p:sldId id="269" r:id="rId5"/>
    <p:sldId id="272" r:id="rId6"/>
    <p:sldId id="276" r:id="rId7"/>
    <p:sldId id="277" r:id="rId8"/>
    <p:sldId id="278" r:id="rId9"/>
    <p:sldId id="279" r:id="rId10"/>
    <p:sldId id="280" r:id="rId11"/>
    <p:sldId id="282" r:id="rId12"/>
    <p:sldId id="281" r:id="rId13"/>
  </p:sldIdLst>
  <p:sldSz cx="9144000" cy="6858000" type="letter"/>
  <p:notesSz cx="6858000" cy="9144000"/>
  <p:embeddedFontLst>
    <p:embeddedFont>
      <p:font typeface="Calibri" panose="020F0502020204030204" pitchFamily="34" charset="0"/>
      <p:regular r:id="rId15"/>
      <p:bold r:id="rId16"/>
      <p:italic r:id="rId17"/>
      <p:boldItalic r:id="rId18"/>
    </p:embeddedFont>
    <p:embeddedFont>
      <p:font typeface="Helvetica Neue Light"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44" autoAdjust="0"/>
    <p:restoredTop sz="94660"/>
  </p:normalViewPr>
  <p:slideViewPr>
    <p:cSldViewPr snapToGrid="0">
      <p:cViewPr varScale="1">
        <p:scale>
          <a:sx n="108" d="100"/>
          <a:sy n="108" d="100"/>
        </p:scale>
        <p:origin x="16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2</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4" name="Google Shape;15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Contexto: Contexto del proyecto (I.e motivación, situación general del problema, etc.)</a:t>
            </a:r>
            <a:endParaRPr/>
          </a:p>
          <a:p>
            <a:pPr marL="0" lvl="0" indent="0" algn="l" rtl="0">
              <a:spcBef>
                <a:spcPts val="0"/>
              </a:spcBef>
              <a:spcAft>
                <a:spcPts val="0"/>
              </a:spcAft>
              <a:buNone/>
            </a:pPr>
            <a:r>
              <a:rPr lang="en-US"/>
              <a:t>Audiencia: esto es para que los lectores sepan de primera mano si este es un proyecto que puede beneficiarles.</a:t>
            </a:r>
            <a:endParaRPr/>
          </a:p>
        </p:txBody>
      </p:sp>
      <p:sp>
        <p:nvSpPr>
          <p:cNvPr id="155" name="Google Shape;155;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11</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3590949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4" name="Google Shape;15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Contexto: Contexto del proyecto (I.e motivación, situación general del problema, etc.)</a:t>
            </a:r>
            <a:endParaRPr/>
          </a:p>
          <a:p>
            <a:pPr marL="0" lvl="0" indent="0" algn="l" rtl="0">
              <a:spcBef>
                <a:spcPts val="0"/>
              </a:spcBef>
              <a:spcAft>
                <a:spcPts val="0"/>
              </a:spcAft>
              <a:buNone/>
            </a:pPr>
            <a:r>
              <a:rPr lang="en-US"/>
              <a:t>Audiencia: esto es para que los lectores sepan de primera mano si este es un proyecto que puede beneficiarles.</a:t>
            </a:r>
            <a:endParaRPr/>
          </a:p>
        </p:txBody>
      </p:sp>
      <p:sp>
        <p:nvSpPr>
          <p:cNvPr id="155" name="Google Shape;155;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12</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19074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4" name="Google Shape;15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err="1"/>
              <a:t>Contexto</a:t>
            </a:r>
            <a:r>
              <a:rPr lang="en-US" dirty="0"/>
              <a:t>: </a:t>
            </a:r>
            <a:r>
              <a:rPr lang="en-US" dirty="0" err="1"/>
              <a:t>Contexto</a:t>
            </a:r>
            <a:r>
              <a:rPr lang="en-US" dirty="0"/>
              <a:t> del </a:t>
            </a:r>
            <a:r>
              <a:rPr lang="en-US" dirty="0" err="1"/>
              <a:t>proyecto</a:t>
            </a:r>
            <a:r>
              <a:rPr lang="en-US" dirty="0"/>
              <a:t> (</a:t>
            </a:r>
            <a:r>
              <a:rPr lang="en-US" dirty="0" err="1"/>
              <a:t>I.e</a:t>
            </a:r>
            <a:r>
              <a:rPr lang="en-US" dirty="0"/>
              <a:t> </a:t>
            </a:r>
            <a:r>
              <a:rPr lang="en-US" dirty="0" err="1"/>
              <a:t>motivación</a:t>
            </a:r>
            <a:r>
              <a:rPr lang="en-US" dirty="0"/>
              <a:t>, </a:t>
            </a:r>
            <a:r>
              <a:rPr lang="en-US" dirty="0" err="1"/>
              <a:t>situación</a:t>
            </a:r>
            <a:r>
              <a:rPr lang="en-US" dirty="0"/>
              <a:t> general del </a:t>
            </a:r>
            <a:r>
              <a:rPr lang="en-US" dirty="0" err="1"/>
              <a:t>problema</a:t>
            </a:r>
            <a:r>
              <a:rPr lang="en-US" dirty="0"/>
              <a:t>, etc.)</a:t>
            </a:r>
            <a:endParaRPr dirty="0"/>
          </a:p>
          <a:p>
            <a:pPr marL="0" lvl="0" indent="0" algn="l" rtl="0">
              <a:spcBef>
                <a:spcPts val="0"/>
              </a:spcBef>
              <a:spcAft>
                <a:spcPts val="0"/>
              </a:spcAft>
              <a:buNone/>
            </a:pPr>
            <a:r>
              <a:rPr lang="en-US" dirty="0"/>
              <a:t>Audiencia: </a:t>
            </a:r>
            <a:r>
              <a:rPr lang="en-US" dirty="0" err="1"/>
              <a:t>esto</a:t>
            </a:r>
            <a:r>
              <a:rPr lang="en-US" dirty="0"/>
              <a:t> es para que </a:t>
            </a:r>
            <a:r>
              <a:rPr lang="en-US" dirty="0" err="1"/>
              <a:t>los</a:t>
            </a:r>
            <a:r>
              <a:rPr lang="en-US" dirty="0"/>
              <a:t> </a:t>
            </a:r>
            <a:r>
              <a:rPr lang="en-US" dirty="0" err="1"/>
              <a:t>lectores</a:t>
            </a:r>
            <a:r>
              <a:rPr lang="en-US" dirty="0"/>
              <a:t> </a:t>
            </a:r>
            <a:r>
              <a:rPr lang="en-US" dirty="0" err="1"/>
              <a:t>sepan</a:t>
            </a:r>
            <a:r>
              <a:rPr lang="en-US" dirty="0"/>
              <a:t> de </a:t>
            </a:r>
            <a:r>
              <a:rPr lang="en-US" dirty="0" err="1"/>
              <a:t>primera</a:t>
            </a:r>
            <a:r>
              <a:rPr lang="en-US" dirty="0"/>
              <a:t> mano </a:t>
            </a:r>
            <a:r>
              <a:rPr lang="en-US" dirty="0" err="1"/>
              <a:t>si</a:t>
            </a:r>
            <a:r>
              <a:rPr lang="en-US" dirty="0"/>
              <a:t> </a:t>
            </a:r>
            <a:r>
              <a:rPr lang="en-US" dirty="0" err="1"/>
              <a:t>este</a:t>
            </a:r>
            <a:r>
              <a:rPr lang="en-US" dirty="0"/>
              <a:t> es un </a:t>
            </a:r>
            <a:r>
              <a:rPr lang="en-US" dirty="0" err="1"/>
              <a:t>proyecto</a:t>
            </a:r>
            <a:r>
              <a:rPr lang="en-US" dirty="0"/>
              <a:t> que </a:t>
            </a:r>
            <a:r>
              <a:rPr lang="en-US" dirty="0" err="1"/>
              <a:t>puede</a:t>
            </a:r>
            <a:r>
              <a:rPr lang="en-US" dirty="0"/>
              <a:t> </a:t>
            </a:r>
            <a:r>
              <a:rPr lang="en-US" dirty="0" err="1"/>
              <a:t>beneficiarles</a:t>
            </a:r>
            <a:r>
              <a:rPr lang="en-US" dirty="0"/>
              <a:t>.</a:t>
            </a:r>
            <a:endParaRPr dirty="0"/>
          </a:p>
        </p:txBody>
      </p:sp>
      <p:sp>
        <p:nvSpPr>
          <p:cNvPr id="155" name="Google Shape;155;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3</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4" name="Google Shape;15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Contexto: Contexto del proyecto (I.e motivación, situación general del problema, etc.)</a:t>
            </a:r>
            <a:endParaRPr/>
          </a:p>
          <a:p>
            <a:pPr marL="0" lvl="0" indent="0" algn="l" rtl="0">
              <a:spcBef>
                <a:spcPts val="0"/>
              </a:spcBef>
              <a:spcAft>
                <a:spcPts val="0"/>
              </a:spcAft>
              <a:buNone/>
            </a:pPr>
            <a:r>
              <a:rPr lang="en-US"/>
              <a:t>Audiencia: esto es para que los lectores sepan de primera mano si este es un proyecto que puede beneficiarles.</a:t>
            </a:r>
            <a:endParaRPr/>
          </a:p>
        </p:txBody>
      </p:sp>
      <p:sp>
        <p:nvSpPr>
          <p:cNvPr id="155" name="Google Shape;155;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4</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40162325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4" name="Google Shape;15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err="1"/>
              <a:t>Contexto</a:t>
            </a:r>
            <a:r>
              <a:rPr lang="en-US" dirty="0"/>
              <a:t>: </a:t>
            </a:r>
            <a:r>
              <a:rPr lang="en-US" dirty="0" err="1"/>
              <a:t>Contexto</a:t>
            </a:r>
            <a:r>
              <a:rPr lang="en-US" dirty="0"/>
              <a:t> del </a:t>
            </a:r>
            <a:r>
              <a:rPr lang="en-US" dirty="0" err="1"/>
              <a:t>proyecto</a:t>
            </a:r>
            <a:r>
              <a:rPr lang="en-US" dirty="0"/>
              <a:t> (</a:t>
            </a:r>
            <a:r>
              <a:rPr lang="en-US" dirty="0" err="1"/>
              <a:t>I.e</a:t>
            </a:r>
            <a:r>
              <a:rPr lang="en-US" dirty="0"/>
              <a:t> </a:t>
            </a:r>
            <a:r>
              <a:rPr lang="en-US" dirty="0" err="1"/>
              <a:t>motivación</a:t>
            </a:r>
            <a:r>
              <a:rPr lang="en-US" dirty="0"/>
              <a:t>, </a:t>
            </a:r>
            <a:r>
              <a:rPr lang="en-US" dirty="0" err="1"/>
              <a:t>situación</a:t>
            </a:r>
            <a:r>
              <a:rPr lang="en-US" dirty="0"/>
              <a:t> general del </a:t>
            </a:r>
            <a:r>
              <a:rPr lang="en-US" dirty="0" err="1"/>
              <a:t>problema</a:t>
            </a:r>
            <a:r>
              <a:rPr lang="en-US" dirty="0"/>
              <a:t>, etc.)</a:t>
            </a:r>
            <a:endParaRPr dirty="0"/>
          </a:p>
          <a:p>
            <a:pPr marL="0" lvl="0" indent="0" algn="l" rtl="0">
              <a:spcBef>
                <a:spcPts val="0"/>
              </a:spcBef>
              <a:spcAft>
                <a:spcPts val="0"/>
              </a:spcAft>
              <a:buNone/>
            </a:pPr>
            <a:r>
              <a:rPr lang="en-US" dirty="0"/>
              <a:t>Audiencia: </a:t>
            </a:r>
            <a:r>
              <a:rPr lang="en-US" dirty="0" err="1"/>
              <a:t>esto</a:t>
            </a:r>
            <a:r>
              <a:rPr lang="en-US" dirty="0"/>
              <a:t> es para que </a:t>
            </a:r>
            <a:r>
              <a:rPr lang="en-US" dirty="0" err="1"/>
              <a:t>los</a:t>
            </a:r>
            <a:r>
              <a:rPr lang="en-US" dirty="0"/>
              <a:t> </a:t>
            </a:r>
            <a:r>
              <a:rPr lang="en-US" dirty="0" err="1"/>
              <a:t>lectores</a:t>
            </a:r>
            <a:r>
              <a:rPr lang="en-US" dirty="0"/>
              <a:t> </a:t>
            </a:r>
            <a:r>
              <a:rPr lang="en-US" dirty="0" err="1"/>
              <a:t>sepan</a:t>
            </a:r>
            <a:r>
              <a:rPr lang="en-US" dirty="0"/>
              <a:t> de </a:t>
            </a:r>
            <a:r>
              <a:rPr lang="en-US" dirty="0" err="1"/>
              <a:t>primera</a:t>
            </a:r>
            <a:r>
              <a:rPr lang="en-US" dirty="0"/>
              <a:t> mano </a:t>
            </a:r>
            <a:r>
              <a:rPr lang="en-US" dirty="0" err="1"/>
              <a:t>si</a:t>
            </a:r>
            <a:r>
              <a:rPr lang="en-US" dirty="0"/>
              <a:t> </a:t>
            </a:r>
            <a:r>
              <a:rPr lang="en-US" dirty="0" err="1"/>
              <a:t>este</a:t>
            </a:r>
            <a:r>
              <a:rPr lang="en-US" dirty="0"/>
              <a:t> es un </a:t>
            </a:r>
            <a:r>
              <a:rPr lang="en-US" dirty="0" err="1"/>
              <a:t>proyecto</a:t>
            </a:r>
            <a:r>
              <a:rPr lang="en-US" dirty="0"/>
              <a:t> que </a:t>
            </a:r>
            <a:r>
              <a:rPr lang="en-US" dirty="0" err="1"/>
              <a:t>puede</a:t>
            </a:r>
            <a:r>
              <a:rPr lang="en-US" dirty="0"/>
              <a:t> </a:t>
            </a:r>
            <a:r>
              <a:rPr lang="en-US" dirty="0" err="1"/>
              <a:t>beneficiarles</a:t>
            </a:r>
            <a:r>
              <a:rPr lang="en-US" dirty="0"/>
              <a:t>.</a:t>
            </a:r>
            <a:endParaRPr dirty="0"/>
          </a:p>
        </p:txBody>
      </p:sp>
      <p:sp>
        <p:nvSpPr>
          <p:cNvPr id="155" name="Google Shape;155;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5</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4345861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4" name="Google Shape;15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Contexto: Contexto del proyecto (I.e motivación, situación general del problema, etc.)</a:t>
            </a:r>
            <a:endParaRPr/>
          </a:p>
          <a:p>
            <a:pPr marL="0" lvl="0" indent="0" algn="l" rtl="0">
              <a:spcBef>
                <a:spcPts val="0"/>
              </a:spcBef>
              <a:spcAft>
                <a:spcPts val="0"/>
              </a:spcAft>
              <a:buNone/>
            </a:pPr>
            <a:r>
              <a:rPr lang="en-US"/>
              <a:t>Audiencia: esto es para que los lectores sepan de primera mano si este es un proyecto que puede beneficiarles.</a:t>
            </a:r>
            <a:endParaRPr/>
          </a:p>
        </p:txBody>
      </p:sp>
      <p:sp>
        <p:nvSpPr>
          <p:cNvPr id="155" name="Google Shape;155;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6</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773054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4" name="Google Shape;15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Contexto: Contexto del proyecto (I.e motivación, situación general del problema, etc.)</a:t>
            </a:r>
            <a:endParaRPr/>
          </a:p>
          <a:p>
            <a:pPr marL="0" lvl="0" indent="0" algn="l" rtl="0">
              <a:spcBef>
                <a:spcPts val="0"/>
              </a:spcBef>
              <a:spcAft>
                <a:spcPts val="0"/>
              </a:spcAft>
              <a:buNone/>
            </a:pPr>
            <a:r>
              <a:rPr lang="en-US"/>
              <a:t>Audiencia: esto es para que los lectores sepan de primera mano si este es un proyecto que puede beneficiarles.</a:t>
            </a:r>
            <a:endParaRPr/>
          </a:p>
        </p:txBody>
      </p:sp>
      <p:sp>
        <p:nvSpPr>
          <p:cNvPr id="155" name="Google Shape;155;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7</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2295983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4" name="Google Shape;15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Contexto: Contexto del proyecto (I.e motivación, situación general del problema, etc.)</a:t>
            </a:r>
            <a:endParaRPr/>
          </a:p>
          <a:p>
            <a:pPr marL="0" lvl="0" indent="0" algn="l" rtl="0">
              <a:spcBef>
                <a:spcPts val="0"/>
              </a:spcBef>
              <a:spcAft>
                <a:spcPts val="0"/>
              </a:spcAft>
              <a:buNone/>
            </a:pPr>
            <a:r>
              <a:rPr lang="en-US"/>
              <a:t>Audiencia: esto es para que los lectores sepan de primera mano si este es un proyecto que puede beneficiarles.</a:t>
            </a:r>
            <a:endParaRPr/>
          </a:p>
        </p:txBody>
      </p:sp>
      <p:sp>
        <p:nvSpPr>
          <p:cNvPr id="155" name="Google Shape;155;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8</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6165622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4" name="Google Shape;15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Contexto: Contexto del proyecto (I.e motivación, situación general del problema, etc.)</a:t>
            </a:r>
            <a:endParaRPr/>
          </a:p>
          <a:p>
            <a:pPr marL="0" lvl="0" indent="0" algn="l" rtl="0">
              <a:spcBef>
                <a:spcPts val="0"/>
              </a:spcBef>
              <a:spcAft>
                <a:spcPts val="0"/>
              </a:spcAft>
              <a:buNone/>
            </a:pPr>
            <a:r>
              <a:rPr lang="en-US"/>
              <a:t>Audiencia: esto es para que los lectores sepan de primera mano si este es un proyecto que puede beneficiarles.</a:t>
            </a:r>
            <a:endParaRPr/>
          </a:p>
        </p:txBody>
      </p:sp>
      <p:sp>
        <p:nvSpPr>
          <p:cNvPr id="155" name="Google Shape;155;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9</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9954777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4" name="Google Shape;15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Contexto: Contexto del proyecto (I.e motivación, situación general del problema, etc.)</a:t>
            </a:r>
            <a:endParaRPr/>
          </a:p>
          <a:p>
            <a:pPr marL="0" lvl="0" indent="0" algn="l" rtl="0">
              <a:spcBef>
                <a:spcPts val="0"/>
              </a:spcBef>
              <a:spcAft>
                <a:spcPts val="0"/>
              </a:spcAft>
              <a:buNone/>
            </a:pPr>
            <a:r>
              <a:rPr lang="en-US"/>
              <a:t>Audiencia: esto es para que los lectores sepan de primera mano si este es un proyecto que puede beneficiarles.</a:t>
            </a:r>
            <a:endParaRPr/>
          </a:p>
        </p:txBody>
      </p:sp>
      <p:sp>
        <p:nvSpPr>
          <p:cNvPr id="155" name="Google Shape;155;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10</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8858313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33_Custom Layout">
  <p:cSld name="33_Custom Layout">
    <p:spTree>
      <p:nvGrpSpPr>
        <p:cNvPr id="1" name="Shape 15"/>
        <p:cNvGrpSpPr/>
        <p:nvPr/>
      </p:nvGrpSpPr>
      <p:grpSpPr>
        <a:xfrm>
          <a:off x="0" y="0"/>
          <a:ext cx="0" cy="0"/>
          <a:chOff x="0" y="0"/>
          <a:chExt cx="0" cy="0"/>
        </a:xfrm>
      </p:grpSpPr>
      <p:pic>
        <p:nvPicPr>
          <p:cNvPr id="3" name="Imagen 2" descr="Imagen que contiene vajilla, plato, dibujo&#10;&#10;Descripción generada automáticamente">
            <a:extLst>
              <a:ext uri="{FF2B5EF4-FFF2-40B4-BE49-F238E27FC236}">
                <a16:creationId xmlns:a16="http://schemas.microsoft.com/office/drawing/2014/main" id="{DC07309E-E2B9-669F-663A-56A5C9A4A676}"/>
              </a:ext>
            </a:extLst>
          </p:cNvPr>
          <p:cNvPicPr>
            <a:picLocks noChangeAspect="1"/>
          </p:cNvPicPr>
          <p:nvPr userDrawn="1"/>
        </p:nvPicPr>
        <p:blipFill>
          <a:blip r:embed="rId2"/>
          <a:stretch>
            <a:fillRect/>
          </a:stretch>
        </p:blipFill>
        <p:spPr>
          <a:xfrm>
            <a:off x="8063345" y="6555880"/>
            <a:ext cx="1080655" cy="301166"/>
          </a:xfrm>
          <a:prstGeom prst="rect">
            <a:avLst/>
          </a:prstGeom>
        </p:spPr>
      </p:pic>
      <p:sp>
        <p:nvSpPr>
          <p:cNvPr id="4" name="CuadroTexto 3">
            <a:extLst>
              <a:ext uri="{FF2B5EF4-FFF2-40B4-BE49-F238E27FC236}">
                <a16:creationId xmlns:a16="http://schemas.microsoft.com/office/drawing/2014/main" id="{9F23E704-58BD-FEC9-3687-446C2C457EB3}"/>
              </a:ext>
            </a:extLst>
          </p:cNvPr>
          <p:cNvSpPr txBox="1"/>
          <p:nvPr userDrawn="1"/>
        </p:nvSpPr>
        <p:spPr>
          <a:xfrm>
            <a:off x="4613564" y="6583642"/>
            <a:ext cx="3462807" cy="253916"/>
          </a:xfrm>
          <a:prstGeom prst="rect">
            <a:avLst/>
          </a:prstGeom>
          <a:noFill/>
        </p:spPr>
        <p:txBody>
          <a:bodyPr wrap="none" rtlCol="0">
            <a:spAutoFit/>
          </a:bodyPr>
          <a:lstStyle/>
          <a:p>
            <a:pPr algn="r"/>
            <a:r>
              <a:rPr lang="es-CL" sz="1050" dirty="0"/>
              <a:t>2023 - Carlos Parra - Comisión 32795 - Data </a:t>
            </a:r>
            <a:r>
              <a:rPr lang="es-CL" sz="1050" dirty="0" err="1"/>
              <a:t>Science</a:t>
            </a:r>
            <a:r>
              <a:rPr lang="es-CL" sz="1050" dirty="0"/>
              <a:t> -</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11"/>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11"/>
          <p:cNvSpPr>
            <a:spLocks noGrp="1"/>
          </p:cNvSpPr>
          <p:nvPr>
            <p:ph type="pic" idx="2"/>
          </p:nvPr>
        </p:nvSpPr>
        <p:spPr>
          <a:xfrm>
            <a:off x="3887391" y="987426"/>
            <a:ext cx="4629150" cy="4873625"/>
          </a:xfrm>
          <a:prstGeom prst="rect">
            <a:avLst/>
          </a:prstGeom>
          <a:noFill/>
          <a:ln>
            <a:noFill/>
          </a:ln>
        </p:spPr>
      </p:sp>
      <p:sp>
        <p:nvSpPr>
          <p:cNvPr id="69" name="Google Shape;69;p11"/>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342900" lvl="0" indent="-171450" algn="l">
              <a:lnSpc>
                <a:spcPct val="90000"/>
              </a:lnSpc>
              <a:spcBef>
                <a:spcPts val="750"/>
              </a:spcBef>
              <a:spcAft>
                <a:spcPts val="0"/>
              </a:spcAft>
              <a:buClr>
                <a:schemeClr val="dk1"/>
              </a:buClr>
              <a:buSzPts val="1600"/>
              <a:buNone/>
              <a:defRPr sz="1200"/>
            </a:lvl1pPr>
            <a:lvl2pPr marL="685800" lvl="1" indent="-171450" algn="l">
              <a:lnSpc>
                <a:spcPct val="90000"/>
              </a:lnSpc>
              <a:spcBef>
                <a:spcPts val="375"/>
              </a:spcBef>
              <a:spcAft>
                <a:spcPts val="0"/>
              </a:spcAft>
              <a:buClr>
                <a:schemeClr val="dk1"/>
              </a:buClr>
              <a:buSzPts val="1400"/>
              <a:buNone/>
              <a:defRPr sz="1050"/>
            </a:lvl2pPr>
            <a:lvl3pPr marL="1028700" lvl="2" indent="-171450" algn="l">
              <a:lnSpc>
                <a:spcPct val="90000"/>
              </a:lnSpc>
              <a:spcBef>
                <a:spcPts val="375"/>
              </a:spcBef>
              <a:spcAft>
                <a:spcPts val="0"/>
              </a:spcAft>
              <a:buClr>
                <a:schemeClr val="dk1"/>
              </a:buClr>
              <a:buSzPts val="1200"/>
              <a:buNone/>
              <a:defRPr sz="900"/>
            </a:lvl3pPr>
            <a:lvl4pPr marL="1371600" lvl="3" indent="-171450" algn="l">
              <a:lnSpc>
                <a:spcPct val="90000"/>
              </a:lnSpc>
              <a:spcBef>
                <a:spcPts val="375"/>
              </a:spcBef>
              <a:spcAft>
                <a:spcPts val="0"/>
              </a:spcAft>
              <a:buClr>
                <a:schemeClr val="dk1"/>
              </a:buClr>
              <a:buSzPts val="1000"/>
              <a:buNone/>
              <a:defRPr sz="750"/>
            </a:lvl4pPr>
            <a:lvl5pPr marL="1714500" lvl="4" indent="-171450" algn="l">
              <a:lnSpc>
                <a:spcPct val="90000"/>
              </a:lnSpc>
              <a:spcBef>
                <a:spcPts val="375"/>
              </a:spcBef>
              <a:spcAft>
                <a:spcPts val="0"/>
              </a:spcAft>
              <a:buClr>
                <a:schemeClr val="dk1"/>
              </a:buClr>
              <a:buSzPts val="1000"/>
              <a:buNone/>
              <a:defRPr sz="750"/>
            </a:lvl5pPr>
            <a:lvl6pPr marL="2057400" lvl="5" indent="-171450" algn="l">
              <a:lnSpc>
                <a:spcPct val="90000"/>
              </a:lnSpc>
              <a:spcBef>
                <a:spcPts val="375"/>
              </a:spcBef>
              <a:spcAft>
                <a:spcPts val="0"/>
              </a:spcAft>
              <a:buClr>
                <a:schemeClr val="dk1"/>
              </a:buClr>
              <a:buSzPts val="1000"/>
              <a:buNone/>
              <a:defRPr sz="750"/>
            </a:lvl6pPr>
            <a:lvl7pPr marL="2400300" lvl="6" indent="-171450" algn="l">
              <a:lnSpc>
                <a:spcPct val="90000"/>
              </a:lnSpc>
              <a:spcBef>
                <a:spcPts val="375"/>
              </a:spcBef>
              <a:spcAft>
                <a:spcPts val="0"/>
              </a:spcAft>
              <a:buClr>
                <a:schemeClr val="dk1"/>
              </a:buClr>
              <a:buSzPts val="1000"/>
              <a:buNone/>
              <a:defRPr sz="750"/>
            </a:lvl7pPr>
            <a:lvl8pPr marL="2743200" lvl="7" indent="-171450" algn="l">
              <a:lnSpc>
                <a:spcPct val="90000"/>
              </a:lnSpc>
              <a:spcBef>
                <a:spcPts val="375"/>
              </a:spcBef>
              <a:spcAft>
                <a:spcPts val="0"/>
              </a:spcAft>
              <a:buClr>
                <a:schemeClr val="dk1"/>
              </a:buClr>
              <a:buSzPts val="1000"/>
              <a:buNone/>
              <a:defRPr sz="750"/>
            </a:lvl8pPr>
            <a:lvl9pPr marL="3086100" lvl="8" indent="-171450" algn="l">
              <a:lnSpc>
                <a:spcPct val="90000"/>
              </a:lnSpc>
              <a:spcBef>
                <a:spcPts val="375"/>
              </a:spcBef>
              <a:spcAft>
                <a:spcPts val="0"/>
              </a:spcAft>
              <a:buClr>
                <a:schemeClr val="dk1"/>
              </a:buClr>
              <a:buSzPts val="1000"/>
              <a:buNone/>
              <a:defRPr sz="750"/>
            </a:lvl9pPr>
          </a:lstStyle>
          <a:p>
            <a:endParaRPr/>
          </a:p>
        </p:txBody>
      </p:sp>
      <p:sp>
        <p:nvSpPr>
          <p:cNvPr id="70" name="Google Shape;70;p1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12"/>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2"/>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342900" lvl="0" indent="-257175" algn="l">
              <a:lnSpc>
                <a:spcPct val="90000"/>
              </a:lnSpc>
              <a:spcBef>
                <a:spcPts val="750"/>
              </a:spcBef>
              <a:spcAft>
                <a:spcPts val="0"/>
              </a:spcAft>
              <a:buClr>
                <a:schemeClr val="dk1"/>
              </a:buClr>
              <a:buSzPts val="1800"/>
              <a:buChar char="•"/>
              <a:defRPr/>
            </a:lvl1pPr>
            <a:lvl2pPr marL="685800" lvl="1" indent="-257175" algn="l">
              <a:lnSpc>
                <a:spcPct val="90000"/>
              </a:lnSpc>
              <a:spcBef>
                <a:spcPts val="375"/>
              </a:spcBef>
              <a:spcAft>
                <a:spcPts val="0"/>
              </a:spcAft>
              <a:buClr>
                <a:schemeClr val="dk1"/>
              </a:buClr>
              <a:buSzPts val="1800"/>
              <a:buChar char="•"/>
              <a:defRPr/>
            </a:lvl2pPr>
            <a:lvl3pPr marL="1028700" lvl="2" indent="-257175" algn="l">
              <a:lnSpc>
                <a:spcPct val="90000"/>
              </a:lnSpc>
              <a:spcBef>
                <a:spcPts val="375"/>
              </a:spcBef>
              <a:spcAft>
                <a:spcPts val="0"/>
              </a:spcAft>
              <a:buClr>
                <a:schemeClr val="dk1"/>
              </a:buClr>
              <a:buSzPts val="1800"/>
              <a:buChar char="•"/>
              <a:defRPr/>
            </a:lvl3pPr>
            <a:lvl4pPr marL="1371600" lvl="3" indent="-257175" algn="l">
              <a:lnSpc>
                <a:spcPct val="90000"/>
              </a:lnSpc>
              <a:spcBef>
                <a:spcPts val="375"/>
              </a:spcBef>
              <a:spcAft>
                <a:spcPts val="0"/>
              </a:spcAft>
              <a:buClr>
                <a:schemeClr val="dk1"/>
              </a:buClr>
              <a:buSzPts val="1800"/>
              <a:buChar char="•"/>
              <a:defRPr/>
            </a:lvl4pPr>
            <a:lvl5pPr marL="1714500" lvl="4" indent="-257175" algn="l">
              <a:lnSpc>
                <a:spcPct val="90000"/>
              </a:lnSpc>
              <a:spcBef>
                <a:spcPts val="375"/>
              </a:spcBef>
              <a:spcAft>
                <a:spcPts val="0"/>
              </a:spcAft>
              <a:buClr>
                <a:schemeClr val="dk1"/>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
        <p:nvSpPr>
          <p:cNvPr id="76" name="Google Shape;76;p1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‹Nº›</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13"/>
          <p:cNvSpPr txBox="1">
            <a:spLocks noGrp="1"/>
          </p:cNvSpPr>
          <p:nvPr>
            <p:ph type="title"/>
          </p:nvPr>
        </p:nvSpPr>
        <p:spPr>
          <a:xfrm rot="5400000">
            <a:off x="4623594" y="2285207"/>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3"/>
          <p:cNvSpPr txBox="1">
            <a:spLocks noGrp="1"/>
          </p:cNvSpPr>
          <p:nvPr>
            <p:ph type="body" idx="1"/>
          </p:nvPr>
        </p:nvSpPr>
        <p:spPr>
          <a:xfrm rot="5400000">
            <a:off x="623094" y="370682"/>
            <a:ext cx="5811838" cy="5800725"/>
          </a:xfrm>
          <a:prstGeom prst="rect">
            <a:avLst/>
          </a:prstGeom>
          <a:noFill/>
          <a:ln>
            <a:noFill/>
          </a:ln>
        </p:spPr>
        <p:txBody>
          <a:bodyPr spcFirstLastPara="1" wrap="square" lIns="91425" tIns="45700" rIns="91425" bIns="45700" anchor="t" anchorCtr="0">
            <a:normAutofit/>
          </a:bodyPr>
          <a:lstStyle>
            <a:lvl1pPr marL="342900" lvl="0" indent="-257175" algn="l">
              <a:lnSpc>
                <a:spcPct val="90000"/>
              </a:lnSpc>
              <a:spcBef>
                <a:spcPts val="750"/>
              </a:spcBef>
              <a:spcAft>
                <a:spcPts val="0"/>
              </a:spcAft>
              <a:buClr>
                <a:schemeClr val="dk1"/>
              </a:buClr>
              <a:buSzPts val="1800"/>
              <a:buChar char="•"/>
              <a:defRPr/>
            </a:lvl1pPr>
            <a:lvl2pPr marL="685800" lvl="1" indent="-257175" algn="l">
              <a:lnSpc>
                <a:spcPct val="90000"/>
              </a:lnSpc>
              <a:spcBef>
                <a:spcPts val="375"/>
              </a:spcBef>
              <a:spcAft>
                <a:spcPts val="0"/>
              </a:spcAft>
              <a:buClr>
                <a:schemeClr val="dk1"/>
              </a:buClr>
              <a:buSzPts val="1800"/>
              <a:buChar char="•"/>
              <a:defRPr/>
            </a:lvl2pPr>
            <a:lvl3pPr marL="1028700" lvl="2" indent="-257175" algn="l">
              <a:lnSpc>
                <a:spcPct val="90000"/>
              </a:lnSpc>
              <a:spcBef>
                <a:spcPts val="375"/>
              </a:spcBef>
              <a:spcAft>
                <a:spcPts val="0"/>
              </a:spcAft>
              <a:buClr>
                <a:schemeClr val="dk1"/>
              </a:buClr>
              <a:buSzPts val="1800"/>
              <a:buChar char="•"/>
              <a:defRPr/>
            </a:lvl3pPr>
            <a:lvl4pPr marL="1371600" lvl="3" indent="-257175" algn="l">
              <a:lnSpc>
                <a:spcPct val="90000"/>
              </a:lnSpc>
              <a:spcBef>
                <a:spcPts val="375"/>
              </a:spcBef>
              <a:spcAft>
                <a:spcPts val="0"/>
              </a:spcAft>
              <a:buClr>
                <a:schemeClr val="dk1"/>
              </a:buClr>
              <a:buSzPts val="1800"/>
              <a:buChar char="•"/>
              <a:defRPr/>
            </a:lvl4pPr>
            <a:lvl5pPr marL="1714500" lvl="4" indent="-257175" algn="l">
              <a:lnSpc>
                <a:spcPct val="90000"/>
              </a:lnSpc>
              <a:spcBef>
                <a:spcPts val="375"/>
              </a:spcBef>
              <a:spcAft>
                <a:spcPts val="0"/>
              </a:spcAft>
              <a:buClr>
                <a:schemeClr val="dk1"/>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
        <p:nvSpPr>
          <p:cNvPr id="82" name="Google Shape;82;p1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‹Nº›</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85"/>
        <p:cNvGrpSpPr/>
        <p:nvPr/>
      </p:nvGrpSpPr>
      <p:grpSpPr>
        <a:xfrm>
          <a:off x="0" y="0"/>
          <a:ext cx="0" cy="0"/>
          <a:chOff x="0" y="0"/>
          <a:chExt cx="0" cy="0"/>
        </a:xfrm>
      </p:grpSpPr>
      <p:sp>
        <p:nvSpPr>
          <p:cNvPr id="86" name="Google Shape;86;p14"/>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342900" lvl="0" indent="-257175" algn="l">
              <a:lnSpc>
                <a:spcPct val="90000"/>
              </a:lnSpc>
              <a:spcBef>
                <a:spcPts val="750"/>
              </a:spcBef>
              <a:spcAft>
                <a:spcPts val="0"/>
              </a:spcAft>
              <a:buClr>
                <a:schemeClr val="dk1"/>
              </a:buClr>
              <a:buSzPts val="1800"/>
              <a:buChar char="•"/>
              <a:defRPr/>
            </a:lvl1pPr>
            <a:lvl2pPr marL="685800" lvl="1" indent="-257175" algn="l">
              <a:lnSpc>
                <a:spcPct val="90000"/>
              </a:lnSpc>
              <a:spcBef>
                <a:spcPts val="375"/>
              </a:spcBef>
              <a:spcAft>
                <a:spcPts val="0"/>
              </a:spcAft>
              <a:buClr>
                <a:schemeClr val="dk1"/>
              </a:buClr>
              <a:buSzPts val="1800"/>
              <a:buChar char="•"/>
              <a:defRPr/>
            </a:lvl2pPr>
            <a:lvl3pPr marL="1028700" lvl="2" indent="-257175" algn="l">
              <a:lnSpc>
                <a:spcPct val="90000"/>
              </a:lnSpc>
              <a:spcBef>
                <a:spcPts val="375"/>
              </a:spcBef>
              <a:spcAft>
                <a:spcPts val="0"/>
              </a:spcAft>
              <a:buClr>
                <a:schemeClr val="dk1"/>
              </a:buClr>
              <a:buSzPts val="1800"/>
              <a:buChar char="•"/>
              <a:defRPr/>
            </a:lvl3pPr>
            <a:lvl4pPr marL="1371600" lvl="3" indent="-257175" algn="l">
              <a:lnSpc>
                <a:spcPct val="90000"/>
              </a:lnSpc>
              <a:spcBef>
                <a:spcPts val="375"/>
              </a:spcBef>
              <a:spcAft>
                <a:spcPts val="0"/>
              </a:spcAft>
              <a:buClr>
                <a:schemeClr val="dk1"/>
              </a:buClr>
              <a:buSzPts val="1800"/>
              <a:buChar char="•"/>
              <a:defRPr/>
            </a:lvl4pPr>
            <a:lvl5pPr marL="1714500" lvl="4" indent="-257175" algn="l">
              <a:lnSpc>
                <a:spcPct val="90000"/>
              </a:lnSpc>
              <a:spcBef>
                <a:spcPts val="375"/>
              </a:spcBef>
              <a:spcAft>
                <a:spcPts val="0"/>
              </a:spcAft>
              <a:buClr>
                <a:schemeClr val="dk1"/>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p:cSld name="1_Blank">
    <p:spTree>
      <p:nvGrpSpPr>
        <p:cNvPr id="1" name="Shape 89"/>
        <p:cNvGrpSpPr/>
        <p:nvPr/>
      </p:nvGrpSpPr>
      <p:grpSpPr>
        <a:xfrm>
          <a:off x="0" y="0"/>
          <a:ext cx="0" cy="0"/>
          <a:chOff x="0" y="0"/>
          <a:chExt cx="0" cy="0"/>
        </a:xfrm>
      </p:grpSpPr>
      <p:sp>
        <p:nvSpPr>
          <p:cNvPr id="90" name="Google Shape;90;p1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91" name="Google Shape;91;p1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92" name="Google Shape;92;p1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Calibri"/>
              <a:buNone/>
              <a:defRPr sz="1350" b="0" i="0" u="none" strike="noStrike" cap="none">
                <a:solidFill>
                  <a:srgbClr val="000000"/>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Calibri"/>
              <a:buNone/>
              <a:defRPr sz="1350" b="0" i="0" u="none" strike="noStrike" cap="none">
                <a:solidFill>
                  <a:srgbClr val="000000"/>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Calibri"/>
              <a:buNone/>
              <a:defRPr sz="1350" b="0" i="0" u="none" strike="noStrike" cap="none">
                <a:solidFill>
                  <a:srgbClr val="000000"/>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Calibri"/>
              <a:buNone/>
              <a:defRPr sz="1350" b="0" i="0" u="none" strike="noStrike" cap="none">
                <a:solidFill>
                  <a:srgbClr val="000000"/>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Calibri"/>
              <a:buNone/>
              <a:defRPr sz="1350" b="0" i="0" u="none" strike="noStrike" cap="none">
                <a:solidFill>
                  <a:srgbClr val="000000"/>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Calibri"/>
              <a:buNone/>
              <a:defRPr sz="1350" b="0" i="0" u="none" strike="noStrike" cap="none">
                <a:solidFill>
                  <a:srgbClr val="000000"/>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Calibri"/>
              <a:buNone/>
              <a:defRPr sz="1350" b="0" i="0" u="none" strike="noStrike" cap="none">
                <a:solidFill>
                  <a:srgbClr val="000000"/>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Calibri"/>
              <a:buNone/>
              <a:defRPr sz="1350" b="0" i="0" u="none" strike="noStrike" cap="none">
                <a:solidFill>
                  <a:srgbClr val="000000"/>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Calibri"/>
              <a:buNone/>
              <a:defRPr sz="1350" b="0" i="0" u="none" strike="noStrike" cap="none">
                <a:solidFill>
                  <a:srgbClr val="000000"/>
                </a:solidFill>
                <a:latin typeface="Calibri"/>
                <a:ea typeface="Calibri"/>
                <a:cs typeface="Calibri"/>
                <a:sym typeface="Calibri"/>
              </a:defRPr>
            </a:lvl9pPr>
          </a:lstStyle>
          <a:p>
            <a:fld id="{00000000-1234-1234-1234-123412341234}" type="slidenum">
              <a:rPr lang="en-US" smtClean="0"/>
              <a:pPr/>
              <a:t>‹Nº›</a:t>
            </a:fld>
            <a:endParaRPr lang="en-US"/>
          </a:p>
        </p:txBody>
      </p:sp>
      <p:sp>
        <p:nvSpPr>
          <p:cNvPr id="93" name="Google Shape;93;p17"/>
          <p:cNvSpPr txBox="1">
            <a:spLocks noGrp="1"/>
          </p:cNvSpPr>
          <p:nvPr>
            <p:ph type="body" idx="1"/>
          </p:nvPr>
        </p:nvSpPr>
        <p:spPr>
          <a:xfrm>
            <a:off x="285750" y="476099"/>
            <a:ext cx="6616304" cy="507773"/>
          </a:xfrm>
          <a:prstGeom prst="rect">
            <a:avLst/>
          </a:prstGeom>
          <a:noFill/>
          <a:ln>
            <a:noFill/>
          </a:ln>
        </p:spPr>
        <p:txBody>
          <a:bodyPr spcFirstLastPara="1" wrap="square" lIns="0" tIns="0" rIns="0" bIns="0" anchor="t" anchorCtr="0">
            <a:noAutofit/>
          </a:bodyPr>
          <a:lstStyle>
            <a:lvl1pPr marL="342900" marR="0" lvl="0" indent="-171450" algn="l" rtl="0">
              <a:lnSpc>
                <a:spcPct val="90000"/>
              </a:lnSpc>
              <a:spcBef>
                <a:spcPts val="750"/>
              </a:spcBef>
              <a:spcAft>
                <a:spcPts val="0"/>
              </a:spcAft>
              <a:buClr>
                <a:schemeClr val="dk1"/>
              </a:buClr>
              <a:buSzPts val="3600"/>
              <a:buFont typeface="Arial"/>
              <a:buNone/>
              <a:defRPr sz="2700" b="1" i="0" u="none" strike="noStrike" cap="none">
                <a:solidFill>
                  <a:schemeClr val="dk1"/>
                </a:solidFill>
                <a:latin typeface="Arial"/>
                <a:ea typeface="Arial"/>
                <a:cs typeface="Arial"/>
                <a:sym typeface="Arial"/>
              </a:defRPr>
            </a:lvl1pPr>
            <a:lvl2pPr marL="685800" marR="0" lvl="1" indent="-285750" algn="l" rtl="0">
              <a:lnSpc>
                <a:spcPct val="90000"/>
              </a:lnSpc>
              <a:spcBef>
                <a:spcPts val="375"/>
              </a:spcBef>
              <a:spcAft>
                <a:spcPts val="0"/>
              </a:spcAft>
              <a:buClr>
                <a:schemeClr val="dk1"/>
              </a:buClr>
              <a:buSzPts val="2400"/>
              <a:buFont typeface="Arial"/>
              <a:buChar char="•"/>
              <a:defRPr sz="1800" b="0" i="0" u="none" strike="noStrike" cap="none">
                <a:solidFill>
                  <a:schemeClr val="dk1"/>
                </a:solidFill>
                <a:latin typeface="Calibri"/>
                <a:ea typeface="Calibri"/>
                <a:cs typeface="Calibri"/>
                <a:sym typeface="Calibri"/>
              </a:defRPr>
            </a:lvl2pPr>
            <a:lvl3pPr marL="1028700" marR="0" lvl="2" indent="-266700" algn="l" rtl="0">
              <a:lnSpc>
                <a:spcPct val="90000"/>
              </a:lnSpc>
              <a:spcBef>
                <a:spcPts val="375"/>
              </a:spcBef>
              <a:spcAft>
                <a:spcPts val="0"/>
              </a:spcAft>
              <a:buClr>
                <a:schemeClr val="dk1"/>
              </a:buClr>
              <a:buSzPts val="2000"/>
              <a:buFont typeface="Arial"/>
              <a:buChar char="•"/>
              <a:defRPr sz="1500" b="0" i="0" u="none" strike="noStrike" cap="none">
                <a:solidFill>
                  <a:schemeClr val="dk1"/>
                </a:solidFill>
                <a:latin typeface="Calibri"/>
                <a:ea typeface="Calibri"/>
                <a:cs typeface="Calibri"/>
                <a:sym typeface="Calibri"/>
              </a:defRPr>
            </a:lvl3pPr>
            <a:lvl4pPr marL="1371600" marR="0" lvl="3"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4pPr>
            <a:lvl5pPr marL="1714500" marR="0" lvl="4"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5pPr>
            <a:lvl6pPr marL="2057400" marR="0" lvl="5"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6pPr>
            <a:lvl7pPr marL="2400300" marR="0" lvl="6"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7pPr>
            <a:lvl8pPr marL="2743200" marR="0" lvl="7"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8pPr>
            <a:lvl9pPr marL="3086100" marR="0" lvl="8"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94" name="Google Shape;94;p17"/>
          <p:cNvSpPr txBox="1">
            <a:spLocks noGrp="1"/>
          </p:cNvSpPr>
          <p:nvPr>
            <p:ph type="body" idx="2"/>
          </p:nvPr>
        </p:nvSpPr>
        <p:spPr>
          <a:xfrm>
            <a:off x="285750" y="983872"/>
            <a:ext cx="5058966" cy="424807"/>
          </a:xfrm>
          <a:prstGeom prst="rect">
            <a:avLst/>
          </a:prstGeom>
          <a:noFill/>
          <a:ln>
            <a:noFill/>
          </a:ln>
        </p:spPr>
        <p:txBody>
          <a:bodyPr spcFirstLastPara="1" wrap="square" lIns="0" tIns="0" rIns="0" bIns="0" anchor="t" anchorCtr="0">
            <a:noAutofit/>
          </a:bodyPr>
          <a:lstStyle>
            <a:lvl1pPr marL="342900" marR="0" lvl="0" indent="-171450" algn="l" rtl="0">
              <a:lnSpc>
                <a:spcPct val="90000"/>
              </a:lnSpc>
              <a:spcBef>
                <a:spcPts val="750"/>
              </a:spcBef>
              <a:spcAft>
                <a:spcPts val="0"/>
              </a:spcAft>
              <a:buClr>
                <a:schemeClr val="dk1"/>
              </a:buClr>
              <a:buSzPts val="2400"/>
              <a:buFont typeface="Arial"/>
              <a:buNone/>
              <a:defRPr sz="1800" b="0" i="0" u="none" strike="noStrike" cap="none">
                <a:solidFill>
                  <a:schemeClr val="dk1"/>
                </a:solidFill>
                <a:latin typeface="Arial"/>
                <a:ea typeface="Arial"/>
                <a:cs typeface="Arial"/>
                <a:sym typeface="Arial"/>
              </a:defRPr>
            </a:lvl1pPr>
            <a:lvl2pPr marL="685800" marR="0" lvl="1" indent="-285750" algn="l" rtl="0">
              <a:lnSpc>
                <a:spcPct val="90000"/>
              </a:lnSpc>
              <a:spcBef>
                <a:spcPts val="375"/>
              </a:spcBef>
              <a:spcAft>
                <a:spcPts val="0"/>
              </a:spcAft>
              <a:buClr>
                <a:schemeClr val="dk1"/>
              </a:buClr>
              <a:buSzPts val="2400"/>
              <a:buFont typeface="Arial"/>
              <a:buChar char="•"/>
              <a:defRPr sz="1800" b="0" i="0" u="none" strike="noStrike" cap="none">
                <a:solidFill>
                  <a:schemeClr val="dk1"/>
                </a:solidFill>
                <a:latin typeface="Calibri"/>
                <a:ea typeface="Calibri"/>
                <a:cs typeface="Calibri"/>
                <a:sym typeface="Calibri"/>
              </a:defRPr>
            </a:lvl2pPr>
            <a:lvl3pPr marL="1028700" marR="0" lvl="2" indent="-266700" algn="l" rtl="0">
              <a:lnSpc>
                <a:spcPct val="90000"/>
              </a:lnSpc>
              <a:spcBef>
                <a:spcPts val="375"/>
              </a:spcBef>
              <a:spcAft>
                <a:spcPts val="0"/>
              </a:spcAft>
              <a:buClr>
                <a:schemeClr val="dk1"/>
              </a:buClr>
              <a:buSzPts val="2000"/>
              <a:buFont typeface="Arial"/>
              <a:buChar char="•"/>
              <a:defRPr sz="1500" b="0" i="0" u="none" strike="noStrike" cap="none">
                <a:solidFill>
                  <a:schemeClr val="dk1"/>
                </a:solidFill>
                <a:latin typeface="Calibri"/>
                <a:ea typeface="Calibri"/>
                <a:cs typeface="Calibri"/>
                <a:sym typeface="Calibri"/>
              </a:defRPr>
            </a:lvl3pPr>
            <a:lvl4pPr marL="1371600" marR="0" lvl="3"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4pPr>
            <a:lvl5pPr marL="1714500" marR="0" lvl="4"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5pPr>
            <a:lvl6pPr marL="2057400" marR="0" lvl="5"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6pPr>
            <a:lvl7pPr marL="2400300" marR="0" lvl="6"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7pPr>
            <a:lvl8pPr marL="2743200" marR="0" lvl="7"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8pPr>
            <a:lvl9pPr marL="3086100" marR="0" lvl="8"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2891118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
        <p:cNvGrpSpPr/>
        <p:nvPr/>
      </p:nvGrpSpPr>
      <p:grpSpPr>
        <a:xfrm>
          <a:off x="0" y="0"/>
          <a:ext cx="0" cy="0"/>
          <a:chOff x="0" y="0"/>
          <a:chExt cx="0" cy="0"/>
        </a:xfrm>
      </p:grpSpPr>
      <p:sp>
        <p:nvSpPr>
          <p:cNvPr id="17" name="Google Shape;17;p3"/>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3"/>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0"/>
              </a:spcBef>
              <a:spcAft>
                <a:spcPts val="0"/>
              </a:spcAft>
              <a:buClr>
                <a:schemeClr val="dk1"/>
              </a:buClr>
              <a:buSzPts val="2400"/>
              <a:buNone/>
              <a:defRPr sz="1800"/>
            </a:lvl1pPr>
            <a:lvl2pPr lvl="1" algn="ctr">
              <a:lnSpc>
                <a:spcPct val="90000"/>
              </a:lnSpc>
              <a:spcBef>
                <a:spcPts val="375"/>
              </a:spcBef>
              <a:spcAft>
                <a:spcPts val="0"/>
              </a:spcAft>
              <a:buClr>
                <a:schemeClr val="dk1"/>
              </a:buClr>
              <a:buSzPts val="2000"/>
              <a:buNone/>
              <a:defRPr sz="1500"/>
            </a:lvl2pPr>
            <a:lvl3pPr lvl="2" algn="ctr">
              <a:lnSpc>
                <a:spcPct val="90000"/>
              </a:lnSpc>
              <a:spcBef>
                <a:spcPts val="375"/>
              </a:spcBef>
              <a:spcAft>
                <a:spcPts val="0"/>
              </a:spcAft>
              <a:buClr>
                <a:schemeClr val="dk1"/>
              </a:buClr>
              <a:buSzPts val="1800"/>
              <a:buNone/>
              <a:defRPr sz="1350"/>
            </a:lvl3pPr>
            <a:lvl4pPr lvl="3" algn="ctr">
              <a:lnSpc>
                <a:spcPct val="90000"/>
              </a:lnSpc>
              <a:spcBef>
                <a:spcPts val="375"/>
              </a:spcBef>
              <a:spcAft>
                <a:spcPts val="0"/>
              </a:spcAft>
              <a:buClr>
                <a:schemeClr val="dk1"/>
              </a:buClr>
              <a:buSzPts val="1600"/>
              <a:buNone/>
              <a:defRPr sz="1200"/>
            </a:lvl4pPr>
            <a:lvl5pPr lvl="4" algn="ctr">
              <a:lnSpc>
                <a:spcPct val="90000"/>
              </a:lnSpc>
              <a:spcBef>
                <a:spcPts val="375"/>
              </a:spcBef>
              <a:spcAft>
                <a:spcPts val="0"/>
              </a:spcAft>
              <a:buClr>
                <a:schemeClr val="dk1"/>
              </a:buClr>
              <a:buSzPts val="1600"/>
              <a:buNone/>
              <a:defRPr sz="1200"/>
            </a:lvl5pPr>
            <a:lvl6pPr lvl="5" algn="ctr">
              <a:lnSpc>
                <a:spcPct val="90000"/>
              </a:lnSpc>
              <a:spcBef>
                <a:spcPts val="375"/>
              </a:spcBef>
              <a:spcAft>
                <a:spcPts val="0"/>
              </a:spcAft>
              <a:buClr>
                <a:schemeClr val="dk1"/>
              </a:buClr>
              <a:buSzPts val="1600"/>
              <a:buNone/>
              <a:defRPr sz="1200"/>
            </a:lvl6pPr>
            <a:lvl7pPr lvl="6" algn="ctr">
              <a:lnSpc>
                <a:spcPct val="90000"/>
              </a:lnSpc>
              <a:spcBef>
                <a:spcPts val="375"/>
              </a:spcBef>
              <a:spcAft>
                <a:spcPts val="0"/>
              </a:spcAft>
              <a:buClr>
                <a:schemeClr val="dk1"/>
              </a:buClr>
              <a:buSzPts val="1600"/>
              <a:buNone/>
              <a:defRPr sz="1200"/>
            </a:lvl7pPr>
            <a:lvl8pPr lvl="7" algn="ctr">
              <a:lnSpc>
                <a:spcPct val="90000"/>
              </a:lnSpc>
              <a:spcBef>
                <a:spcPts val="375"/>
              </a:spcBef>
              <a:spcAft>
                <a:spcPts val="0"/>
              </a:spcAft>
              <a:buClr>
                <a:schemeClr val="dk1"/>
              </a:buClr>
              <a:buSzPts val="1600"/>
              <a:buNone/>
              <a:defRPr sz="1200"/>
            </a:lvl8pPr>
            <a:lvl9pPr lvl="8" algn="ctr">
              <a:lnSpc>
                <a:spcPct val="90000"/>
              </a:lnSpc>
              <a:spcBef>
                <a:spcPts val="375"/>
              </a:spcBef>
              <a:spcAft>
                <a:spcPts val="0"/>
              </a:spcAft>
              <a:buClr>
                <a:schemeClr val="dk1"/>
              </a:buClr>
              <a:buSzPts val="1600"/>
              <a:buNone/>
              <a:defRPr sz="1200"/>
            </a:lvl9pPr>
          </a:lstStyle>
          <a:p>
            <a:endParaRPr/>
          </a:p>
        </p:txBody>
      </p:sp>
      <p:sp>
        <p:nvSpPr>
          <p:cNvPr id="19" name="Google Shape;19;p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‹Nº›</a:t>
            </a:fld>
            <a:endParaRPr lang="en-US"/>
          </a:p>
        </p:txBody>
      </p:sp>
      <p:pic>
        <p:nvPicPr>
          <p:cNvPr id="2" name="Imagen 1" descr="Imagen que contiene vajilla, plato, dibujo&#10;&#10;Descripción generada automáticamente">
            <a:extLst>
              <a:ext uri="{FF2B5EF4-FFF2-40B4-BE49-F238E27FC236}">
                <a16:creationId xmlns:a16="http://schemas.microsoft.com/office/drawing/2014/main" id="{911F228A-7639-4B13-0AE6-51D52CB03895}"/>
              </a:ext>
            </a:extLst>
          </p:cNvPr>
          <p:cNvPicPr>
            <a:picLocks noChangeAspect="1"/>
          </p:cNvPicPr>
          <p:nvPr userDrawn="1"/>
        </p:nvPicPr>
        <p:blipFill>
          <a:blip r:embed="rId2"/>
          <a:stretch>
            <a:fillRect/>
          </a:stretch>
        </p:blipFill>
        <p:spPr>
          <a:xfrm>
            <a:off x="8063345" y="6555880"/>
            <a:ext cx="1080655" cy="301166"/>
          </a:xfrm>
          <a:prstGeom prst="rect">
            <a:avLst/>
          </a:prstGeom>
        </p:spPr>
      </p:pic>
      <p:sp>
        <p:nvSpPr>
          <p:cNvPr id="3" name="CuadroTexto 2">
            <a:extLst>
              <a:ext uri="{FF2B5EF4-FFF2-40B4-BE49-F238E27FC236}">
                <a16:creationId xmlns:a16="http://schemas.microsoft.com/office/drawing/2014/main" id="{5B126959-B424-2C3A-E1EE-11976F172D21}"/>
              </a:ext>
            </a:extLst>
          </p:cNvPr>
          <p:cNvSpPr txBox="1"/>
          <p:nvPr userDrawn="1"/>
        </p:nvSpPr>
        <p:spPr>
          <a:xfrm>
            <a:off x="4613564" y="6583642"/>
            <a:ext cx="3462807" cy="253916"/>
          </a:xfrm>
          <a:prstGeom prst="rect">
            <a:avLst/>
          </a:prstGeom>
          <a:noFill/>
        </p:spPr>
        <p:txBody>
          <a:bodyPr wrap="none" rtlCol="0">
            <a:spAutoFit/>
          </a:bodyPr>
          <a:lstStyle/>
          <a:p>
            <a:pPr algn="r"/>
            <a:r>
              <a:rPr lang="es-CL" sz="1050" dirty="0"/>
              <a:t>2023 - Carlos Parra - Comisión 32795 - Data </a:t>
            </a:r>
            <a:r>
              <a:rPr lang="es-CL" sz="1050" dirty="0" err="1"/>
              <a:t>Science</a:t>
            </a:r>
            <a:r>
              <a:rPr lang="es-CL" sz="1050" dirty="0"/>
              <a:t> -</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4"/>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4"/>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342900" lvl="0" indent="-257175" algn="l">
              <a:lnSpc>
                <a:spcPct val="90000"/>
              </a:lnSpc>
              <a:spcBef>
                <a:spcPts val="750"/>
              </a:spcBef>
              <a:spcAft>
                <a:spcPts val="0"/>
              </a:spcAft>
              <a:buClr>
                <a:schemeClr val="dk1"/>
              </a:buClr>
              <a:buSzPts val="1800"/>
              <a:buChar char="•"/>
              <a:defRPr/>
            </a:lvl1pPr>
            <a:lvl2pPr marL="685800" lvl="1" indent="-257175" algn="l">
              <a:lnSpc>
                <a:spcPct val="90000"/>
              </a:lnSpc>
              <a:spcBef>
                <a:spcPts val="375"/>
              </a:spcBef>
              <a:spcAft>
                <a:spcPts val="0"/>
              </a:spcAft>
              <a:buClr>
                <a:schemeClr val="dk1"/>
              </a:buClr>
              <a:buSzPts val="1800"/>
              <a:buChar char="•"/>
              <a:defRPr/>
            </a:lvl2pPr>
            <a:lvl3pPr marL="1028700" lvl="2" indent="-257175" algn="l">
              <a:lnSpc>
                <a:spcPct val="90000"/>
              </a:lnSpc>
              <a:spcBef>
                <a:spcPts val="375"/>
              </a:spcBef>
              <a:spcAft>
                <a:spcPts val="0"/>
              </a:spcAft>
              <a:buClr>
                <a:schemeClr val="dk1"/>
              </a:buClr>
              <a:buSzPts val="1800"/>
              <a:buChar char="•"/>
              <a:defRPr/>
            </a:lvl3pPr>
            <a:lvl4pPr marL="1371600" lvl="3" indent="-257175" algn="l">
              <a:lnSpc>
                <a:spcPct val="90000"/>
              </a:lnSpc>
              <a:spcBef>
                <a:spcPts val="375"/>
              </a:spcBef>
              <a:spcAft>
                <a:spcPts val="0"/>
              </a:spcAft>
              <a:buClr>
                <a:schemeClr val="dk1"/>
              </a:buClr>
              <a:buSzPts val="1800"/>
              <a:buChar char="•"/>
              <a:defRPr/>
            </a:lvl4pPr>
            <a:lvl5pPr marL="1714500" lvl="4" indent="-257175" algn="l">
              <a:lnSpc>
                <a:spcPct val="90000"/>
              </a:lnSpc>
              <a:spcBef>
                <a:spcPts val="375"/>
              </a:spcBef>
              <a:spcAft>
                <a:spcPts val="0"/>
              </a:spcAft>
              <a:buClr>
                <a:schemeClr val="dk1"/>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
        <p:nvSpPr>
          <p:cNvPr id="25" name="Google Shape;25;p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‹Nº›</a:t>
            </a:fld>
            <a:endParaRPr lang="en-US"/>
          </a:p>
        </p:txBody>
      </p:sp>
      <p:pic>
        <p:nvPicPr>
          <p:cNvPr id="2" name="Imagen 1" descr="Imagen que contiene vajilla, plato, dibujo&#10;&#10;Descripción generada automáticamente">
            <a:extLst>
              <a:ext uri="{FF2B5EF4-FFF2-40B4-BE49-F238E27FC236}">
                <a16:creationId xmlns:a16="http://schemas.microsoft.com/office/drawing/2014/main" id="{72BF25B1-C01F-B575-AE5B-F1B6D1A4D470}"/>
              </a:ext>
            </a:extLst>
          </p:cNvPr>
          <p:cNvPicPr>
            <a:picLocks noChangeAspect="1"/>
          </p:cNvPicPr>
          <p:nvPr userDrawn="1"/>
        </p:nvPicPr>
        <p:blipFill>
          <a:blip r:embed="rId2"/>
          <a:stretch>
            <a:fillRect/>
          </a:stretch>
        </p:blipFill>
        <p:spPr>
          <a:xfrm>
            <a:off x="8063345" y="6555880"/>
            <a:ext cx="1080655" cy="301166"/>
          </a:xfrm>
          <a:prstGeom prst="rect">
            <a:avLst/>
          </a:prstGeom>
        </p:spPr>
      </p:pic>
      <p:sp>
        <p:nvSpPr>
          <p:cNvPr id="3" name="CuadroTexto 2">
            <a:extLst>
              <a:ext uri="{FF2B5EF4-FFF2-40B4-BE49-F238E27FC236}">
                <a16:creationId xmlns:a16="http://schemas.microsoft.com/office/drawing/2014/main" id="{4EB7CBA7-DA22-8B01-9212-4C604DD5FC8A}"/>
              </a:ext>
            </a:extLst>
          </p:cNvPr>
          <p:cNvSpPr txBox="1"/>
          <p:nvPr userDrawn="1"/>
        </p:nvSpPr>
        <p:spPr>
          <a:xfrm>
            <a:off x="4613564" y="6583642"/>
            <a:ext cx="3462807" cy="253916"/>
          </a:xfrm>
          <a:prstGeom prst="rect">
            <a:avLst/>
          </a:prstGeom>
          <a:noFill/>
        </p:spPr>
        <p:txBody>
          <a:bodyPr wrap="none" rtlCol="0">
            <a:spAutoFit/>
          </a:bodyPr>
          <a:lstStyle/>
          <a:p>
            <a:pPr algn="r"/>
            <a:r>
              <a:rPr lang="es-CL" sz="1050" dirty="0"/>
              <a:t>2023 - Carlos Parra - Comisión 32795 - Data </a:t>
            </a:r>
            <a:r>
              <a:rPr lang="es-CL" sz="1050" dirty="0" err="1"/>
              <a:t>Science</a:t>
            </a:r>
            <a:r>
              <a:rPr lang="es-CL" sz="1050" dirty="0"/>
              <a:t> -</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5"/>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5"/>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lvl1pPr marL="342900" lvl="0" indent="-171450" algn="l">
              <a:lnSpc>
                <a:spcPct val="90000"/>
              </a:lnSpc>
              <a:spcBef>
                <a:spcPts val="750"/>
              </a:spcBef>
              <a:spcAft>
                <a:spcPts val="0"/>
              </a:spcAft>
              <a:buClr>
                <a:srgbClr val="888888"/>
              </a:buClr>
              <a:buSzPts val="2400"/>
              <a:buNone/>
              <a:defRPr sz="1800">
                <a:solidFill>
                  <a:srgbClr val="888888"/>
                </a:solidFill>
              </a:defRPr>
            </a:lvl1pPr>
            <a:lvl2pPr marL="685800" lvl="1" indent="-171450" algn="l">
              <a:lnSpc>
                <a:spcPct val="90000"/>
              </a:lnSpc>
              <a:spcBef>
                <a:spcPts val="375"/>
              </a:spcBef>
              <a:spcAft>
                <a:spcPts val="0"/>
              </a:spcAft>
              <a:buClr>
                <a:srgbClr val="888888"/>
              </a:buClr>
              <a:buSzPts val="2000"/>
              <a:buNone/>
              <a:defRPr sz="1500">
                <a:solidFill>
                  <a:srgbClr val="888888"/>
                </a:solidFill>
              </a:defRPr>
            </a:lvl2pPr>
            <a:lvl3pPr marL="1028700" lvl="2" indent="-171450" algn="l">
              <a:lnSpc>
                <a:spcPct val="90000"/>
              </a:lnSpc>
              <a:spcBef>
                <a:spcPts val="375"/>
              </a:spcBef>
              <a:spcAft>
                <a:spcPts val="0"/>
              </a:spcAft>
              <a:buClr>
                <a:srgbClr val="888888"/>
              </a:buClr>
              <a:buSzPts val="1800"/>
              <a:buNone/>
              <a:defRPr sz="1350">
                <a:solidFill>
                  <a:srgbClr val="888888"/>
                </a:solidFill>
              </a:defRPr>
            </a:lvl3pPr>
            <a:lvl4pPr marL="1371600" lvl="3" indent="-171450" algn="l">
              <a:lnSpc>
                <a:spcPct val="90000"/>
              </a:lnSpc>
              <a:spcBef>
                <a:spcPts val="375"/>
              </a:spcBef>
              <a:spcAft>
                <a:spcPts val="0"/>
              </a:spcAft>
              <a:buClr>
                <a:srgbClr val="888888"/>
              </a:buClr>
              <a:buSzPts val="1600"/>
              <a:buNone/>
              <a:defRPr sz="1200">
                <a:solidFill>
                  <a:srgbClr val="888888"/>
                </a:solidFill>
              </a:defRPr>
            </a:lvl4pPr>
            <a:lvl5pPr marL="1714500" lvl="4" indent="-171450" algn="l">
              <a:lnSpc>
                <a:spcPct val="90000"/>
              </a:lnSpc>
              <a:spcBef>
                <a:spcPts val="375"/>
              </a:spcBef>
              <a:spcAft>
                <a:spcPts val="0"/>
              </a:spcAft>
              <a:buClr>
                <a:srgbClr val="888888"/>
              </a:buClr>
              <a:buSzPts val="1600"/>
              <a:buNone/>
              <a:defRPr sz="1200">
                <a:solidFill>
                  <a:srgbClr val="888888"/>
                </a:solidFill>
              </a:defRPr>
            </a:lvl5pPr>
            <a:lvl6pPr marL="2057400" lvl="5" indent="-171450" algn="l">
              <a:lnSpc>
                <a:spcPct val="90000"/>
              </a:lnSpc>
              <a:spcBef>
                <a:spcPts val="375"/>
              </a:spcBef>
              <a:spcAft>
                <a:spcPts val="0"/>
              </a:spcAft>
              <a:buClr>
                <a:srgbClr val="888888"/>
              </a:buClr>
              <a:buSzPts val="1600"/>
              <a:buNone/>
              <a:defRPr sz="1200">
                <a:solidFill>
                  <a:srgbClr val="888888"/>
                </a:solidFill>
              </a:defRPr>
            </a:lvl6pPr>
            <a:lvl7pPr marL="2400300" lvl="6" indent="-171450" algn="l">
              <a:lnSpc>
                <a:spcPct val="90000"/>
              </a:lnSpc>
              <a:spcBef>
                <a:spcPts val="375"/>
              </a:spcBef>
              <a:spcAft>
                <a:spcPts val="0"/>
              </a:spcAft>
              <a:buClr>
                <a:srgbClr val="888888"/>
              </a:buClr>
              <a:buSzPts val="1600"/>
              <a:buNone/>
              <a:defRPr sz="1200">
                <a:solidFill>
                  <a:srgbClr val="888888"/>
                </a:solidFill>
              </a:defRPr>
            </a:lvl7pPr>
            <a:lvl8pPr marL="2743200" lvl="7" indent="-171450" algn="l">
              <a:lnSpc>
                <a:spcPct val="90000"/>
              </a:lnSpc>
              <a:spcBef>
                <a:spcPts val="375"/>
              </a:spcBef>
              <a:spcAft>
                <a:spcPts val="0"/>
              </a:spcAft>
              <a:buClr>
                <a:srgbClr val="888888"/>
              </a:buClr>
              <a:buSzPts val="1600"/>
              <a:buNone/>
              <a:defRPr sz="1200">
                <a:solidFill>
                  <a:srgbClr val="888888"/>
                </a:solidFill>
              </a:defRPr>
            </a:lvl8pPr>
            <a:lvl9pPr marL="3086100" lvl="8" indent="-171450" algn="l">
              <a:lnSpc>
                <a:spcPct val="90000"/>
              </a:lnSpc>
              <a:spcBef>
                <a:spcPts val="375"/>
              </a:spcBef>
              <a:spcAft>
                <a:spcPts val="0"/>
              </a:spcAft>
              <a:buClr>
                <a:srgbClr val="888888"/>
              </a:buClr>
              <a:buSzPts val="1600"/>
              <a:buNone/>
              <a:defRPr sz="1200">
                <a:solidFill>
                  <a:srgbClr val="888888"/>
                </a:solidFill>
              </a:defRPr>
            </a:lvl9pPr>
          </a:lstStyle>
          <a:p>
            <a:endParaRPr/>
          </a:p>
        </p:txBody>
      </p:sp>
      <p:sp>
        <p:nvSpPr>
          <p:cNvPr id="31" name="Google Shape;31;p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6"/>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rmAutofit/>
          </a:bodyPr>
          <a:lstStyle>
            <a:lvl1pPr marL="342900" lvl="0" indent="-257175" algn="l">
              <a:lnSpc>
                <a:spcPct val="90000"/>
              </a:lnSpc>
              <a:spcBef>
                <a:spcPts val="750"/>
              </a:spcBef>
              <a:spcAft>
                <a:spcPts val="0"/>
              </a:spcAft>
              <a:buClr>
                <a:schemeClr val="dk1"/>
              </a:buClr>
              <a:buSzPts val="1800"/>
              <a:buChar char="•"/>
              <a:defRPr/>
            </a:lvl1pPr>
            <a:lvl2pPr marL="685800" lvl="1" indent="-257175" algn="l">
              <a:lnSpc>
                <a:spcPct val="90000"/>
              </a:lnSpc>
              <a:spcBef>
                <a:spcPts val="375"/>
              </a:spcBef>
              <a:spcAft>
                <a:spcPts val="0"/>
              </a:spcAft>
              <a:buClr>
                <a:schemeClr val="dk1"/>
              </a:buClr>
              <a:buSzPts val="1800"/>
              <a:buChar char="•"/>
              <a:defRPr/>
            </a:lvl2pPr>
            <a:lvl3pPr marL="1028700" lvl="2" indent="-257175" algn="l">
              <a:lnSpc>
                <a:spcPct val="90000"/>
              </a:lnSpc>
              <a:spcBef>
                <a:spcPts val="375"/>
              </a:spcBef>
              <a:spcAft>
                <a:spcPts val="0"/>
              </a:spcAft>
              <a:buClr>
                <a:schemeClr val="dk1"/>
              </a:buClr>
              <a:buSzPts val="1800"/>
              <a:buChar char="•"/>
              <a:defRPr/>
            </a:lvl3pPr>
            <a:lvl4pPr marL="1371600" lvl="3" indent="-257175" algn="l">
              <a:lnSpc>
                <a:spcPct val="90000"/>
              </a:lnSpc>
              <a:spcBef>
                <a:spcPts val="375"/>
              </a:spcBef>
              <a:spcAft>
                <a:spcPts val="0"/>
              </a:spcAft>
              <a:buClr>
                <a:schemeClr val="dk1"/>
              </a:buClr>
              <a:buSzPts val="1800"/>
              <a:buChar char="•"/>
              <a:defRPr/>
            </a:lvl4pPr>
            <a:lvl5pPr marL="1714500" lvl="4" indent="-257175" algn="l">
              <a:lnSpc>
                <a:spcPct val="90000"/>
              </a:lnSpc>
              <a:spcBef>
                <a:spcPts val="375"/>
              </a:spcBef>
              <a:spcAft>
                <a:spcPts val="0"/>
              </a:spcAft>
              <a:buClr>
                <a:schemeClr val="dk1"/>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
        <p:nvSpPr>
          <p:cNvPr id="37" name="Google Shape;37;p6"/>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rmAutofit/>
          </a:bodyPr>
          <a:lstStyle>
            <a:lvl1pPr marL="342900" lvl="0" indent="-257175" algn="l">
              <a:lnSpc>
                <a:spcPct val="90000"/>
              </a:lnSpc>
              <a:spcBef>
                <a:spcPts val="750"/>
              </a:spcBef>
              <a:spcAft>
                <a:spcPts val="0"/>
              </a:spcAft>
              <a:buClr>
                <a:schemeClr val="dk1"/>
              </a:buClr>
              <a:buSzPts val="1800"/>
              <a:buChar char="•"/>
              <a:defRPr/>
            </a:lvl1pPr>
            <a:lvl2pPr marL="685800" lvl="1" indent="-257175" algn="l">
              <a:lnSpc>
                <a:spcPct val="90000"/>
              </a:lnSpc>
              <a:spcBef>
                <a:spcPts val="375"/>
              </a:spcBef>
              <a:spcAft>
                <a:spcPts val="0"/>
              </a:spcAft>
              <a:buClr>
                <a:schemeClr val="dk1"/>
              </a:buClr>
              <a:buSzPts val="1800"/>
              <a:buChar char="•"/>
              <a:defRPr/>
            </a:lvl2pPr>
            <a:lvl3pPr marL="1028700" lvl="2" indent="-257175" algn="l">
              <a:lnSpc>
                <a:spcPct val="90000"/>
              </a:lnSpc>
              <a:spcBef>
                <a:spcPts val="375"/>
              </a:spcBef>
              <a:spcAft>
                <a:spcPts val="0"/>
              </a:spcAft>
              <a:buClr>
                <a:schemeClr val="dk1"/>
              </a:buClr>
              <a:buSzPts val="1800"/>
              <a:buChar char="•"/>
              <a:defRPr/>
            </a:lvl3pPr>
            <a:lvl4pPr marL="1371600" lvl="3" indent="-257175" algn="l">
              <a:lnSpc>
                <a:spcPct val="90000"/>
              </a:lnSpc>
              <a:spcBef>
                <a:spcPts val="375"/>
              </a:spcBef>
              <a:spcAft>
                <a:spcPts val="0"/>
              </a:spcAft>
              <a:buClr>
                <a:schemeClr val="dk1"/>
              </a:buClr>
              <a:buSzPts val="1800"/>
              <a:buChar char="•"/>
              <a:defRPr/>
            </a:lvl4pPr>
            <a:lvl5pPr marL="1714500" lvl="4" indent="-257175" algn="l">
              <a:lnSpc>
                <a:spcPct val="90000"/>
              </a:lnSpc>
              <a:spcBef>
                <a:spcPts val="375"/>
              </a:spcBef>
              <a:spcAft>
                <a:spcPts val="0"/>
              </a:spcAft>
              <a:buClr>
                <a:schemeClr val="dk1"/>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
        <p:nvSpPr>
          <p:cNvPr id="38" name="Google Shape;38;p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42" name="Google Shape;42;p7"/>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7"/>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342900" lvl="0" indent="-171450" algn="l">
              <a:lnSpc>
                <a:spcPct val="90000"/>
              </a:lnSpc>
              <a:spcBef>
                <a:spcPts val="750"/>
              </a:spcBef>
              <a:spcAft>
                <a:spcPts val="0"/>
              </a:spcAft>
              <a:buClr>
                <a:schemeClr val="dk1"/>
              </a:buClr>
              <a:buSzPts val="2400"/>
              <a:buNone/>
              <a:defRPr sz="1800" b="1"/>
            </a:lvl1pPr>
            <a:lvl2pPr marL="685800" lvl="1" indent="-171450" algn="l">
              <a:lnSpc>
                <a:spcPct val="90000"/>
              </a:lnSpc>
              <a:spcBef>
                <a:spcPts val="375"/>
              </a:spcBef>
              <a:spcAft>
                <a:spcPts val="0"/>
              </a:spcAft>
              <a:buClr>
                <a:schemeClr val="dk1"/>
              </a:buClr>
              <a:buSzPts val="2000"/>
              <a:buNone/>
              <a:defRPr sz="1500" b="1"/>
            </a:lvl2pPr>
            <a:lvl3pPr marL="1028700" lvl="2" indent="-171450" algn="l">
              <a:lnSpc>
                <a:spcPct val="90000"/>
              </a:lnSpc>
              <a:spcBef>
                <a:spcPts val="375"/>
              </a:spcBef>
              <a:spcAft>
                <a:spcPts val="0"/>
              </a:spcAft>
              <a:buClr>
                <a:schemeClr val="dk1"/>
              </a:buClr>
              <a:buSzPts val="1800"/>
              <a:buNone/>
              <a:defRPr sz="1350" b="1"/>
            </a:lvl3pPr>
            <a:lvl4pPr marL="1371600" lvl="3" indent="-171450" algn="l">
              <a:lnSpc>
                <a:spcPct val="90000"/>
              </a:lnSpc>
              <a:spcBef>
                <a:spcPts val="375"/>
              </a:spcBef>
              <a:spcAft>
                <a:spcPts val="0"/>
              </a:spcAft>
              <a:buClr>
                <a:schemeClr val="dk1"/>
              </a:buClr>
              <a:buSzPts val="1600"/>
              <a:buNone/>
              <a:defRPr sz="1200" b="1"/>
            </a:lvl4pPr>
            <a:lvl5pPr marL="1714500" lvl="4" indent="-171450" algn="l">
              <a:lnSpc>
                <a:spcPct val="90000"/>
              </a:lnSpc>
              <a:spcBef>
                <a:spcPts val="375"/>
              </a:spcBef>
              <a:spcAft>
                <a:spcPts val="0"/>
              </a:spcAft>
              <a:buClr>
                <a:schemeClr val="dk1"/>
              </a:buClr>
              <a:buSzPts val="1600"/>
              <a:buNone/>
              <a:defRPr sz="1200" b="1"/>
            </a:lvl5pPr>
            <a:lvl6pPr marL="2057400" lvl="5" indent="-171450" algn="l">
              <a:lnSpc>
                <a:spcPct val="90000"/>
              </a:lnSpc>
              <a:spcBef>
                <a:spcPts val="375"/>
              </a:spcBef>
              <a:spcAft>
                <a:spcPts val="0"/>
              </a:spcAft>
              <a:buClr>
                <a:schemeClr val="dk1"/>
              </a:buClr>
              <a:buSzPts val="1600"/>
              <a:buNone/>
              <a:defRPr sz="1200" b="1"/>
            </a:lvl6pPr>
            <a:lvl7pPr marL="2400300" lvl="6" indent="-171450" algn="l">
              <a:lnSpc>
                <a:spcPct val="90000"/>
              </a:lnSpc>
              <a:spcBef>
                <a:spcPts val="375"/>
              </a:spcBef>
              <a:spcAft>
                <a:spcPts val="0"/>
              </a:spcAft>
              <a:buClr>
                <a:schemeClr val="dk1"/>
              </a:buClr>
              <a:buSzPts val="1600"/>
              <a:buNone/>
              <a:defRPr sz="1200" b="1"/>
            </a:lvl7pPr>
            <a:lvl8pPr marL="2743200" lvl="7" indent="-171450" algn="l">
              <a:lnSpc>
                <a:spcPct val="90000"/>
              </a:lnSpc>
              <a:spcBef>
                <a:spcPts val="375"/>
              </a:spcBef>
              <a:spcAft>
                <a:spcPts val="0"/>
              </a:spcAft>
              <a:buClr>
                <a:schemeClr val="dk1"/>
              </a:buClr>
              <a:buSzPts val="1600"/>
              <a:buNone/>
              <a:defRPr sz="1200" b="1"/>
            </a:lvl8pPr>
            <a:lvl9pPr marL="3086100" lvl="8" indent="-171450" algn="l">
              <a:lnSpc>
                <a:spcPct val="90000"/>
              </a:lnSpc>
              <a:spcBef>
                <a:spcPts val="375"/>
              </a:spcBef>
              <a:spcAft>
                <a:spcPts val="0"/>
              </a:spcAft>
              <a:buClr>
                <a:schemeClr val="dk1"/>
              </a:buClr>
              <a:buSzPts val="1600"/>
              <a:buNone/>
              <a:defRPr sz="1200" b="1"/>
            </a:lvl9pPr>
          </a:lstStyle>
          <a:p>
            <a:endParaRPr/>
          </a:p>
        </p:txBody>
      </p:sp>
      <p:sp>
        <p:nvSpPr>
          <p:cNvPr id="44" name="Google Shape;44;p7"/>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342900" lvl="0" indent="-257175" algn="l">
              <a:lnSpc>
                <a:spcPct val="90000"/>
              </a:lnSpc>
              <a:spcBef>
                <a:spcPts val="750"/>
              </a:spcBef>
              <a:spcAft>
                <a:spcPts val="0"/>
              </a:spcAft>
              <a:buClr>
                <a:schemeClr val="dk1"/>
              </a:buClr>
              <a:buSzPts val="1800"/>
              <a:buChar char="•"/>
              <a:defRPr/>
            </a:lvl1pPr>
            <a:lvl2pPr marL="685800" lvl="1" indent="-257175" algn="l">
              <a:lnSpc>
                <a:spcPct val="90000"/>
              </a:lnSpc>
              <a:spcBef>
                <a:spcPts val="375"/>
              </a:spcBef>
              <a:spcAft>
                <a:spcPts val="0"/>
              </a:spcAft>
              <a:buClr>
                <a:schemeClr val="dk1"/>
              </a:buClr>
              <a:buSzPts val="1800"/>
              <a:buChar char="•"/>
              <a:defRPr/>
            </a:lvl2pPr>
            <a:lvl3pPr marL="1028700" lvl="2" indent="-257175" algn="l">
              <a:lnSpc>
                <a:spcPct val="90000"/>
              </a:lnSpc>
              <a:spcBef>
                <a:spcPts val="375"/>
              </a:spcBef>
              <a:spcAft>
                <a:spcPts val="0"/>
              </a:spcAft>
              <a:buClr>
                <a:schemeClr val="dk1"/>
              </a:buClr>
              <a:buSzPts val="1800"/>
              <a:buChar char="•"/>
              <a:defRPr/>
            </a:lvl3pPr>
            <a:lvl4pPr marL="1371600" lvl="3" indent="-257175" algn="l">
              <a:lnSpc>
                <a:spcPct val="90000"/>
              </a:lnSpc>
              <a:spcBef>
                <a:spcPts val="375"/>
              </a:spcBef>
              <a:spcAft>
                <a:spcPts val="0"/>
              </a:spcAft>
              <a:buClr>
                <a:schemeClr val="dk1"/>
              </a:buClr>
              <a:buSzPts val="1800"/>
              <a:buChar char="•"/>
              <a:defRPr/>
            </a:lvl4pPr>
            <a:lvl5pPr marL="1714500" lvl="4" indent="-257175" algn="l">
              <a:lnSpc>
                <a:spcPct val="90000"/>
              </a:lnSpc>
              <a:spcBef>
                <a:spcPts val="375"/>
              </a:spcBef>
              <a:spcAft>
                <a:spcPts val="0"/>
              </a:spcAft>
              <a:buClr>
                <a:schemeClr val="dk1"/>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
        <p:nvSpPr>
          <p:cNvPr id="45" name="Google Shape;45;p7"/>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rmAutofit/>
          </a:bodyPr>
          <a:lstStyle>
            <a:lvl1pPr marL="342900" lvl="0" indent="-171450" algn="l">
              <a:lnSpc>
                <a:spcPct val="90000"/>
              </a:lnSpc>
              <a:spcBef>
                <a:spcPts val="750"/>
              </a:spcBef>
              <a:spcAft>
                <a:spcPts val="0"/>
              </a:spcAft>
              <a:buClr>
                <a:schemeClr val="dk1"/>
              </a:buClr>
              <a:buSzPts val="2400"/>
              <a:buNone/>
              <a:defRPr sz="1800" b="1"/>
            </a:lvl1pPr>
            <a:lvl2pPr marL="685800" lvl="1" indent="-171450" algn="l">
              <a:lnSpc>
                <a:spcPct val="90000"/>
              </a:lnSpc>
              <a:spcBef>
                <a:spcPts val="375"/>
              </a:spcBef>
              <a:spcAft>
                <a:spcPts val="0"/>
              </a:spcAft>
              <a:buClr>
                <a:schemeClr val="dk1"/>
              </a:buClr>
              <a:buSzPts val="2000"/>
              <a:buNone/>
              <a:defRPr sz="1500" b="1"/>
            </a:lvl2pPr>
            <a:lvl3pPr marL="1028700" lvl="2" indent="-171450" algn="l">
              <a:lnSpc>
                <a:spcPct val="90000"/>
              </a:lnSpc>
              <a:spcBef>
                <a:spcPts val="375"/>
              </a:spcBef>
              <a:spcAft>
                <a:spcPts val="0"/>
              </a:spcAft>
              <a:buClr>
                <a:schemeClr val="dk1"/>
              </a:buClr>
              <a:buSzPts val="1800"/>
              <a:buNone/>
              <a:defRPr sz="1350" b="1"/>
            </a:lvl3pPr>
            <a:lvl4pPr marL="1371600" lvl="3" indent="-171450" algn="l">
              <a:lnSpc>
                <a:spcPct val="90000"/>
              </a:lnSpc>
              <a:spcBef>
                <a:spcPts val="375"/>
              </a:spcBef>
              <a:spcAft>
                <a:spcPts val="0"/>
              </a:spcAft>
              <a:buClr>
                <a:schemeClr val="dk1"/>
              </a:buClr>
              <a:buSzPts val="1600"/>
              <a:buNone/>
              <a:defRPr sz="1200" b="1"/>
            </a:lvl4pPr>
            <a:lvl5pPr marL="1714500" lvl="4" indent="-171450" algn="l">
              <a:lnSpc>
                <a:spcPct val="90000"/>
              </a:lnSpc>
              <a:spcBef>
                <a:spcPts val="375"/>
              </a:spcBef>
              <a:spcAft>
                <a:spcPts val="0"/>
              </a:spcAft>
              <a:buClr>
                <a:schemeClr val="dk1"/>
              </a:buClr>
              <a:buSzPts val="1600"/>
              <a:buNone/>
              <a:defRPr sz="1200" b="1"/>
            </a:lvl5pPr>
            <a:lvl6pPr marL="2057400" lvl="5" indent="-171450" algn="l">
              <a:lnSpc>
                <a:spcPct val="90000"/>
              </a:lnSpc>
              <a:spcBef>
                <a:spcPts val="375"/>
              </a:spcBef>
              <a:spcAft>
                <a:spcPts val="0"/>
              </a:spcAft>
              <a:buClr>
                <a:schemeClr val="dk1"/>
              </a:buClr>
              <a:buSzPts val="1600"/>
              <a:buNone/>
              <a:defRPr sz="1200" b="1"/>
            </a:lvl6pPr>
            <a:lvl7pPr marL="2400300" lvl="6" indent="-171450" algn="l">
              <a:lnSpc>
                <a:spcPct val="90000"/>
              </a:lnSpc>
              <a:spcBef>
                <a:spcPts val="375"/>
              </a:spcBef>
              <a:spcAft>
                <a:spcPts val="0"/>
              </a:spcAft>
              <a:buClr>
                <a:schemeClr val="dk1"/>
              </a:buClr>
              <a:buSzPts val="1600"/>
              <a:buNone/>
              <a:defRPr sz="1200" b="1"/>
            </a:lvl7pPr>
            <a:lvl8pPr marL="2743200" lvl="7" indent="-171450" algn="l">
              <a:lnSpc>
                <a:spcPct val="90000"/>
              </a:lnSpc>
              <a:spcBef>
                <a:spcPts val="375"/>
              </a:spcBef>
              <a:spcAft>
                <a:spcPts val="0"/>
              </a:spcAft>
              <a:buClr>
                <a:schemeClr val="dk1"/>
              </a:buClr>
              <a:buSzPts val="1600"/>
              <a:buNone/>
              <a:defRPr sz="1200" b="1"/>
            </a:lvl8pPr>
            <a:lvl9pPr marL="3086100" lvl="8" indent="-171450" algn="l">
              <a:lnSpc>
                <a:spcPct val="90000"/>
              </a:lnSpc>
              <a:spcBef>
                <a:spcPts val="375"/>
              </a:spcBef>
              <a:spcAft>
                <a:spcPts val="0"/>
              </a:spcAft>
              <a:buClr>
                <a:schemeClr val="dk1"/>
              </a:buClr>
              <a:buSzPts val="1600"/>
              <a:buNone/>
              <a:defRPr sz="1200" b="1"/>
            </a:lvl9pPr>
          </a:lstStyle>
          <a:p>
            <a:endParaRPr/>
          </a:p>
        </p:txBody>
      </p:sp>
      <p:sp>
        <p:nvSpPr>
          <p:cNvPr id="46" name="Google Shape;46;p7"/>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rmAutofit/>
          </a:bodyPr>
          <a:lstStyle>
            <a:lvl1pPr marL="342900" lvl="0" indent="-257175" algn="l">
              <a:lnSpc>
                <a:spcPct val="90000"/>
              </a:lnSpc>
              <a:spcBef>
                <a:spcPts val="750"/>
              </a:spcBef>
              <a:spcAft>
                <a:spcPts val="0"/>
              </a:spcAft>
              <a:buClr>
                <a:schemeClr val="dk1"/>
              </a:buClr>
              <a:buSzPts val="1800"/>
              <a:buChar char="•"/>
              <a:defRPr/>
            </a:lvl1pPr>
            <a:lvl2pPr marL="685800" lvl="1" indent="-257175" algn="l">
              <a:lnSpc>
                <a:spcPct val="90000"/>
              </a:lnSpc>
              <a:spcBef>
                <a:spcPts val="375"/>
              </a:spcBef>
              <a:spcAft>
                <a:spcPts val="0"/>
              </a:spcAft>
              <a:buClr>
                <a:schemeClr val="dk1"/>
              </a:buClr>
              <a:buSzPts val="1800"/>
              <a:buChar char="•"/>
              <a:defRPr/>
            </a:lvl2pPr>
            <a:lvl3pPr marL="1028700" lvl="2" indent="-257175" algn="l">
              <a:lnSpc>
                <a:spcPct val="90000"/>
              </a:lnSpc>
              <a:spcBef>
                <a:spcPts val="375"/>
              </a:spcBef>
              <a:spcAft>
                <a:spcPts val="0"/>
              </a:spcAft>
              <a:buClr>
                <a:schemeClr val="dk1"/>
              </a:buClr>
              <a:buSzPts val="1800"/>
              <a:buChar char="•"/>
              <a:defRPr/>
            </a:lvl3pPr>
            <a:lvl4pPr marL="1371600" lvl="3" indent="-257175" algn="l">
              <a:lnSpc>
                <a:spcPct val="90000"/>
              </a:lnSpc>
              <a:spcBef>
                <a:spcPts val="375"/>
              </a:spcBef>
              <a:spcAft>
                <a:spcPts val="0"/>
              </a:spcAft>
              <a:buClr>
                <a:schemeClr val="dk1"/>
              </a:buClr>
              <a:buSzPts val="1800"/>
              <a:buChar char="•"/>
              <a:defRPr/>
            </a:lvl4pPr>
            <a:lvl5pPr marL="1714500" lvl="4" indent="-257175" algn="l">
              <a:lnSpc>
                <a:spcPct val="90000"/>
              </a:lnSpc>
              <a:spcBef>
                <a:spcPts val="375"/>
              </a:spcBef>
              <a:spcAft>
                <a:spcPts val="0"/>
              </a:spcAft>
              <a:buClr>
                <a:schemeClr val="dk1"/>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
        <p:nvSpPr>
          <p:cNvPr id="47" name="Google Shape;47;p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8"/>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9"/>
        <p:cNvGrpSpPr/>
        <p:nvPr/>
      </p:nvGrpSpPr>
      <p:grpSpPr>
        <a:xfrm>
          <a:off x="0" y="0"/>
          <a:ext cx="0" cy="0"/>
          <a:chOff x="0" y="0"/>
          <a:chExt cx="0" cy="0"/>
        </a:xfrm>
      </p:grpSpPr>
      <p:sp>
        <p:nvSpPr>
          <p:cNvPr id="60" name="Google Shape;60;p10"/>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10"/>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L="342900" lvl="0" indent="-323850" algn="l">
              <a:lnSpc>
                <a:spcPct val="90000"/>
              </a:lnSpc>
              <a:spcBef>
                <a:spcPts val="750"/>
              </a:spcBef>
              <a:spcAft>
                <a:spcPts val="0"/>
              </a:spcAft>
              <a:buClr>
                <a:schemeClr val="dk1"/>
              </a:buClr>
              <a:buSzPts val="3200"/>
              <a:buChar char="•"/>
              <a:defRPr sz="2400"/>
            </a:lvl1pPr>
            <a:lvl2pPr marL="685800" lvl="1" indent="-304800" algn="l">
              <a:lnSpc>
                <a:spcPct val="90000"/>
              </a:lnSpc>
              <a:spcBef>
                <a:spcPts val="375"/>
              </a:spcBef>
              <a:spcAft>
                <a:spcPts val="0"/>
              </a:spcAft>
              <a:buClr>
                <a:schemeClr val="dk1"/>
              </a:buClr>
              <a:buSzPts val="2800"/>
              <a:buChar char="•"/>
              <a:defRPr sz="2100"/>
            </a:lvl2pPr>
            <a:lvl3pPr marL="1028700" lvl="2" indent="-285750" algn="l">
              <a:lnSpc>
                <a:spcPct val="90000"/>
              </a:lnSpc>
              <a:spcBef>
                <a:spcPts val="375"/>
              </a:spcBef>
              <a:spcAft>
                <a:spcPts val="0"/>
              </a:spcAft>
              <a:buClr>
                <a:schemeClr val="dk1"/>
              </a:buClr>
              <a:buSzPts val="2400"/>
              <a:buChar char="•"/>
              <a:defRPr sz="1800"/>
            </a:lvl3pPr>
            <a:lvl4pPr marL="1371600" lvl="3" indent="-266700" algn="l">
              <a:lnSpc>
                <a:spcPct val="90000"/>
              </a:lnSpc>
              <a:spcBef>
                <a:spcPts val="375"/>
              </a:spcBef>
              <a:spcAft>
                <a:spcPts val="0"/>
              </a:spcAft>
              <a:buClr>
                <a:schemeClr val="dk1"/>
              </a:buClr>
              <a:buSzPts val="2000"/>
              <a:buChar char="•"/>
              <a:defRPr sz="1500"/>
            </a:lvl4pPr>
            <a:lvl5pPr marL="1714500" lvl="4" indent="-266700" algn="l">
              <a:lnSpc>
                <a:spcPct val="90000"/>
              </a:lnSpc>
              <a:spcBef>
                <a:spcPts val="375"/>
              </a:spcBef>
              <a:spcAft>
                <a:spcPts val="0"/>
              </a:spcAft>
              <a:buClr>
                <a:schemeClr val="dk1"/>
              </a:buClr>
              <a:buSzPts val="2000"/>
              <a:buChar char="•"/>
              <a:defRPr sz="1500"/>
            </a:lvl5pPr>
            <a:lvl6pPr marL="2057400" lvl="5" indent="-266700" algn="l">
              <a:lnSpc>
                <a:spcPct val="90000"/>
              </a:lnSpc>
              <a:spcBef>
                <a:spcPts val="375"/>
              </a:spcBef>
              <a:spcAft>
                <a:spcPts val="0"/>
              </a:spcAft>
              <a:buClr>
                <a:schemeClr val="dk1"/>
              </a:buClr>
              <a:buSzPts val="2000"/>
              <a:buChar char="•"/>
              <a:defRPr sz="1500"/>
            </a:lvl6pPr>
            <a:lvl7pPr marL="2400300" lvl="6" indent="-266700" algn="l">
              <a:lnSpc>
                <a:spcPct val="90000"/>
              </a:lnSpc>
              <a:spcBef>
                <a:spcPts val="375"/>
              </a:spcBef>
              <a:spcAft>
                <a:spcPts val="0"/>
              </a:spcAft>
              <a:buClr>
                <a:schemeClr val="dk1"/>
              </a:buClr>
              <a:buSzPts val="2000"/>
              <a:buChar char="•"/>
              <a:defRPr sz="1500"/>
            </a:lvl7pPr>
            <a:lvl8pPr marL="2743200" lvl="7" indent="-266700" algn="l">
              <a:lnSpc>
                <a:spcPct val="90000"/>
              </a:lnSpc>
              <a:spcBef>
                <a:spcPts val="375"/>
              </a:spcBef>
              <a:spcAft>
                <a:spcPts val="0"/>
              </a:spcAft>
              <a:buClr>
                <a:schemeClr val="dk1"/>
              </a:buClr>
              <a:buSzPts val="2000"/>
              <a:buChar char="•"/>
              <a:defRPr sz="1500"/>
            </a:lvl8pPr>
            <a:lvl9pPr marL="3086100" lvl="8" indent="-266700" algn="l">
              <a:lnSpc>
                <a:spcPct val="90000"/>
              </a:lnSpc>
              <a:spcBef>
                <a:spcPts val="375"/>
              </a:spcBef>
              <a:spcAft>
                <a:spcPts val="0"/>
              </a:spcAft>
              <a:buClr>
                <a:schemeClr val="dk1"/>
              </a:buClr>
              <a:buSzPts val="2000"/>
              <a:buChar char="•"/>
              <a:defRPr sz="1500"/>
            </a:lvl9pPr>
          </a:lstStyle>
          <a:p>
            <a:endParaRPr/>
          </a:p>
        </p:txBody>
      </p:sp>
      <p:sp>
        <p:nvSpPr>
          <p:cNvPr id="62" name="Google Shape;62;p10"/>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342900" lvl="0" indent="-171450" algn="l">
              <a:lnSpc>
                <a:spcPct val="90000"/>
              </a:lnSpc>
              <a:spcBef>
                <a:spcPts val="750"/>
              </a:spcBef>
              <a:spcAft>
                <a:spcPts val="0"/>
              </a:spcAft>
              <a:buClr>
                <a:schemeClr val="dk1"/>
              </a:buClr>
              <a:buSzPts val="1600"/>
              <a:buNone/>
              <a:defRPr sz="1200"/>
            </a:lvl1pPr>
            <a:lvl2pPr marL="685800" lvl="1" indent="-171450" algn="l">
              <a:lnSpc>
                <a:spcPct val="90000"/>
              </a:lnSpc>
              <a:spcBef>
                <a:spcPts val="375"/>
              </a:spcBef>
              <a:spcAft>
                <a:spcPts val="0"/>
              </a:spcAft>
              <a:buClr>
                <a:schemeClr val="dk1"/>
              </a:buClr>
              <a:buSzPts val="1400"/>
              <a:buNone/>
              <a:defRPr sz="1050"/>
            </a:lvl2pPr>
            <a:lvl3pPr marL="1028700" lvl="2" indent="-171450" algn="l">
              <a:lnSpc>
                <a:spcPct val="90000"/>
              </a:lnSpc>
              <a:spcBef>
                <a:spcPts val="375"/>
              </a:spcBef>
              <a:spcAft>
                <a:spcPts val="0"/>
              </a:spcAft>
              <a:buClr>
                <a:schemeClr val="dk1"/>
              </a:buClr>
              <a:buSzPts val="1200"/>
              <a:buNone/>
              <a:defRPr sz="900"/>
            </a:lvl3pPr>
            <a:lvl4pPr marL="1371600" lvl="3" indent="-171450" algn="l">
              <a:lnSpc>
                <a:spcPct val="90000"/>
              </a:lnSpc>
              <a:spcBef>
                <a:spcPts val="375"/>
              </a:spcBef>
              <a:spcAft>
                <a:spcPts val="0"/>
              </a:spcAft>
              <a:buClr>
                <a:schemeClr val="dk1"/>
              </a:buClr>
              <a:buSzPts val="1000"/>
              <a:buNone/>
              <a:defRPr sz="750"/>
            </a:lvl4pPr>
            <a:lvl5pPr marL="1714500" lvl="4" indent="-171450" algn="l">
              <a:lnSpc>
                <a:spcPct val="90000"/>
              </a:lnSpc>
              <a:spcBef>
                <a:spcPts val="375"/>
              </a:spcBef>
              <a:spcAft>
                <a:spcPts val="0"/>
              </a:spcAft>
              <a:buClr>
                <a:schemeClr val="dk1"/>
              </a:buClr>
              <a:buSzPts val="1000"/>
              <a:buNone/>
              <a:defRPr sz="750"/>
            </a:lvl5pPr>
            <a:lvl6pPr marL="2057400" lvl="5" indent="-171450" algn="l">
              <a:lnSpc>
                <a:spcPct val="90000"/>
              </a:lnSpc>
              <a:spcBef>
                <a:spcPts val="375"/>
              </a:spcBef>
              <a:spcAft>
                <a:spcPts val="0"/>
              </a:spcAft>
              <a:buClr>
                <a:schemeClr val="dk1"/>
              </a:buClr>
              <a:buSzPts val="1000"/>
              <a:buNone/>
              <a:defRPr sz="750"/>
            </a:lvl6pPr>
            <a:lvl7pPr marL="2400300" lvl="6" indent="-171450" algn="l">
              <a:lnSpc>
                <a:spcPct val="90000"/>
              </a:lnSpc>
              <a:spcBef>
                <a:spcPts val="375"/>
              </a:spcBef>
              <a:spcAft>
                <a:spcPts val="0"/>
              </a:spcAft>
              <a:buClr>
                <a:schemeClr val="dk1"/>
              </a:buClr>
              <a:buSzPts val="1000"/>
              <a:buNone/>
              <a:defRPr sz="750"/>
            </a:lvl7pPr>
            <a:lvl8pPr marL="2743200" lvl="7" indent="-171450" algn="l">
              <a:lnSpc>
                <a:spcPct val="90000"/>
              </a:lnSpc>
              <a:spcBef>
                <a:spcPts val="375"/>
              </a:spcBef>
              <a:spcAft>
                <a:spcPts val="0"/>
              </a:spcAft>
              <a:buClr>
                <a:schemeClr val="dk1"/>
              </a:buClr>
              <a:buSzPts val="1000"/>
              <a:buNone/>
              <a:defRPr sz="750"/>
            </a:lvl8pPr>
            <a:lvl9pPr marL="3086100" lvl="8" indent="-171450" algn="l">
              <a:lnSpc>
                <a:spcPct val="90000"/>
              </a:lnSpc>
              <a:spcBef>
                <a:spcPts val="375"/>
              </a:spcBef>
              <a:spcAft>
                <a:spcPts val="0"/>
              </a:spcAft>
              <a:buClr>
                <a:schemeClr val="dk1"/>
              </a:buClr>
              <a:buSzPts val="1000"/>
              <a:buNone/>
              <a:defRPr sz="750"/>
            </a:lvl9pPr>
          </a:lstStyle>
          <a:p>
            <a:endParaRPr/>
          </a:p>
        </p:txBody>
      </p:sp>
      <p:sp>
        <p:nvSpPr>
          <p:cNvPr id="63" name="Google Shape;63;p1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fld id="{00000000-1234-1234-1234-123412341234}" type="slidenum">
              <a:rPr lang="en-US" smtClean="0"/>
              <a:pPr/>
              <a:t>‹Nº›</a:t>
            </a:fld>
            <a:endParaRPr lang="en-US"/>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7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4.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15FAAE-5AF5-08F5-C8A6-805F6B5CCC59}"/>
              </a:ext>
            </a:extLst>
          </p:cNvPr>
          <p:cNvSpPr>
            <a:spLocks noGrp="1"/>
          </p:cNvSpPr>
          <p:nvPr>
            <p:ph type="title"/>
          </p:nvPr>
        </p:nvSpPr>
        <p:spPr/>
        <p:txBody>
          <a:bodyPr>
            <a:normAutofit/>
          </a:bodyPr>
          <a:lstStyle/>
          <a:p>
            <a:pPr algn="ctr"/>
            <a:r>
              <a:rPr lang="es-CL" sz="4400" dirty="0">
                <a:latin typeface="+mj-lt"/>
                <a:ea typeface="Anton"/>
                <a:cs typeface="Anton"/>
                <a:sym typeface="Anton"/>
              </a:rPr>
              <a:t>Abandono de clientes de telecomunicaciones</a:t>
            </a:r>
            <a:endParaRPr lang="es-CL" dirty="0"/>
          </a:p>
        </p:txBody>
      </p:sp>
      <p:sp>
        <p:nvSpPr>
          <p:cNvPr id="3" name="Google Shape;129;p25">
            <a:extLst>
              <a:ext uri="{FF2B5EF4-FFF2-40B4-BE49-F238E27FC236}">
                <a16:creationId xmlns:a16="http://schemas.microsoft.com/office/drawing/2014/main" id="{D5D63F4B-F5AC-70BC-E563-80AAB8151D1A}"/>
              </a:ext>
            </a:extLst>
          </p:cNvPr>
          <p:cNvSpPr txBox="1"/>
          <p:nvPr/>
        </p:nvSpPr>
        <p:spPr>
          <a:xfrm>
            <a:off x="1" y="2893352"/>
            <a:ext cx="9144000" cy="2696123"/>
          </a:xfrm>
          <a:prstGeom prst="rect">
            <a:avLst/>
          </a:prstGeom>
          <a:noFill/>
          <a:ln>
            <a:noFill/>
          </a:ln>
        </p:spPr>
        <p:txBody>
          <a:bodyPr spcFirstLastPara="1" wrap="square" lIns="0" tIns="0" rIns="0" bIns="0" anchor="t" anchorCtr="0">
            <a:spAutoFit/>
          </a:bodyPr>
          <a:lstStyle/>
          <a:p>
            <a:pPr algn="ctr">
              <a:lnSpc>
                <a:spcPct val="80000"/>
              </a:lnSpc>
              <a:buSzPts val="6000"/>
            </a:pPr>
            <a:endParaRPr lang="it-IT" sz="2250" dirty="0">
              <a:latin typeface="+mj-lt"/>
              <a:ea typeface="Helvetica Neue Light"/>
              <a:cs typeface="Helvetica Neue Light"/>
              <a:sym typeface="Helvetica Neue Light"/>
            </a:endParaRPr>
          </a:p>
          <a:p>
            <a:pPr algn="ctr">
              <a:lnSpc>
                <a:spcPct val="80000"/>
              </a:lnSpc>
              <a:buSzPts val="6000"/>
            </a:pPr>
            <a:r>
              <a:rPr lang="it-IT" sz="2250" dirty="0">
                <a:latin typeface="+mj-lt"/>
                <a:ea typeface="Helvetica Neue Light"/>
                <a:cs typeface="Helvetica Neue Light"/>
                <a:sym typeface="Helvetica Neue Light"/>
              </a:rPr>
              <a:t>Nombre del Dataset: Dataset-Telco-Customer-Churn.csv</a:t>
            </a:r>
            <a:endParaRPr lang="it-IT" sz="2175" dirty="0">
              <a:latin typeface="+mj-lt"/>
              <a:ea typeface="Helvetica Neue Light"/>
              <a:cs typeface="Helvetica Neue Light"/>
              <a:sym typeface="Helvetica Neue Light"/>
            </a:endParaRPr>
          </a:p>
          <a:p>
            <a:pPr algn="ctr">
              <a:lnSpc>
                <a:spcPct val="80000"/>
              </a:lnSpc>
              <a:buSzPts val="2900"/>
            </a:pPr>
            <a:endParaRPr lang="it-IT" sz="2175" dirty="0">
              <a:latin typeface="+mj-lt"/>
              <a:ea typeface="Helvetica Neue Light"/>
              <a:cs typeface="Helvetica Neue Light"/>
              <a:sym typeface="Helvetica Neue Light"/>
            </a:endParaRPr>
          </a:p>
          <a:p>
            <a:pPr algn="ctr">
              <a:lnSpc>
                <a:spcPct val="80000"/>
              </a:lnSpc>
              <a:buSzPts val="2900"/>
            </a:pPr>
            <a:endParaRPr lang="it-IT" sz="2175" dirty="0">
              <a:latin typeface="+mj-lt"/>
              <a:ea typeface="Helvetica Neue Light"/>
              <a:cs typeface="Helvetica Neue Light"/>
              <a:sym typeface="Helvetica Neue Light"/>
            </a:endParaRPr>
          </a:p>
          <a:p>
            <a:pPr algn="ctr">
              <a:lnSpc>
                <a:spcPct val="80000"/>
              </a:lnSpc>
              <a:buSzPts val="2900"/>
            </a:pPr>
            <a:endParaRPr lang="it-IT" sz="2175" dirty="0">
              <a:latin typeface="+mj-lt"/>
              <a:ea typeface="Helvetica Neue Light"/>
              <a:cs typeface="Helvetica Neue Light"/>
              <a:sym typeface="Helvetica Neue Light"/>
            </a:endParaRPr>
          </a:p>
          <a:p>
            <a:pPr algn="ctr">
              <a:lnSpc>
                <a:spcPct val="80000"/>
              </a:lnSpc>
              <a:buSzPts val="2900"/>
            </a:pPr>
            <a:endParaRPr lang="it-IT" sz="2175" dirty="0">
              <a:latin typeface="+mj-lt"/>
              <a:ea typeface="Helvetica Neue Light"/>
              <a:cs typeface="Helvetica Neue Light"/>
              <a:sym typeface="Helvetica Neue Light"/>
            </a:endParaRPr>
          </a:p>
          <a:p>
            <a:pPr algn="ctr">
              <a:lnSpc>
                <a:spcPct val="80000"/>
              </a:lnSpc>
              <a:buSzPts val="2900"/>
            </a:pPr>
            <a:endParaRPr lang="it-IT" sz="2175" dirty="0">
              <a:latin typeface="+mj-lt"/>
              <a:ea typeface="Helvetica Neue Light"/>
              <a:cs typeface="Helvetica Neue Light"/>
              <a:sym typeface="Helvetica Neue Light"/>
            </a:endParaRPr>
          </a:p>
          <a:p>
            <a:pPr algn="ctr">
              <a:lnSpc>
                <a:spcPct val="80000"/>
              </a:lnSpc>
              <a:buSzPts val="2900"/>
            </a:pPr>
            <a:endParaRPr lang="it-IT" sz="2175" dirty="0">
              <a:latin typeface="+mj-lt"/>
              <a:ea typeface="Helvetica Neue Light"/>
              <a:cs typeface="Helvetica Neue Light"/>
              <a:sym typeface="Helvetica Neue Light"/>
            </a:endParaRPr>
          </a:p>
          <a:p>
            <a:pPr algn="ctr">
              <a:lnSpc>
                <a:spcPct val="80000"/>
              </a:lnSpc>
              <a:buSzPts val="2900"/>
            </a:pPr>
            <a:r>
              <a:rPr lang="it-IT" sz="2175" dirty="0">
                <a:latin typeface="+mj-lt"/>
                <a:ea typeface="Helvetica Neue Light"/>
                <a:cs typeface="Helvetica Neue Light"/>
                <a:sym typeface="Helvetica Neue Light"/>
              </a:rPr>
              <a:t>Realizado por:</a:t>
            </a:r>
          </a:p>
          <a:p>
            <a:pPr algn="ctr">
              <a:lnSpc>
                <a:spcPct val="80000"/>
              </a:lnSpc>
              <a:buSzPts val="2900"/>
            </a:pPr>
            <a:r>
              <a:rPr lang="it-IT" sz="2175" dirty="0">
                <a:latin typeface="+mj-lt"/>
                <a:ea typeface="Helvetica Neue Light"/>
                <a:cs typeface="Helvetica Neue Light"/>
                <a:sym typeface="Helvetica Neue Light"/>
              </a:rPr>
              <a:t>Carlos Parra</a:t>
            </a:r>
          </a:p>
        </p:txBody>
      </p:sp>
      <p:pic>
        <p:nvPicPr>
          <p:cNvPr id="4" name="Imagen 3" descr="Imagen que contiene vajilla, plato, dibujo&#10;&#10;Descripción generada automáticamente">
            <a:extLst>
              <a:ext uri="{FF2B5EF4-FFF2-40B4-BE49-F238E27FC236}">
                <a16:creationId xmlns:a16="http://schemas.microsoft.com/office/drawing/2014/main" id="{6A3197E8-3D3D-22BC-869D-A9655B939EA0}"/>
              </a:ext>
            </a:extLst>
          </p:cNvPr>
          <p:cNvPicPr>
            <a:picLocks noChangeAspect="1"/>
          </p:cNvPicPr>
          <p:nvPr/>
        </p:nvPicPr>
        <p:blipFill>
          <a:blip r:embed="rId2"/>
          <a:stretch>
            <a:fillRect/>
          </a:stretch>
        </p:blipFill>
        <p:spPr>
          <a:xfrm>
            <a:off x="4084940" y="5845487"/>
            <a:ext cx="1080655" cy="301166"/>
          </a:xfrm>
          <a:prstGeom prst="rect">
            <a:avLst/>
          </a:prstGeom>
        </p:spPr>
      </p:pic>
    </p:spTree>
    <p:extLst>
      <p:ext uri="{BB962C8B-B14F-4D97-AF65-F5344CB8AC3E}">
        <p14:creationId xmlns:p14="http://schemas.microsoft.com/office/powerpoint/2010/main" val="1615601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3" name="CuadroTexto 2">
            <a:extLst>
              <a:ext uri="{FF2B5EF4-FFF2-40B4-BE49-F238E27FC236}">
                <a16:creationId xmlns:a16="http://schemas.microsoft.com/office/drawing/2014/main" id="{33E59996-085B-D054-D5F1-57EAC5A8B555}"/>
              </a:ext>
            </a:extLst>
          </p:cNvPr>
          <p:cNvSpPr txBox="1"/>
          <p:nvPr/>
        </p:nvSpPr>
        <p:spPr>
          <a:xfrm>
            <a:off x="356768" y="464413"/>
            <a:ext cx="4998683" cy="424732"/>
          </a:xfrm>
          <a:prstGeom prst="rect">
            <a:avLst/>
          </a:prstGeom>
          <a:noFill/>
        </p:spPr>
        <p:txBody>
          <a:bodyPr wrap="square">
            <a:spAutoFit/>
          </a:bodyPr>
          <a:lstStyle/>
          <a:p>
            <a:pPr>
              <a:lnSpc>
                <a:spcPct val="90000"/>
              </a:lnSpc>
              <a:buClr>
                <a:srgbClr val="FFFFFF"/>
              </a:buClr>
              <a:buSzPts val="2400"/>
            </a:pPr>
            <a:r>
              <a:rPr lang="en-US" sz="2400" b="1" dirty="0"/>
              <a:t>ANÁLISIS EXPLORATORIO</a:t>
            </a:r>
          </a:p>
        </p:txBody>
      </p:sp>
      <p:sp>
        <p:nvSpPr>
          <p:cNvPr id="4" name="CuadroTexto 3">
            <a:extLst>
              <a:ext uri="{FF2B5EF4-FFF2-40B4-BE49-F238E27FC236}">
                <a16:creationId xmlns:a16="http://schemas.microsoft.com/office/drawing/2014/main" id="{74C7BD30-9FB4-24C1-023D-805F788A533F}"/>
              </a:ext>
            </a:extLst>
          </p:cNvPr>
          <p:cNvSpPr txBox="1"/>
          <p:nvPr/>
        </p:nvSpPr>
        <p:spPr>
          <a:xfrm>
            <a:off x="356768" y="991096"/>
            <a:ext cx="7754293" cy="507831"/>
          </a:xfrm>
          <a:prstGeom prst="rect">
            <a:avLst/>
          </a:prstGeom>
          <a:noFill/>
        </p:spPr>
        <p:txBody>
          <a:bodyPr wrap="square" rtlCol="0">
            <a:spAutoFit/>
          </a:bodyPr>
          <a:lstStyle/>
          <a:p>
            <a:pPr marL="85725">
              <a:buClr>
                <a:schemeClr val="dk1"/>
              </a:buClr>
              <a:buSzPts val="1800"/>
            </a:pPr>
            <a:r>
              <a:rPr lang="es-CL" sz="1350" dirty="0">
                <a:solidFill>
                  <a:schemeClr val="dk1"/>
                </a:solidFill>
                <a:latin typeface="Helvetica Neue Light"/>
                <a:sym typeface="Helvetica Neue Light"/>
              </a:rPr>
              <a:t>INFLUENCIA DE LOS SERVICIOS DE STREAMING:</a:t>
            </a:r>
          </a:p>
          <a:p>
            <a:pPr marL="371475" indent="-285750">
              <a:buClr>
                <a:schemeClr val="dk1"/>
              </a:buClr>
              <a:buSzPts val="1800"/>
              <a:buFont typeface="Arial" panose="020B0604020202020204" pitchFamily="34" charset="0"/>
              <a:buChar char="•"/>
            </a:pPr>
            <a:r>
              <a:rPr lang="es-CL" sz="1350" dirty="0">
                <a:solidFill>
                  <a:schemeClr val="dk1"/>
                </a:solidFill>
                <a:latin typeface="Helvetica Neue Light"/>
                <a:sym typeface="Helvetica Neue Light"/>
              </a:rPr>
              <a:t>No se observa ninguna influencia de los servicios de </a:t>
            </a:r>
            <a:r>
              <a:rPr lang="es-CL" sz="1350" dirty="0" err="1">
                <a:solidFill>
                  <a:schemeClr val="dk1"/>
                </a:solidFill>
                <a:latin typeface="Helvetica Neue Light"/>
                <a:sym typeface="Helvetica Neue Light"/>
              </a:rPr>
              <a:t>streaming</a:t>
            </a:r>
            <a:r>
              <a:rPr lang="es-CL" sz="1350" dirty="0">
                <a:solidFill>
                  <a:schemeClr val="dk1"/>
                </a:solidFill>
                <a:latin typeface="Helvetica Neue Light"/>
                <a:sym typeface="Helvetica Neue Light"/>
              </a:rPr>
              <a:t> en el abandono.</a:t>
            </a:r>
          </a:p>
        </p:txBody>
      </p:sp>
      <p:pic>
        <p:nvPicPr>
          <p:cNvPr id="13" name="Imagen 12">
            <a:extLst>
              <a:ext uri="{FF2B5EF4-FFF2-40B4-BE49-F238E27FC236}">
                <a16:creationId xmlns:a16="http://schemas.microsoft.com/office/drawing/2014/main" id="{82C42548-BFC3-FD77-C1F9-B17B26BC1000}"/>
              </a:ext>
            </a:extLst>
          </p:cNvPr>
          <p:cNvPicPr>
            <a:picLocks noChangeAspect="1"/>
          </p:cNvPicPr>
          <p:nvPr/>
        </p:nvPicPr>
        <p:blipFill rotWithShape="1">
          <a:blip r:embed="rId3"/>
          <a:srcRect r="2788" b="1791"/>
          <a:stretch/>
        </p:blipFill>
        <p:spPr>
          <a:xfrm>
            <a:off x="933822" y="1936581"/>
            <a:ext cx="3478384" cy="3407776"/>
          </a:xfrm>
          <a:prstGeom prst="rect">
            <a:avLst/>
          </a:prstGeom>
        </p:spPr>
      </p:pic>
      <p:pic>
        <p:nvPicPr>
          <p:cNvPr id="15" name="Imagen 14">
            <a:extLst>
              <a:ext uri="{FF2B5EF4-FFF2-40B4-BE49-F238E27FC236}">
                <a16:creationId xmlns:a16="http://schemas.microsoft.com/office/drawing/2014/main" id="{36FC7B63-5CD2-3160-D3DB-2CBF99CE386A}"/>
              </a:ext>
            </a:extLst>
          </p:cNvPr>
          <p:cNvPicPr>
            <a:picLocks noChangeAspect="1"/>
          </p:cNvPicPr>
          <p:nvPr/>
        </p:nvPicPr>
        <p:blipFill>
          <a:blip r:embed="rId4"/>
          <a:stretch>
            <a:fillRect/>
          </a:stretch>
        </p:blipFill>
        <p:spPr>
          <a:xfrm>
            <a:off x="4728276" y="1936581"/>
            <a:ext cx="3578095" cy="3469920"/>
          </a:xfrm>
          <a:prstGeom prst="rect">
            <a:avLst/>
          </a:prstGeom>
        </p:spPr>
      </p:pic>
    </p:spTree>
    <p:extLst>
      <p:ext uri="{BB962C8B-B14F-4D97-AF65-F5344CB8AC3E}">
        <p14:creationId xmlns:p14="http://schemas.microsoft.com/office/powerpoint/2010/main" val="2476362930"/>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3" name="CuadroTexto 2">
            <a:extLst>
              <a:ext uri="{FF2B5EF4-FFF2-40B4-BE49-F238E27FC236}">
                <a16:creationId xmlns:a16="http://schemas.microsoft.com/office/drawing/2014/main" id="{33E59996-085B-D054-D5F1-57EAC5A8B555}"/>
              </a:ext>
            </a:extLst>
          </p:cNvPr>
          <p:cNvSpPr txBox="1"/>
          <p:nvPr/>
        </p:nvSpPr>
        <p:spPr>
          <a:xfrm>
            <a:off x="356768" y="464413"/>
            <a:ext cx="4998683" cy="424732"/>
          </a:xfrm>
          <a:prstGeom prst="rect">
            <a:avLst/>
          </a:prstGeom>
          <a:noFill/>
        </p:spPr>
        <p:txBody>
          <a:bodyPr wrap="square">
            <a:spAutoFit/>
          </a:bodyPr>
          <a:lstStyle/>
          <a:p>
            <a:pPr>
              <a:lnSpc>
                <a:spcPct val="90000"/>
              </a:lnSpc>
              <a:buClr>
                <a:srgbClr val="FFFFFF"/>
              </a:buClr>
              <a:buSzPts val="2400"/>
            </a:pPr>
            <a:r>
              <a:rPr lang="en-US" sz="2400" b="1" dirty="0"/>
              <a:t>INSIGHTS</a:t>
            </a:r>
          </a:p>
        </p:txBody>
      </p:sp>
      <p:sp>
        <p:nvSpPr>
          <p:cNvPr id="4" name="CuadroTexto 3">
            <a:extLst>
              <a:ext uri="{FF2B5EF4-FFF2-40B4-BE49-F238E27FC236}">
                <a16:creationId xmlns:a16="http://schemas.microsoft.com/office/drawing/2014/main" id="{74C7BD30-9FB4-24C1-023D-805F788A533F}"/>
              </a:ext>
            </a:extLst>
          </p:cNvPr>
          <p:cNvSpPr txBox="1"/>
          <p:nvPr/>
        </p:nvSpPr>
        <p:spPr>
          <a:xfrm>
            <a:off x="356768" y="991096"/>
            <a:ext cx="8696697" cy="5909310"/>
          </a:xfrm>
          <a:prstGeom prst="rect">
            <a:avLst/>
          </a:prstGeom>
          <a:noFill/>
        </p:spPr>
        <p:txBody>
          <a:bodyPr wrap="square" rtlCol="0">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s-CL" altLang="es-CL" sz="1350" dirty="0">
                <a:solidFill>
                  <a:schemeClr val="dk1"/>
                </a:solidFill>
                <a:latin typeface="Helvetica Neue Light"/>
              </a:rPr>
              <a:t>La distribución de la variable </a:t>
            </a:r>
            <a:r>
              <a:rPr lang="es-CL" altLang="es-CL" sz="1350" dirty="0" err="1">
                <a:solidFill>
                  <a:schemeClr val="dk1"/>
                </a:solidFill>
                <a:latin typeface="Helvetica Neue Light"/>
              </a:rPr>
              <a:t>tenure</a:t>
            </a:r>
            <a:r>
              <a:rPr lang="es-CL" altLang="es-CL" sz="1350" dirty="0">
                <a:solidFill>
                  <a:schemeClr val="dk1"/>
                </a:solidFill>
                <a:latin typeface="Helvetica Neue Light"/>
              </a:rPr>
              <a:t> sugiere que la mayoría de los clientes tienen contratos que han estado en la compañía durante menos de dos años, lo que puede estar contribuyendo a la tasa de abandono de la compañía. La compañía podría considerar ofrecer incentivos para retener a los clientes por más tiempo, como descuentos en los cargos mensuales o beneficios adicionales a largo plazo.</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s-CL" altLang="es-CL" sz="1350" dirty="0">
                <a:solidFill>
                  <a:schemeClr val="dk1"/>
                </a:solidFill>
                <a:latin typeface="Helvetica Neue Light"/>
              </a:rPr>
              <a:t>La distribución de la variable </a:t>
            </a:r>
            <a:r>
              <a:rPr lang="es-CL" altLang="es-CL" sz="1350" dirty="0" err="1">
                <a:solidFill>
                  <a:schemeClr val="dk1"/>
                </a:solidFill>
                <a:latin typeface="Helvetica Neue Light"/>
              </a:rPr>
              <a:t>MonthlyCharges</a:t>
            </a:r>
            <a:r>
              <a:rPr lang="es-CL" altLang="es-CL" sz="1350" dirty="0">
                <a:solidFill>
                  <a:schemeClr val="dk1"/>
                </a:solidFill>
                <a:latin typeface="Helvetica Neue Light"/>
              </a:rPr>
              <a:t> sugiere que la mayoría de los clientes tienen cargos mensuales por debajo de los 100 dólares, lo que podría indicar que la compañía tiene una oportunidad para aumentar sus ingresos al aumentar los precios de los servicios para ciertos clientes. Sin embargo, también es importante tener en cuenta que la compañía debe equilibrar la maximización de sus ingresos con la retención de clientes a largo plazo.</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s-CL" altLang="es-CL" sz="1350" dirty="0">
                <a:solidFill>
                  <a:schemeClr val="dk1"/>
                </a:solidFill>
                <a:latin typeface="Helvetica Neue Light"/>
              </a:rPr>
              <a:t>La distribución de la variable </a:t>
            </a:r>
            <a:r>
              <a:rPr lang="es-CL" altLang="es-CL" sz="1350" dirty="0" err="1">
                <a:solidFill>
                  <a:schemeClr val="dk1"/>
                </a:solidFill>
                <a:latin typeface="Helvetica Neue Light"/>
              </a:rPr>
              <a:t>TotalCharges</a:t>
            </a:r>
            <a:r>
              <a:rPr lang="es-CL" altLang="es-CL" sz="1350" dirty="0">
                <a:solidFill>
                  <a:schemeClr val="dk1"/>
                </a:solidFill>
                <a:latin typeface="Helvetica Neue Light"/>
              </a:rPr>
              <a:t> sugiere que hay una cantidad significativa de clientes que tienen cargos totales relativamente bajos, lo que podría indicar que estos clientes no están utilizando muchos servicios adicionales o que han estado en la compañía durante un período de tiempo más corto. La compañía podría considerar ofrecer incentivos para que estos clientes utilicen más servicios adicionales, como descuentos en las tarifas de Internet o televisión, o beneficios adicionales como paquetes de canales premium o servicios de asistencia técnica.</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s-CL" altLang="es-CL" sz="1350" dirty="0">
                <a:solidFill>
                  <a:schemeClr val="dk1"/>
                </a:solidFill>
                <a:latin typeface="Helvetica Neue Light"/>
              </a:rPr>
              <a:t>El análisis de la tasa de abandono por género sugiere que los clientes masculinos tienen una tasa de abandono ligeramente más alta que los clientes femeninos, lo que podría indicar que la compañía debe esforzarse más en retener a los clientes masculinos.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s-CL" altLang="es-CL" sz="1350" dirty="0">
                <a:solidFill>
                  <a:schemeClr val="dk1"/>
                </a:solidFill>
                <a:latin typeface="Helvetica Neue Light"/>
              </a:rPr>
              <a:t>La distribución de la tasa de abandono por rango de edad sugiere que los clientes mayores tienen una tasa de abandono ligeramente más baja que los clientes más jóvenes, lo que podría indicar que la compañía está haciendo un buen trabajo en retener a los clientes mayores. Sin embargo, también podría indicar que la compañía no está adaptando sus servicios a las necesidades de los clientes más jóvenes.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s-CL" altLang="es-CL" sz="1350" dirty="0">
                <a:solidFill>
                  <a:schemeClr val="dk1"/>
                </a:solidFill>
                <a:latin typeface="Helvetica Neue Light"/>
              </a:rPr>
              <a:t>En general, estos </a:t>
            </a:r>
            <a:r>
              <a:rPr lang="es-CL" altLang="es-CL" sz="1350" dirty="0" err="1">
                <a:solidFill>
                  <a:schemeClr val="dk1"/>
                </a:solidFill>
                <a:latin typeface="Helvetica Neue Light"/>
              </a:rPr>
              <a:t>insights</a:t>
            </a:r>
            <a:r>
              <a:rPr lang="es-CL" altLang="es-CL" sz="1350" dirty="0">
                <a:solidFill>
                  <a:schemeClr val="dk1"/>
                </a:solidFill>
                <a:latin typeface="Helvetica Neue Light"/>
              </a:rPr>
              <a:t> detallados sugieren que la compañía podría beneficiarse al retener a los clientes a largo plazo ofreciendo incentivos para que los clientes utilicen más servicios adicionales, ajustando sus precios para retener a los clientes de mayor valor y adaptando sus servicios a las necesidades de diferentes segmentos de clientes.</a:t>
            </a:r>
          </a:p>
          <a:p>
            <a:pPr marL="85725">
              <a:buClr>
                <a:schemeClr val="dk1"/>
              </a:buClr>
              <a:buSzPts val="1800"/>
            </a:pPr>
            <a:endParaRPr lang="es-CL" sz="1350" dirty="0">
              <a:solidFill>
                <a:schemeClr val="dk1"/>
              </a:solidFill>
              <a:latin typeface="Helvetica Neue Light"/>
              <a:sym typeface="Helvetica Neue Light"/>
            </a:endParaRPr>
          </a:p>
        </p:txBody>
      </p:sp>
    </p:spTree>
    <p:extLst>
      <p:ext uri="{BB962C8B-B14F-4D97-AF65-F5344CB8AC3E}">
        <p14:creationId xmlns:p14="http://schemas.microsoft.com/office/powerpoint/2010/main" val="3241122547"/>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3" name="CuadroTexto 2">
            <a:extLst>
              <a:ext uri="{FF2B5EF4-FFF2-40B4-BE49-F238E27FC236}">
                <a16:creationId xmlns:a16="http://schemas.microsoft.com/office/drawing/2014/main" id="{33E59996-085B-D054-D5F1-57EAC5A8B555}"/>
              </a:ext>
            </a:extLst>
          </p:cNvPr>
          <p:cNvSpPr txBox="1"/>
          <p:nvPr/>
        </p:nvSpPr>
        <p:spPr>
          <a:xfrm>
            <a:off x="356768" y="464413"/>
            <a:ext cx="4998683" cy="424732"/>
          </a:xfrm>
          <a:prstGeom prst="rect">
            <a:avLst/>
          </a:prstGeom>
          <a:noFill/>
        </p:spPr>
        <p:txBody>
          <a:bodyPr wrap="square">
            <a:spAutoFit/>
          </a:bodyPr>
          <a:lstStyle/>
          <a:p>
            <a:pPr>
              <a:lnSpc>
                <a:spcPct val="90000"/>
              </a:lnSpc>
              <a:buClr>
                <a:srgbClr val="FFFFFF"/>
              </a:buClr>
              <a:buSzPts val="2400"/>
            </a:pPr>
            <a:r>
              <a:rPr lang="en-US" sz="2400" b="1" dirty="0"/>
              <a:t>INSIGHTS</a:t>
            </a:r>
          </a:p>
        </p:txBody>
      </p:sp>
      <p:sp>
        <p:nvSpPr>
          <p:cNvPr id="4" name="CuadroTexto 3">
            <a:extLst>
              <a:ext uri="{FF2B5EF4-FFF2-40B4-BE49-F238E27FC236}">
                <a16:creationId xmlns:a16="http://schemas.microsoft.com/office/drawing/2014/main" id="{74C7BD30-9FB4-24C1-023D-805F788A533F}"/>
              </a:ext>
            </a:extLst>
          </p:cNvPr>
          <p:cNvSpPr txBox="1"/>
          <p:nvPr/>
        </p:nvSpPr>
        <p:spPr>
          <a:xfrm>
            <a:off x="356768" y="991096"/>
            <a:ext cx="7754293" cy="5062924"/>
          </a:xfrm>
          <a:prstGeom prst="rect">
            <a:avLst/>
          </a:prstGeom>
          <a:noFill/>
        </p:spPr>
        <p:txBody>
          <a:bodyPr wrap="square" rtlCol="0">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s-CL" altLang="es-CL" sz="1350" dirty="0">
                <a:solidFill>
                  <a:schemeClr val="dk1"/>
                </a:solidFill>
                <a:latin typeface="Helvetica Neue Light"/>
              </a:rPr>
              <a:t>El </a:t>
            </a:r>
            <a:r>
              <a:rPr lang="es-CL" altLang="es-CL" sz="1350" dirty="0" err="1">
                <a:solidFill>
                  <a:schemeClr val="dk1"/>
                </a:solidFill>
                <a:latin typeface="Helvetica Neue Light"/>
              </a:rPr>
              <a:t>dataset</a:t>
            </a:r>
            <a:r>
              <a:rPr lang="es-CL" altLang="es-CL" sz="1350" dirty="0">
                <a:solidFill>
                  <a:schemeClr val="dk1"/>
                </a:solidFill>
                <a:latin typeface="Helvetica Neue Light"/>
              </a:rPr>
              <a:t> contiene información sobre 7,043 clientes de una compañía de telecomunicaciones, con 21 variables diferentes.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s-CL" altLang="es-CL" sz="1350" dirty="0">
                <a:solidFill>
                  <a:schemeClr val="dk1"/>
                </a:solidFill>
                <a:latin typeface="Helvetica Neue Light"/>
              </a:rPr>
              <a:t>La tasa de abandono de clientes (</a:t>
            </a:r>
            <a:r>
              <a:rPr lang="es-CL" altLang="es-CL" sz="1350" dirty="0" err="1">
                <a:solidFill>
                  <a:schemeClr val="dk1"/>
                </a:solidFill>
                <a:latin typeface="Helvetica Neue Light"/>
              </a:rPr>
              <a:t>churn</a:t>
            </a:r>
            <a:r>
              <a:rPr lang="es-CL" altLang="es-CL" sz="1350" dirty="0">
                <a:solidFill>
                  <a:schemeClr val="dk1"/>
                </a:solidFill>
                <a:latin typeface="Helvetica Neue Light"/>
              </a:rPr>
              <a:t> </a:t>
            </a:r>
            <a:r>
              <a:rPr lang="es-CL" altLang="es-CL" sz="1350" dirty="0" err="1">
                <a:solidFill>
                  <a:schemeClr val="dk1"/>
                </a:solidFill>
                <a:latin typeface="Helvetica Neue Light"/>
              </a:rPr>
              <a:t>rate</a:t>
            </a:r>
            <a:r>
              <a:rPr lang="es-CL" altLang="es-CL" sz="1350" dirty="0">
                <a:solidFill>
                  <a:schemeClr val="dk1"/>
                </a:solidFill>
                <a:latin typeface="Helvetica Neue Light"/>
              </a:rPr>
              <a:t>) en el </a:t>
            </a:r>
            <a:r>
              <a:rPr lang="es-CL" altLang="es-CL" sz="1350" dirty="0" err="1">
                <a:solidFill>
                  <a:schemeClr val="dk1"/>
                </a:solidFill>
                <a:latin typeface="Helvetica Neue Light"/>
              </a:rPr>
              <a:t>dataset</a:t>
            </a:r>
            <a:r>
              <a:rPr lang="es-CL" altLang="es-CL" sz="1350" dirty="0">
                <a:solidFill>
                  <a:schemeClr val="dk1"/>
                </a:solidFill>
                <a:latin typeface="Helvetica Neue Light"/>
              </a:rPr>
              <a:t> es del 26.5%, lo que sugiere que la compañía de telecomunicaciones puede estar teniendo problemas para retener a sus clientes.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s-CL" altLang="es-CL" sz="1350" dirty="0">
                <a:solidFill>
                  <a:schemeClr val="dk1"/>
                </a:solidFill>
                <a:latin typeface="Helvetica Neue Light"/>
              </a:rPr>
              <a:t>La mayoría de los clientes (68.5%) son usuarios de servicios de telefonía, mientras que el resto son usuarios de servicios de Internet y servicios de televisión.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s-CL" altLang="es-CL" sz="1350" dirty="0">
                <a:solidFill>
                  <a:schemeClr val="dk1"/>
                </a:solidFill>
                <a:latin typeface="Helvetica Neue Light"/>
              </a:rPr>
              <a:t>Los clientes que tienen servicios de Internet de alta velocidad son más propensos a abandonar la compañía que los clientes que tienen servicios de Internet de baja velocidad.</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s-CL" altLang="es-CL" sz="1350" dirty="0">
                <a:solidFill>
                  <a:schemeClr val="dk1"/>
                </a:solidFill>
                <a:latin typeface="Helvetica Neue Light"/>
              </a:rPr>
              <a:t>Los clientes que tienen contratos mensuales son mucho más propensos a abandonar la compañía que los clientes que tienen contratos a largo plazo.</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s-CL" altLang="es-CL" sz="1350" dirty="0">
                <a:solidFill>
                  <a:schemeClr val="dk1"/>
                </a:solidFill>
                <a:latin typeface="Helvetica Neue Light"/>
              </a:rPr>
              <a:t>Los clientes que tienen cargos mensuales más altos y que han estado en la compañía por más tiempo tienden a tener cargos totales más altos.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s-CL" altLang="es-CL" sz="1350" dirty="0">
                <a:solidFill>
                  <a:schemeClr val="dk1"/>
                </a:solidFill>
                <a:latin typeface="Helvetica Neue Light"/>
              </a:rPr>
              <a:t>Las variables </a:t>
            </a:r>
            <a:r>
              <a:rPr lang="es-CL" altLang="es-CL" sz="1350" dirty="0" err="1">
                <a:solidFill>
                  <a:schemeClr val="dk1"/>
                </a:solidFill>
                <a:latin typeface="Helvetica Neue Light"/>
              </a:rPr>
              <a:t>MonthlyCharges</a:t>
            </a:r>
            <a:r>
              <a:rPr lang="es-CL" altLang="es-CL" sz="1350" dirty="0">
                <a:solidFill>
                  <a:schemeClr val="dk1"/>
                </a:solidFill>
                <a:latin typeface="Helvetica Neue Light"/>
              </a:rPr>
              <a:t> y </a:t>
            </a:r>
            <a:r>
              <a:rPr lang="es-CL" altLang="es-CL" sz="1350" dirty="0" err="1">
                <a:solidFill>
                  <a:schemeClr val="dk1"/>
                </a:solidFill>
                <a:latin typeface="Helvetica Neue Light"/>
              </a:rPr>
              <a:t>TotalCharges</a:t>
            </a:r>
            <a:r>
              <a:rPr lang="es-CL" altLang="es-CL" sz="1350" dirty="0">
                <a:solidFill>
                  <a:schemeClr val="dk1"/>
                </a:solidFill>
                <a:latin typeface="Helvetica Neue Light"/>
              </a:rPr>
              <a:t> están altamente correlacionadas, lo que sugiere que la compañía podría estar cobrando precios más altos a los clientes que han estado en la compañía por más tiempo.</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s-CL" altLang="es-CL" sz="1350" dirty="0">
                <a:solidFill>
                  <a:schemeClr val="dk1"/>
                </a:solidFill>
                <a:latin typeface="Helvetica Neue Light"/>
              </a:rPr>
              <a:t>La mayoría de los clientes que abandonaron la compañía lo hicieron durante los primeros dos años, lo que sugiere que la compañía podría beneficiarse al retener a los clientes por más tiempo y mejorar la experiencia del cliente durante los primeros años de su contrato</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s-CL" sz="1350" dirty="0">
                <a:solidFill>
                  <a:schemeClr val="dk1"/>
                </a:solidFill>
                <a:latin typeface="Helvetica Neue Light"/>
              </a:rPr>
              <a:t>Se sugiere para mejorar la retención de sus clientes ofrecer contratos a largo plazo y mejorando la experiencia del cliente en los primeros años de su contrato.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s-CL" sz="1350" dirty="0">
                <a:solidFill>
                  <a:schemeClr val="dk1"/>
                </a:solidFill>
                <a:latin typeface="Helvetica Neue Light"/>
              </a:rPr>
              <a:t>También podrían considerar la posibilidad de ajustar sus precios para retener a los clientes de mayor valor</a:t>
            </a:r>
            <a:endParaRPr lang="es-CL" altLang="es-CL" sz="1350" dirty="0">
              <a:solidFill>
                <a:schemeClr val="dk1"/>
              </a:solidFill>
              <a:latin typeface="Helvetica Neue Light"/>
            </a:endParaRPr>
          </a:p>
          <a:p>
            <a:pPr marL="85725">
              <a:buClr>
                <a:schemeClr val="dk1"/>
              </a:buClr>
              <a:buSzPts val="1800"/>
            </a:pPr>
            <a:endParaRPr lang="es-CL" sz="1350" dirty="0">
              <a:solidFill>
                <a:schemeClr val="dk1"/>
              </a:solidFill>
              <a:latin typeface="Helvetica Neue Light"/>
              <a:sym typeface="Helvetica Neue Light"/>
            </a:endParaRPr>
          </a:p>
        </p:txBody>
      </p:sp>
    </p:spTree>
    <p:extLst>
      <p:ext uri="{BB962C8B-B14F-4D97-AF65-F5344CB8AC3E}">
        <p14:creationId xmlns:p14="http://schemas.microsoft.com/office/powerpoint/2010/main" val="121543963"/>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6" name="Google Shape;136;p26"/>
          <p:cNvSpPr txBox="1"/>
          <p:nvPr/>
        </p:nvSpPr>
        <p:spPr>
          <a:xfrm>
            <a:off x="800655" y="889145"/>
            <a:ext cx="3695755" cy="1991796"/>
          </a:xfrm>
          <a:prstGeom prst="rect">
            <a:avLst/>
          </a:prstGeom>
          <a:noFill/>
          <a:ln>
            <a:noFill/>
          </a:ln>
        </p:spPr>
        <p:txBody>
          <a:bodyPr spcFirstLastPara="1" wrap="square" lIns="0" tIns="0" rIns="0" bIns="0" anchor="ctr" anchorCtr="0">
            <a:noAutofit/>
          </a:bodyPr>
          <a:lstStyle/>
          <a:p>
            <a:pPr>
              <a:lnSpc>
                <a:spcPct val="90000"/>
              </a:lnSpc>
              <a:buClr>
                <a:srgbClr val="FFFFFF"/>
              </a:buClr>
              <a:buSzPts val="2400"/>
            </a:pPr>
            <a:endParaRPr lang="en-US" sz="1800" dirty="0">
              <a:solidFill>
                <a:schemeClr val="dk1"/>
              </a:solidFill>
              <a:latin typeface="+mj-lt"/>
              <a:ea typeface="Helvetica Neue Light"/>
              <a:cs typeface="Helvetica Neue Light"/>
              <a:sym typeface="Helvetica Neue Light"/>
            </a:endParaRPr>
          </a:p>
          <a:p>
            <a:pPr>
              <a:lnSpc>
                <a:spcPct val="90000"/>
              </a:lnSpc>
              <a:buClr>
                <a:srgbClr val="FFFFFF"/>
              </a:buClr>
              <a:buSzPts val="2400"/>
            </a:pPr>
            <a:r>
              <a:rPr lang="en-US" sz="1800" dirty="0" err="1">
                <a:solidFill>
                  <a:schemeClr val="dk1"/>
                </a:solidFill>
                <a:latin typeface="+mj-lt"/>
                <a:ea typeface="Helvetica Neue Light"/>
                <a:cs typeface="Helvetica Neue Light"/>
                <a:sym typeface="Helvetica Neue Light"/>
              </a:rPr>
              <a:t>Contexto</a:t>
            </a:r>
            <a:r>
              <a:rPr lang="en-US" sz="1800" dirty="0">
                <a:solidFill>
                  <a:schemeClr val="dk1"/>
                </a:solidFill>
                <a:latin typeface="+mj-lt"/>
                <a:ea typeface="Helvetica Neue Light"/>
                <a:cs typeface="Helvetica Neue Light"/>
                <a:sym typeface="Helvetica Neue Light"/>
              </a:rPr>
              <a:t> y Audiencia</a:t>
            </a:r>
          </a:p>
          <a:p>
            <a:pPr>
              <a:lnSpc>
                <a:spcPct val="90000"/>
              </a:lnSpc>
              <a:buClr>
                <a:srgbClr val="FFFFFF"/>
              </a:buClr>
              <a:buSzPts val="2400"/>
            </a:pPr>
            <a:endParaRPr lang="en-US" sz="1800" dirty="0">
              <a:solidFill>
                <a:schemeClr val="dk1"/>
              </a:solidFill>
              <a:latin typeface="+mj-lt"/>
              <a:ea typeface="Helvetica Neue Light"/>
              <a:cs typeface="Helvetica Neue Light"/>
              <a:sym typeface="Helvetica Neue Light"/>
            </a:endParaRPr>
          </a:p>
          <a:p>
            <a:pPr>
              <a:lnSpc>
                <a:spcPct val="90000"/>
              </a:lnSpc>
              <a:buClr>
                <a:srgbClr val="FFFFFF"/>
              </a:buClr>
              <a:buSzPts val="2400"/>
            </a:pPr>
            <a:r>
              <a:rPr lang="en-US" sz="1800" dirty="0" err="1">
                <a:solidFill>
                  <a:schemeClr val="dk1"/>
                </a:solidFill>
                <a:latin typeface="+mj-lt"/>
                <a:ea typeface="Helvetica Neue Light"/>
                <a:cs typeface="Helvetica Neue Light"/>
                <a:sym typeface="Helvetica Neue Light"/>
              </a:rPr>
              <a:t>Hipótesis</a:t>
            </a:r>
            <a:r>
              <a:rPr lang="en-US" sz="1800" dirty="0">
                <a:solidFill>
                  <a:schemeClr val="dk1"/>
                </a:solidFill>
                <a:latin typeface="+mj-lt"/>
                <a:ea typeface="Helvetica Neue Light"/>
                <a:cs typeface="Helvetica Neue Light"/>
                <a:sym typeface="Helvetica Neue Light"/>
              </a:rPr>
              <a:t> / </a:t>
            </a:r>
            <a:r>
              <a:rPr lang="en-US" sz="1800" dirty="0" err="1">
                <a:solidFill>
                  <a:schemeClr val="dk1"/>
                </a:solidFill>
                <a:latin typeface="+mj-lt"/>
                <a:ea typeface="Helvetica Neue Light"/>
                <a:cs typeface="Helvetica Neue Light"/>
                <a:sym typeface="Helvetica Neue Light"/>
              </a:rPr>
              <a:t>Preguntas</a:t>
            </a:r>
            <a:r>
              <a:rPr lang="en-US" sz="1800" dirty="0">
                <a:solidFill>
                  <a:schemeClr val="dk1"/>
                </a:solidFill>
                <a:latin typeface="+mj-lt"/>
                <a:ea typeface="Helvetica Neue Light"/>
                <a:cs typeface="Helvetica Neue Light"/>
                <a:sym typeface="Helvetica Neue Light"/>
              </a:rPr>
              <a:t> de </a:t>
            </a:r>
            <a:r>
              <a:rPr lang="en-US" sz="1800" dirty="0" err="1">
                <a:solidFill>
                  <a:schemeClr val="dk1"/>
                </a:solidFill>
                <a:latin typeface="+mj-lt"/>
                <a:ea typeface="Helvetica Neue Light"/>
                <a:cs typeface="Helvetica Neue Light"/>
                <a:sym typeface="Helvetica Neue Light"/>
              </a:rPr>
              <a:t>Interés</a:t>
            </a:r>
            <a:endParaRPr lang="en-US" sz="1800" dirty="0">
              <a:solidFill>
                <a:schemeClr val="dk1"/>
              </a:solidFill>
              <a:latin typeface="+mj-lt"/>
              <a:ea typeface="Helvetica Neue Light"/>
              <a:cs typeface="Helvetica Neue Light"/>
              <a:sym typeface="Helvetica Neue Light"/>
            </a:endParaRPr>
          </a:p>
          <a:p>
            <a:pPr>
              <a:lnSpc>
                <a:spcPct val="90000"/>
              </a:lnSpc>
              <a:buClr>
                <a:srgbClr val="FFFFFF"/>
              </a:buClr>
              <a:buSzPts val="2400"/>
            </a:pPr>
            <a:endParaRPr lang="en-US" sz="1800" dirty="0">
              <a:solidFill>
                <a:schemeClr val="dk1"/>
              </a:solidFill>
              <a:latin typeface="+mj-lt"/>
              <a:ea typeface="Helvetica Neue Light"/>
              <a:cs typeface="Helvetica Neue Light"/>
              <a:sym typeface="Helvetica Neue Light"/>
            </a:endParaRPr>
          </a:p>
          <a:p>
            <a:pPr>
              <a:lnSpc>
                <a:spcPct val="90000"/>
              </a:lnSpc>
              <a:buClr>
                <a:srgbClr val="FFFFFF"/>
              </a:buClr>
              <a:buSzPts val="2400"/>
            </a:pPr>
            <a:r>
              <a:rPr lang="en-US" sz="1800" dirty="0" err="1">
                <a:solidFill>
                  <a:schemeClr val="dk1"/>
                </a:solidFill>
                <a:latin typeface="+mj-lt"/>
                <a:ea typeface="Helvetica Neue Light"/>
                <a:cs typeface="Helvetica Neue Light"/>
                <a:sym typeface="Helvetica Neue Light"/>
              </a:rPr>
              <a:t>Análisis</a:t>
            </a:r>
            <a:r>
              <a:rPr lang="en-US" sz="1800" dirty="0">
                <a:solidFill>
                  <a:schemeClr val="dk1"/>
                </a:solidFill>
                <a:latin typeface="+mj-lt"/>
                <a:ea typeface="Helvetica Neue Light"/>
                <a:cs typeface="Helvetica Neue Light"/>
                <a:sym typeface="Helvetica Neue Light"/>
              </a:rPr>
              <a:t> </a:t>
            </a:r>
            <a:r>
              <a:rPr lang="en-US" sz="1800" dirty="0" err="1">
                <a:solidFill>
                  <a:schemeClr val="dk1"/>
                </a:solidFill>
                <a:latin typeface="+mj-lt"/>
                <a:ea typeface="Helvetica Neue Light"/>
                <a:cs typeface="Helvetica Neue Light"/>
                <a:sym typeface="Helvetica Neue Light"/>
              </a:rPr>
              <a:t>Exploratorio</a:t>
            </a:r>
            <a:endParaRPr lang="en-US" sz="2100" dirty="0">
              <a:solidFill>
                <a:schemeClr val="dk1"/>
              </a:solidFill>
              <a:latin typeface="+mj-lt"/>
              <a:ea typeface="Helvetica Neue Light"/>
              <a:cs typeface="Helvetica Neue Light"/>
              <a:sym typeface="Helvetica Neue Light"/>
            </a:endParaRPr>
          </a:p>
          <a:p>
            <a:pPr>
              <a:lnSpc>
                <a:spcPct val="90000"/>
              </a:lnSpc>
              <a:buClr>
                <a:srgbClr val="FFFFFF"/>
              </a:buClr>
              <a:buSzPts val="2400"/>
            </a:pPr>
            <a:endParaRPr lang="en-US" sz="1800" dirty="0">
              <a:latin typeface="+mj-lt"/>
              <a:ea typeface="Helvetica Neue Light"/>
              <a:cs typeface="Helvetica Neue Light"/>
              <a:sym typeface="Helvetica Neue Light"/>
            </a:endParaRPr>
          </a:p>
          <a:p>
            <a:pPr>
              <a:lnSpc>
                <a:spcPct val="90000"/>
              </a:lnSpc>
              <a:buClr>
                <a:srgbClr val="FFFFFF"/>
              </a:buClr>
              <a:buSzPts val="2400"/>
            </a:pPr>
            <a:r>
              <a:rPr lang="en-US" sz="1800" dirty="0">
                <a:solidFill>
                  <a:schemeClr val="dk1"/>
                </a:solidFill>
                <a:latin typeface="+mj-lt"/>
                <a:ea typeface="Helvetica Neue Light"/>
                <a:cs typeface="Helvetica Neue Light"/>
                <a:sym typeface="Helvetica Neue Light"/>
              </a:rPr>
              <a:t>Insights</a:t>
            </a:r>
          </a:p>
          <a:p>
            <a:pPr>
              <a:lnSpc>
                <a:spcPct val="90000"/>
              </a:lnSpc>
              <a:buClr>
                <a:srgbClr val="FFFFFF"/>
              </a:buClr>
              <a:buSzPts val="2400"/>
            </a:pPr>
            <a:endParaRPr sz="1800" dirty="0">
              <a:latin typeface="+mj-lt"/>
              <a:ea typeface="Helvetica Neue Light"/>
              <a:cs typeface="Helvetica Neue Light"/>
              <a:sym typeface="Helvetica Neue Light"/>
            </a:endParaRPr>
          </a:p>
        </p:txBody>
      </p:sp>
      <p:sp>
        <p:nvSpPr>
          <p:cNvPr id="3" name="CuadroTexto 2">
            <a:extLst>
              <a:ext uri="{FF2B5EF4-FFF2-40B4-BE49-F238E27FC236}">
                <a16:creationId xmlns:a16="http://schemas.microsoft.com/office/drawing/2014/main" id="{A5A9A0C8-C161-4D1C-E9D1-54CC6707A8CE}"/>
              </a:ext>
            </a:extLst>
          </p:cNvPr>
          <p:cNvSpPr txBox="1"/>
          <p:nvPr/>
        </p:nvSpPr>
        <p:spPr>
          <a:xfrm>
            <a:off x="363088" y="464413"/>
            <a:ext cx="4570890" cy="424732"/>
          </a:xfrm>
          <a:prstGeom prst="rect">
            <a:avLst/>
          </a:prstGeom>
          <a:noFill/>
        </p:spPr>
        <p:txBody>
          <a:bodyPr wrap="square">
            <a:spAutoFit/>
          </a:bodyPr>
          <a:lstStyle/>
          <a:p>
            <a:pPr>
              <a:lnSpc>
                <a:spcPct val="90000"/>
              </a:lnSpc>
              <a:buClr>
                <a:srgbClr val="FFFFFF"/>
              </a:buClr>
              <a:buSzPts val="2400"/>
            </a:pPr>
            <a:r>
              <a:rPr lang="en-US" sz="2400" b="1" dirty="0">
                <a:solidFill>
                  <a:schemeClr val="dk1"/>
                </a:solidFill>
                <a:latin typeface="+mj-lt"/>
                <a:ea typeface="Helvetica Neue Light"/>
                <a:cs typeface="Helvetica Neue Light"/>
                <a:sym typeface="Helvetica Neue Light"/>
              </a:rPr>
              <a:t>INDICE</a:t>
            </a:r>
          </a:p>
        </p:txBody>
      </p: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8" name="Google Shape;158;p27"/>
          <p:cNvSpPr txBox="1"/>
          <p:nvPr/>
        </p:nvSpPr>
        <p:spPr>
          <a:xfrm>
            <a:off x="8629651" y="5746507"/>
            <a:ext cx="514349" cy="154781"/>
          </a:xfrm>
          <a:prstGeom prst="rect">
            <a:avLst/>
          </a:prstGeom>
          <a:noFill/>
          <a:ln>
            <a:noFill/>
          </a:ln>
        </p:spPr>
        <p:txBody>
          <a:bodyPr spcFirstLastPara="1" wrap="square" lIns="0" tIns="0" rIns="0" bIns="0" anchor="ctr" anchorCtr="0">
            <a:noAutofit/>
          </a:bodyPr>
          <a:lstStyle/>
          <a:p>
            <a:pPr>
              <a:buSzPts val="1050"/>
            </a:pPr>
            <a:fld id="{00000000-1234-1234-1234-123412341234}" type="slidenum">
              <a:rPr lang="en-US" sz="788"/>
              <a:pPr>
                <a:buSzPts val="1050"/>
              </a:pPr>
              <a:t>3</a:t>
            </a:fld>
            <a:endParaRPr sz="788"/>
          </a:p>
        </p:txBody>
      </p:sp>
      <p:sp>
        <p:nvSpPr>
          <p:cNvPr id="160" name="Google Shape;160;p27"/>
          <p:cNvSpPr/>
          <p:nvPr/>
        </p:nvSpPr>
        <p:spPr>
          <a:xfrm>
            <a:off x="791775" y="987922"/>
            <a:ext cx="6077925" cy="4170150"/>
          </a:xfrm>
          <a:prstGeom prst="rect">
            <a:avLst/>
          </a:prstGeom>
          <a:noFill/>
          <a:ln>
            <a:noFill/>
          </a:ln>
        </p:spPr>
        <p:txBody>
          <a:bodyPr spcFirstLastPara="1" wrap="square" lIns="68569" tIns="34275" rIns="68569" bIns="34275" anchor="t" anchorCtr="0">
            <a:noAutofit/>
          </a:bodyPr>
          <a:lstStyle/>
          <a:p>
            <a:pPr>
              <a:lnSpc>
                <a:spcPct val="90000"/>
              </a:lnSpc>
              <a:buClr>
                <a:srgbClr val="FFFFFF"/>
              </a:buClr>
              <a:buSzPts val="2400"/>
            </a:pPr>
            <a:r>
              <a:rPr lang="en-US" sz="1500" b="1" dirty="0" err="1">
                <a:solidFill>
                  <a:schemeClr val="dk1"/>
                </a:solidFill>
                <a:latin typeface="+mn-lt"/>
                <a:ea typeface="Helvetica Neue Light"/>
                <a:cs typeface="Helvetica Neue Light"/>
                <a:sym typeface="Helvetica Neue Light"/>
              </a:rPr>
              <a:t>Contexto</a:t>
            </a:r>
            <a:endParaRPr lang="en-US" sz="1200" b="1" dirty="0">
              <a:solidFill>
                <a:schemeClr val="dk1"/>
              </a:solidFill>
              <a:latin typeface="+mn-lt"/>
              <a:ea typeface="Helvetica Neue Light"/>
              <a:cs typeface="Helvetica Neue Light"/>
              <a:sym typeface="Helvetica Neue Light"/>
            </a:endParaRPr>
          </a:p>
          <a:p>
            <a:r>
              <a:rPr lang="es-CL" sz="1200" dirty="0">
                <a:solidFill>
                  <a:schemeClr val="dk1"/>
                </a:solidFill>
                <a:latin typeface="+mn-lt"/>
                <a:ea typeface="Helvetica Neue Light"/>
                <a:cs typeface="Helvetica Neue Light"/>
                <a:sym typeface="Helvetica Neue Light"/>
              </a:rPr>
              <a:t>Este análisis se centra en el comportamiento de los clientes de una empresa de telecomunicaciones para determinar que suscriptores tienen más probabilidades de abandonar la plataforma. </a:t>
            </a:r>
          </a:p>
          <a:p>
            <a:endParaRPr lang="es-CL" sz="1200" dirty="0">
              <a:solidFill>
                <a:schemeClr val="dk1"/>
              </a:solidFill>
              <a:latin typeface="+mn-lt"/>
              <a:ea typeface="Helvetica Neue Light"/>
              <a:cs typeface="Helvetica Neue Light"/>
              <a:sym typeface="Helvetica Neue Light"/>
            </a:endParaRPr>
          </a:p>
          <a:p>
            <a:r>
              <a:rPr lang="es-CL" sz="1200" dirty="0">
                <a:solidFill>
                  <a:schemeClr val="dk1"/>
                </a:solidFill>
                <a:latin typeface="+mn-lt"/>
                <a:ea typeface="Helvetica Neue Light"/>
                <a:cs typeface="Helvetica Neue Light"/>
                <a:sym typeface="Helvetica Neue Light"/>
              </a:rPr>
              <a:t>La idea es descubrir el comportamiento de los clientes a través del análisis exploratorio de datos (EDA) y luego utilizar algunas de las técnicas de análisis predictivo para determinar los clientes que tienen más probabilidades de abandonar.</a:t>
            </a:r>
          </a:p>
          <a:p>
            <a:endParaRPr lang="es-CL" sz="1200" dirty="0">
              <a:solidFill>
                <a:schemeClr val="dk1"/>
              </a:solidFill>
              <a:latin typeface="+mn-lt"/>
              <a:ea typeface="Helvetica Neue Light"/>
              <a:cs typeface="Helvetica Neue Light"/>
              <a:sym typeface="Helvetica Neue Light"/>
            </a:endParaRPr>
          </a:p>
          <a:p>
            <a:endParaRPr lang="es-CL" sz="1200" dirty="0">
              <a:solidFill>
                <a:schemeClr val="dk1"/>
              </a:solidFill>
              <a:latin typeface="+mn-lt"/>
              <a:ea typeface="Helvetica Neue Light"/>
              <a:cs typeface="Helvetica Neue Light"/>
              <a:sym typeface="Helvetica Neue Light"/>
            </a:endParaRPr>
          </a:p>
          <a:p>
            <a:r>
              <a:rPr lang="en-US" sz="1500" b="1" dirty="0">
                <a:solidFill>
                  <a:schemeClr val="dk1"/>
                </a:solidFill>
                <a:latin typeface="+mn-lt"/>
                <a:ea typeface="Helvetica Neue Light"/>
                <a:cs typeface="Helvetica Neue Light"/>
                <a:sym typeface="Helvetica Neue Light"/>
              </a:rPr>
              <a:t>Audiencia</a:t>
            </a:r>
            <a:r>
              <a:rPr lang="en-US" sz="1200" dirty="0">
                <a:solidFill>
                  <a:schemeClr val="dk1"/>
                </a:solidFill>
                <a:latin typeface="+mn-lt"/>
                <a:ea typeface="Helvetica Neue Light"/>
                <a:cs typeface="Helvetica Neue Light"/>
                <a:sym typeface="Helvetica Neue Light"/>
              </a:rPr>
              <a:t> </a:t>
            </a:r>
          </a:p>
          <a:p>
            <a:r>
              <a:rPr lang="es-CL" sz="1200" dirty="0">
                <a:solidFill>
                  <a:schemeClr val="dk1"/>
                </a:solidFill>
                <a:latin typeface="+mn-lt"/>
                <a:ea typeface="Helvetica Neue Light"/>
                <a:cs typeface="Helvetica Neue Light"/>
                <a:sym typeface="Helvetica Neue Light"/>
              </a:rPr>
              <a:t>Esta investigación esta dirigida a los responsables de la toma de decisiones del área comercial de la empresa de Telecomunicaciones, en virtud de la perdida de suscriptores activos en los últimos meses.</a:t>
            </a:r>
          </a:p>
        </p:txBody>
      </p:sp>
      <p:sp>
        <p:nvSpPr>
          <p:cNvPr id="3" name="CuadroTexto 2">
            <a:extLst>
              <a:ext uri="{FF2B5EF4-FFF2-40B4-BE49-F238E27FC236}">
                <a16:creationId xmlns:a16="http://schemas.microsoft.com/office/drawing/2014/main" id="{33E59996-085B-D054-D5F1-57EAC5A8B555}"/>
              </a:ext>
            </a:extLst>
          </p:cNvPr>
          <p:cNvSpPr txBox="1"/>
          <p:nvPr/>
        </p:nvSpPr>
        <p:spPr>
          <a:xfrm>
            <a:off x="365648" y="464414"/>
            <a:ext cx="4090941" cy="424732"/>
          </a:xfrm>
          <a:prstGeom prst="rect">
            <a:avLst/>
          </a:prstGeom>
          <a:noFill/>
        </p:spPr>
        <p:txBody>
          <a:bodyPr wrap="square">
            <a:spAutoFit/>
          </a:bodyPr>
          <a:lstStyle/>
          <a:p>
            <a:pPr>
              <a:lnSpc>
                <a:spcPct val="90000"/>
              </a:lnSpc>
              <a:buClr>
                <a:srgbClr val="FFFFFF"/>
              </a:buClr>
              <a:buSzPts val="2400"/>
            </a:pPr>
            <a:r>
              <a:rPr lang="en-US" sz="2400" b="1" dirty="0"/>
              <a:t>CONTEXTO Y AUDIENCIA</a:t>
            </a:r>
            <a:endParaRPr lang="en-US" sz="2400" b="1" dirty="0">
              <a:solidFill>
                <a:schemeClr val="dk1"/>
              </a:solidFill>
              <a:latin typeface="+mj-lt"/>
              <a:ea typeface="Helvetica Neue Light"/>
              <a:cs typeface="Helvetica Neue Light"/>
              <a:sym typeface="Helvetica Neue Light"/>
            </a:endParaRPr>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3" name="CuadroTexto 2">
            <a:extLst>
              <a:ext uri="{FF2B5EF4-FFF2-40B4-BE49-F238E27FC236}">
                <a16:creationId xmlns:a16="http://schemas.microsoft.com/office/drawing/2014/main" id="{33E59996-085B-D054-D5F1-57EAC5A8B555}"/>
              </a:ext>
            </a:extLst>
          </p:cNvPr>
          <p:cNvSpPr txBox="1"/>
          <p:nvPr/>
        </p:nvSpPr>
        <p:spPr>
          <a:xfrm>
            <a:off x="356768" y="464413"/>
            <a:ext cx="4998683" cy="424732"/>
          </a:xfrm>
          <a:prstGeom prst="rect">
            <a:avLst/>
          </a:prstGeom>
          <a:noFill/>
        </p:spPr>
        <p:txBody>
          <a:bodyPr wrap="square">
            <a:spAutoFit/>
          </a:bodyPr>
          <a:lstStyle/>
          <a:p>
            <a:pPr>
              <a:lnSpc>
                <a:spcPct val="90000"/>
              </a:lnSpc>
              <a:buClr>
                <a:srgbClr val="FFFFFF"/>
              </a:buClr>
              <a:buSzPts val="2400"/>
            </a:pPr>
            <a:r>
              <a:rPr lang="en-US" sz="2400" b="1" dirty="0"/>
              <a:t>PREGUNTAS DE INTERÉS</a:t>
            </a:r>
          </a:p>
        </p:txBody>
      </p:sp>
      <p:sp>
        <p:nvSpPr>
          <p:cNvPr id="4" name="CuadroTexto 3">
            <a:extLst>
              <a:ext uri="{FF2B5EF4-FFF2-40B4-BE49-F238E27FC236}">
                <a16:creationId xmlns:a16="http://schemas.microsoft.com/office/drawing/2014/main" id="{74C7BD30-9FB4-24C1-023D-805F788A533F}"/>
              </a:ext>
            </a:extLst>
          </p:cNvPr>
          <p:cNvSpPr txBox="1"/>
          <p:nvPr/>
        </p:nvSpPr>
        <p:spPr>
          <a:xfrm>
            <a:off x="377148" y="991096"/>
            <a:ext cx="8314091" cy="1923604"/>
          </a:xfrm>
          <a:prstGeom prst="rect">
            <a:avLst/>
          </a:prstGeom>
          <a:noFill/>
        </p:spPr>
        <p:txBody>
          <a:bodyPr wrap="square" rtlCol="0">
            <a:spAutoFit/>
          </a:bodyPr>
          <a:lstStyle/>
          <a:p>
            <a:pPr algn="l">
              <a:buFont typeface="+mj-lt"/>
              <a:buAutoNum type="arabicPeriod"/>
            </a:pPr>
            <a:r>
              <a:rPr lang="es-CL" sz="1200" dirty="0">
                <a:solidFill>
                  <a:schemeClr val="dk1"/>
                </a:solidFill>
                <a:latin typeface="+mn-lt"/>
              </a:rPr>
              <a:t>Determinar si la cantidad y el tipo de servicios contratados influye en la retención del cliente.</a:t>
            </a:r>
          </a:p>
          <a:p>
            <a:pPr algn="l">
              <a:buFont typeface="+mj-lt"/>
              <a:buAutoNum type="arabicPeriod"/>
            </a:pPr>
            <a:r>
              <a:rPr lang="es-CL" sz="1200" dirty="0">
                <a:solidFill>
                  <a:schemeClr val="dk1"/>
                </a:solidFill>
                <a:latin typeface="+mn-lt"/>
              </a:rPr>
              <a:t>Determinar como se correlacionan las distintas variables del estudio con la duración de los contratos y la retención.</a:t>
            </a:r>
          </a:p>
          <a:p>
            <a:pPr algn="l">
              <a:buFont typeface="+mj-lt"/>
              <a:buAutoNum type="arabicPeriod"/>
            </a:pPr>
            <a:r>
              <a:rPr lang="es-CL" sz="1200" dirty="0">
                <a:solidFill>
                  <a:schemeClr val="dk1"/>
                </a:solidFill>
                <a:latin typeface="+mn-lt"/>
              </a:rPr>
              <a:t>Determinar si el aumento en los cargos incide en al tasa de abandono</a:t>
            </a:r>
          </a:p>
          <a:p>
            <a:pPr algn="l">
              <a:buFont typeface="+mj-lt"/>
              <a:buAutoNum type="arabicPeriod"/>
            </a:pPr>
            <a:r>
              <a:rPr lang="es-CL" sz="1200" dirty="0">
                <a:solidFill>
                  <a:schemeClr val="dk1"/>
                </a:solidFill>
                <a:latin typeface="+mn-lt"/>
              </a:rPr>
              <a:t>Predecir a través de un modelo si el cliente va a abandonar el servicio o no y cuales son las variables que mas influyen en la predicción.</a:t>
            </a:r>
          </a:p>
          <a:p>
            <a:pPr algn="l">
              <a:buFont typeface="+mj-lt"/>
              <a:buAutoNum type="arabicPeriod"/>
            </a:pPr>
            <a:r>
              <a:rPr lang="es-CL" sz="1200" dirty="0">
                <a:solidFill>
                  <a:schemeClr val="dk1"/>
                </a:solidFill>
                <a:latin typeface="+mn-lt"/>
              </a:rPr>
              <a:t>¿Cuáles son los indicadores clave de la rotación de clientes?</a:t>
            </a:r>
          </a:p>
          <a:p>
            <a:pPr algn="l">
              <a:buFont typeface="+mj-lt"/>
              <a:buAutoNum type="arabicPeriod"/>
            </a:pPr>
            <a:r>
              <a:rPr lang="es-CL" sz="1200" dirty="0">
                <a:solidFill>
                  <a:schemeClr val="dk1"/>
                </a:solidFill>
                <a:latin typeface="+mn-lt"/>
              </a:rPr>
              <a:t>Demostrar que el aumento de los servicios contratados incide en la permanencia de los clientes</a:t>
            </a:r>
          </a:p>
          <a:p>
            <a:pPr algn="l">
              <a:buFont typeface="+mj-lt"/>
              <a:buAutoNum type="arabicPeriod"/>
            </a:pPr>
            <a:r>
              <a:rPr lang="es-CL" sz="1200" dirty="0">
                <a:solidFill>
                  <a:schemeClr val="dk1"/>
                </a:solidFill>
                <a:latin typeface="+mn-lt"/>
              </a:rPr>
              <a:t>¿Qué estrategias de retención se pueden implementar en función de los resultados para disminuir la pérdida de clientes potenciales?</a:t>
            </a:r>
          </a:p>
          <a:p>
            <a:pPr marL="85725">
              <a:buClr>
                <a:schemeClr val="dk1"/>
              </a:buClr>
              <a:buSzPts val="1800"/>
            </a:pPr>
            <a:endParaRPr lang="es-CL" sz="1100" dirty="0">
              <a:solidFill>
                <a:schemeClr val="dk1"/>
              </a:solidFill>
              <a:latin typeface="Helvetica Neue Light"/>
              <a:sym typeface="Helvetica Neue Light"/>
            </a:endParaRPr>
          </a:p>
        </p:txBody>
      </p:sp>
    </p:spTree>
    <p:extLst>
      <p:ext uri="{BB962C8B-B14F-4D97-AF65-F5344CB8AC3E}">
        <p14:creationId xmlns:p14="http://schemas.microsoft.com/office/powerpoint/2010/main" val="325162121"/>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4" name="CuadroTexto 3">
            <a:extLst>
              <a:ext uri="{FF2B5EF4-FFF2-40B4-BE49-F238E27FC236}">
                <a16:creationId xmlns:a16="http://schemas.microsoft.com/office/drawing/2014/main" id="{74C7BD30-9FB4-24C1-023D-805F788A533F}"/>
              </a:ext>
            </a:extLst>
          </p:cNvPr>
          <p:cNvSpPr txBox="1"/>
          <p:nvPr/>
        </p:nvSpPr>
        <p:spPr>
          <a:xfrm>
            <a:off x="377148" y="991096"/>
            <a:ext cx="5127007" cy="5893921"/>
          </a:xfrm>
          <a:prstGeom prst="rect">
            <a:avLst/>
          </a:prstGeom>
          <a:noFill/>
        </p:spPr>
        <p:txBody>
          <a:bodyPr wrap="square" rtlCol="0">
            <a:spAutoFit/>
          </a:bodyPr>
          <a:lstStyle/>
          <a:p>
            <a:pPr marL="85725">
              <a:buClr>
                <a:schemeClr val="dk1"/>
              </a:buClr>
              <a:buSzPts val="1800"/>
            </a:pPr>
            <a:r>
              <a:rPr lang="en-US" b="1" dirty="0">
                <a:solidFill>
                  <a:schemeClr val="dk1"/>
                </a:solidFill>
                <a:latin typeface="+mn-lt"/>
                <a:ea typeface="Helvetica Neue Light"/>
                <a:cs typeface="Helvetica Neue Light"/>
                <a:sym typeface="Helvetica Neue Light"/>
              </a:rPr>
              <a:t>VARIABLES PRESENTES</a:t>
            </a:r>
          </a:p>
          <a:p>
            <a:pPr marL="257175" indent="-171450">
              <a:buClr>
                <a:schemeClr val="dk1"/>
              </a:buClr>
              <a:buSzPts val="1800"/>
              <a:buFont typeface="Arial" panose="020B0604020202020204" pitchFamily="34" charset="0"/>
              <a:buChar char="•"/>
            </a:pPr>
            <a:r>
              <a:rPr lang="es-CL" sz="1100" dirty="0" err="1">
                <a:solidFill>
                  <a:schemeClr val="dk1"/>
                </a:solidFill>
                <a:latin typeface="Helvetica Neue Light"/>
                <a:sym typeface="Helvetica Neue Light"/>
              </a:rPr>
              <a:t>customerID</a:t>
            </a:r>
            <a:r>
              <a:rPr lang="es-CL" sz="1100" dirty="0">
                <a:solidFill>
                  <a:schemeClr val="dk1"/>
                </a:solidFill>
                <a:latin typeface="Helvetica Neue Light"/>
                <a:sym typeface="Helvetica Neue Light"/>
              </a:rPr>
              <a:t> : &gt; ID del cliente</a:t>
            </a:r>
          </a:p>
          <a:p>
            <a:pPr marL="257175" indent="-171450">
              <a:buClr>
                <a:schemeClr val="dk1"/>
              </a:buClr>
              <a:buSzPts val="1800"/>
              <a:buFont typeface="Arial" panose="020B0604020202020204" pitchFamily="34" charset="0"/>
              <a:buChar char="•"/>
            </a:pPr>
            <a:r>
              <a:rPr lang="es-CL" sz="1100" dirty="0" err="1">
                <a:solidFill>
                  <a:schemeClr val="dk1"/>
                </a:solidFill>
                <a:latin typeface="Helvetica Neue Light"/>
                <a:sym typeface="Helvetica Neue Light"/>
              </a:rPr>
              <a:t>gender</a:t>
            </a:r>
            <a:r>
              <a:rPr lang="es-CL" sz="1100" dirty="0">
                <a:solidFill>
                  <a:schemeClr val="dk1"/>
                </a:solidFill>
                <a:latin typeface="Helvetica Neue Light"/>
                <a:sym typeface="Helvetica Neue Light"/>
              </a:rPr>
              <a:t> : si el cliente es hombre o mujer.</a:t>
            </a:r>
          </a:p>
          <a:p>
            <a:pPr marL="257175" indent="-171450">
              <a:buClr>
                <a:schemeClr val="dk1"/>
              </a:buClr>
              <a:buSzPts val="1800"/>
              <a:buFont typeface="Arial" panose="020B0604020202020204" pitchFamily="34" charset="0"/>
              <a:buChar char="•"/>
            </a:pPr>
            <a:r>
              <a:rPr lang="es-CL" sz="1100" dirty="0" err="1">
                <a:solidFill>
                  <a:schemeClr val="dk1"/>
                </a:solidFill>
                <a:latin typeface="Helvetica Neue Light"/>
                <a:sym typeface="Helvetica Neue Light"/>
              </a:rPr>
              <a:t>SeniorCitizen</a:t>
            </a:r>
            <a:r>
              <a:rPr lang="es-CL" sz="1100" dirty="0">
                <a:solidFill>
                  <a:schemeClr val="dk1"/>
                </a:solidFill>
                <a:latin typeface="Helvetica Neue Light"/>
                <a:sym typeface="Helvetica Neue Light"/>
              </a:rPr>
              <a:t> : si el cliente es una persona mayor o no (1, 0)</a:t>
            </a:r>
          </a:p>
          <a:p>
            <a:pPr marL="257175" indent="-171450">
              <a:buClr>
                <a:schemeClr val="dk1"/>
              </a:buClr>
              <a:buSzPts val="1800"/>
              <a:buFont typeface="Arial" panose="020B0604020202020204" pitchFamily="34" charset="0"/>
              <a:buChar char="•"/>
            </a:pPr>
            <a:r>
              <a:rPr lang="es-CL" sz="1100" dirty="0" err="1">
                <a:solidFill>
                  <a:schemeClr val="dk1"/>
                </a:solidFill>
                <a:latin typeface="Helvetica Neue Light"/>
                <a:sym typeface="Helvetica Neue Light"/>
              </a:rPr>
              <a:t>Partner</a:t>
            </a:r>
            <a:r>
              <a:rPr lang="es-CL" sz="1100" dirty="0">
                <a:solidFill>
                  <a:schemeClr val="dk1"/>
                </a:solidFill>
                <a:latin typeface="Helvetica Neue Light"/>
                <a:sym typeface="Helvetica Neue Light"/>
              </a:rPr>
              <a:t> : Si el cliente tiene socio o no (Sí, No)</a:t>
            </a:r>
          </a:p>
          <a:p>
            <a:pPr marL="257175" indent="-171450">
              <a:buClr>
                <a:schemeClr val="dk1"/>
              </a:buClr>
              <a:buSzPts val="1800"/>
              <a:buFont typeface="Arial" panose="020B0604020202020204" pitchFamily="34" charset="0"/>
              <a:buChar char="•"/>
            </a:pPr>
            <a:r>
              <a:rPr lang="es-CL" sz="1100" dirty="0" err="1">
                <a:solidFill>
                  <a:schemeClr val="dk1"/>
                </a:solidFill>
                <a:latin typeface="Helvetica Neue Light"/>
                <a:sym typeface="Helvetica Neue Light"/>
              </a:rPr>
              <a:t>Dependents</a:t>
            </a:r>
            <a:r>
              <a:rPr lang="es-CL" sz="1100" dirty="0">
                <a:solidFill>
                  <a:schemeClr val="dk1"/>
                </a:solidFill>
                <a:latin typeface="Helvetica Neue Light"/>
                <a:sym typeface="Helvetica Neue Light"/>
              </a:rPr>
              <a:t> : si el cliente tiene dependientes o no (Sí, No)</a:t>
            </a:r>
          </a:p>
          <a:p>
            <a:pPr marL="257175" indent="-171450">
              <a:buClr>
                <a:schemeClr val="dk1"/>
              </a:buClr>
              <a:buSzPts val="1800"/>
              <a:buFont typeface="Arial" panose="020B0604020202020204" pitchFamily="34" charset="0"/>
              <a:buChar char="•"/>
            </a:pPr>
            <a:r>
              <a:rPr lang="es-CL" sz="1100" dirty="0" err="1">
                <a:solidFill>
                  <a:schemeClr val="dk1"/>
                </a:solidFill>
                <a:latin typeface="Helvetica Neue Light"/>
                <a:sym typeface="Helvetica Neue Light"/>
              </a:rPr>
              <a:t>tenure</a:t>
            </a:r>
            <a:r>
              <a:rPr lang="es-CL" sz="1100" dirty="0">
                <a:solidFill>
                  <a:schemeClr val="dk1"/>
                </a:solidFill>
                <a:latin typeface="Helvetica Neue Light"/>
                <a:sym typeface="Helvetica Neue Light"/>
              </a:rPr>
              <a:t> : permanencia: Número de meses que el cliente ha permanecido en la empresa</a:t>
            </a:r>
          </a:p>
          <a:p>
            <a:pPr marL="257175" indent="-171450">
              <a:buClr>
                <a:schemeClr val="dk1"/>
              </a:buClr>
              <a:buSzPts val="1800"/>
              <a:buFont typeface="Arial" panose="020B0604020202020204" pitchFamily="34" charset="0"/>
              <a:buChar char="•"/>
            </a:pPr>
            <a:r>
              <a:rPr lang="es-CL" sz="1100" dirty="0" err="1">
                <a:solidFill>
                  <a:schemeClr val="dk1"/>
                </a:solidFill>
                <a:latin typeface="Helvetica Neue Light"/>
                <a:sym typeface="Helvetica Neue Light"/>
              </a:rPr>
              <a:t>PhoneService</a:t>
            </a:r>
            <a:r>
              <a:rPr lang="es-CL" sz="1100" dirty="0">
                <a:solidFill>
                  <a:schemeClr val="dk1"/>
                </a:solidFill>
                <a:latin typeface="Helvetica Neue Light"/>
                <a:sym typeface="Helvetica Neue Light"/>
              </a:rPr>
              <a:t> : si el cliente tiene un servicio telefónico o no (Sí, No)</a:t>
            </a:r>
          </a:p>
          <a:p>
            <a:pPr marL="257175" indent="-171450">
              <a:buClr>
                <a:schemeClr val="dk1"/>
              </a:buClr>
              <a:buSzPts val="1800"/>
              <a:buFont typeface="Arial" panose="020B0604020202020204" pitchFamily="34" charset="0"/>
              <a:buChar char="•"/>
            </a:pPr>
            <a:r>
              <a:rPr lang="es-CL" sz="1100" dirty="0" err="1">
                <a:solidFill>
                  <a:schemeClr val="dk1"/>
                </a:solidFill>
                <a:latin typeface="Helvetica Neue Light"/>
                <a:sym typeface="Helvetica Neue Light"/>
              </a:rPr>
              <a:t>MultipleLines</a:t>
            </a:r>
            <a:r>
              <a:rPr lang="es-CL" sz="1100" dirty="0">
                <a:solidFill>
                  <a:schemeClr val="dk1"/>
                </a:solidFill>
                <a:latin typeface="Helvetica Neue Light"/>
                <a:sym typeface="Helvetica Neue Light"/>
              </a:rPr>
              <a:t> : si el cliente tiene múltiples líneas o no (Sí, No, Sin servicio telefónico)</a:t>
            </a:r>
          </a:p>
          <a:p>
            <a:pPr marL="257175" indent="-171450">
              <a:buClr>
                <a:schemeClr val="dk1"/>
              </a:buClr>
              <a:buSzPts val="1800"/>
              <a:buFont typeface="Arial" panose="020B0604020202020204" pitchFamily="34" charset="0"/>
              <a:buChar char="•"/>
            </a:pPr>
            <a:r>
              <a:rPr lang="es-CL" sz="1100" dirty="0" err="1">
                <a:solidFill>
                  <a:schemeClr val="dk1"/>
                </a:solidFill>
                <a:latin typeface="Helvetica Neue Light"/>
                <a:sym typeface="Helvetica Neue Light"/>
              </a:rPr>
              <a:t>InternetService</a:t>
            </a:r>
            <a:r>
              <a:rPr lang="es-CL" sz="1100" dirty="0">
                <a:solidFill>
                  <a:schemeClr val="dk1"/>
                </a:solidFill>
                <a:latin typeface="Helvetica Neue Light"/>
                <a:sym typeface="Helvetica Neue Light"/>
              </a:rPr>
              <a:t> : proveedor de servicios de Internet del cliente (DSL, fibra óptica, No)</a:t>
            </a:r>
          </a:p>
          <a:p>
            <a:pPr marL="257175" indent="-171450">
              <a:buClr>
                <a:schemeClr val="dk1"/>
              </a:buClr>
              <a:buSzPts val="1800"/>
              <a:buFont typeface="Arial" panose="020B0604020202020204" pitchFamily="34" charset="0"/>
              <a:buChar char="•"/>
            </a:pPr>
            <a:r>
              <a:rPr lang="es-CL" sz="1100" dirty="0" err="1">
                <a:solidFill>
                  <a:schemeClr val="dk1"/>
                </a:solidFill>
                <a:latin typeface="Helvetica Neue Light"/>
                <a:sym typeface="Helvetica Neue Light"/>
              </a:rPr>
              <a:t>OnlineSecurity</a:t>
            </a:r>
            <a:r>
              <a:rPr lang="es-CL" sz="1100" dirty="0">
                <a:solidFill>
                  <a:schemeClr val="dk1"/>
                </a:solidFill>
                <a:latin typeface="Helvetica Neue Light"/>
                <a:sym typeface="Helvetica Neue Light"/>
              </a:rPr>
              <a:t> : si el cliente tiene seguridad en línea o no (Sí, No, Sin servicio de Internet)</a:t>
            </a:r>
          </a:p>
          <a:p>
            <a:pPr marL="257175" indent="-171450">
              <a:buClr>
                <a:schemeClr val="dk1"/>
              </a:buClr>
              <a:buSzPts val="1800"/>
              <a:buFont typeface="Arial" panose="020B0604020202020204" pitchFamily="34" charset="0"/>
              <a:buChar char="•"/>
            </a:pPr>
            <a:r>
              <a:rPr lang="es-CL" sz="1100" dirty="0" err="1">
                <a:solidFill>
                  <a:schemeClr val="dk1"/>
                </a:solidFill>
                <a:latin typeface="Helvetica Neue Light"/>
                <a:sym typeface="Helvetica Neue Light"/>
              </a:rPr>
              <a:t>OnlineBackup</a:t>
            </a:r>
            <a:r>
              <a:rPr lang="es-CL" sz="1100" dirty="0">
                <a:solidFill>
                  <a:schemeClr val="dk1"/>
                </a:solidFill>
                <a:latin typeface="Helvetica Neue Light"/>
                <a:sym typeface="Helvetica Neue Light"/>
              </a:rPr>
              <a:t> : si el cliente tiene copia de seguridad en línea o no (Sí, No, Sin servicio de Internet)</a:t>
            </a:r>
          </a:p>
          <a:p>
            <a:pPr marL="257175" indent="-171450">
              <a:buClr>
                <a:schemeClr val="dk1"/>
              </a:buClr>
              <a:buSzPts val="1800"/>
              <a:buFont typeface="Arial" panose="020B0604020202020204" pitchFamily="34" charset="0"/>
              <a:buChar char="•"/>
            </a:pPr>
            <a:r>
              <a:rPr lang="es-CL" sz="1100" dirty="0" err="1">
                <a:solidFill>
                  <a:schemeClr val="dk1"/>
                </a:solidFill>
                <a:latin typeface="Helvetica Neue Light"/>
                <a:sym typeface="Helvetica Neue Light"/>
              </a:rPr>
              <a:t>DeviceProtection</a:t>
            </a:r>
            <a:r>
              <a:rPr lang="es-CL" sz="1100" dirty="0">
                <a:solidFill>
                  <a:schemeClr val="dk1"/>
                </a:solidFill>
                <a:latin typeface="Helvetica Neue Light"/>
                <a:sym typeface="Helvetica Neue Light"/>
              </a:rPr>
              <a:t> : Si el cliente tiene protección de dispositivo o no (Sí, No, Sin servicio de Internet)</a:t>
            </a:r>
          </a:p>
          <a:p>
            <a:pPr marL="257175" indent="-171450">
              <a:buClr>
                <a:schemeClr val="dk1"/>
              </a:buClr>
              <a:buSzPts val="1800"/>
              <a:buFont typeface="Arial" panose="020B0604020202020204" pitchFamily="34" charset="0"/>
              <a:buChar char="•"/>
            </a:pPr>
            <a:r>
              <a:rPr lang="es-CL" sz="1100" dirty="0" err="1">
                <a:solidFill>
                  <a:schemeClr val="dk1"/>
                </a:solidFill>
                <a:latin typeface="Helvetica Neue Light"/>
                <a:sym typeface="Helvetica Neue Light"/>
              </a:rPr>
              <a:t>TechSupport</a:t>
            </a:r>
            <a:r>
              <a:rPr lang="es-CL" sz="1100" dirty="0">
                <a:solidFill>
                  <a:schemeClr val="dk1"/>
                </a:solidFill>
                <a:latin typeface="Helvetica Neue Light"/>
                <a:sym typeface="Helvetica Neue Light"/>
              </a:rPr>
              <a:t> : si el cliente tiene soporte técnico o no (Sí, No, Sin servicio de Internet)</a:t>
            </a:r>
          </a:p>
          <a:p>
            <a:pPr marL="257175" indent="-171450">
              <a:buClr>
                <a:schemeClr val="dk1"/>
              </a:buClr>
              <a:buSzPts val="1800"/>
              <a:buFont typeface="Arial" panose="020B0604020202020204" pitchFamily="34" charset="0"/>
              <a:buChar char="•"/>
            </a:pPr>
            <a:r>
              <a:rPr lang="es-CL" sz="1100" dirty="0" err="1">
                <a:solidFill>
                  <a:schemeClr val="dk1"/>
                </a:solidFill>
                <a:latin typeface="Helvetica Neue Light"/>
                <a:sym typeface="Helvetica Neue Light"/>
              </a:rPr>
              <a:t>StreamingTV</a:t>
            </a:r>
            <a:r>
              <a:rPr lang="es-CL" sz="1100" dirty="0">
                <a:solidFill>
                  <a:schemeClr val="dk1"/>
                </a:solidFill>
                <a:latin typeface="Helvetica Neue Light"/>
                <a:sym typeface="Helvetica Neue Light"/>
              </a:rPr>
              <a:t> : si el cliente tiene transmisión de TV o no (Sí, No, Sin servicio de Internet)</a:t>
            </a:r>
          </a:p>
          <a:p>
            <a:pPr marL="257175" indent="-171450">
              <a:buClr>
                <a:schemeClr val="dk1"/>
              </a:buClr>
              <a:buSzPts val="1800"/>
              <a:buFont typeface="Arial" panose="020B0604020202020204" pitchFamily="34" charset="0"/>
              <a:buChar char="•"/>
            </a:pPr>
            <a:r>
              <a:rPr lang="es-CL" sz="1100" dirty="0" err="1">
                <a:solidFill>
                  <a:schemeClr val="dk1"/>
                </a:solidFill>
                <a:latin typeface="Helvetica Neue Light"/>
                <a:sym typeface="Helvetica Neue Light"/>
              </a:rPr>
              <a:t>StreamingMovies</a:t>
            </a:r>
            <a:r>
              <a:rPr lang="es-CL" sz="1100" dirty="0">
                <a:solidFill>
                  <a:schemeClr val="dk1"/>
                </a:solidFill>
                <a:latin typeface="Helvetica Neue Light"/>
                <a:sym typeface="Helvetica Neue Light"/>
              </a:rPr>
              <a:t> : si el cliente tiene películas en </a:t>
            </a:r>
            <a:r>
              <a:rPr lang="es-CL" sz="1100" dirty="0" err="1">
                <a:solidFill>
                  <a:schemeClr val="dk1"/>
                </a:solidFill>
                <a:latin typeface="Helvetica Neue Light"/>
                <a:sym typeface="Helvetica Neue Light"/>
              </a:rPr>
              <a:t>streaming</a:t>
            </a:r>
            <a:r>
              <a:rPr lang="es-CL" sz="1100" dirty="0">
                <a:solidFill>
                  <a:schemeClr val="dk1"/>
                </a:solidFill>
                <a:latin typeface="Helvetica Neue Light"/>
                <a:sym typeface="Helvetica Neue Light"/>
              </a:rPr>
              <a:t> o no (Sí, No, Sin servicio de Internet)</a:t>
            </a:r>
          </a:p>
          <a:p>
            <a:pPr marL="257175" indent="-171450">
              <a:buClr>
                <a:schemeClr val="dk1"/>
              </a:buClr>
              <a:buSzPts val="1800"/>
              <a:buFont typeface="Arial" panose="020B0604020202020204" pitchFamily="34" charset="0"/>
              <a:buChar char="•"/>
            </a:pPr>
            <a:r>
              <a:rPr lang="es-CL" sz="1100" dirty="0" err="1">
                <a:solidFill>
                  <a:schemeClr val="dk1"/>
                </a:solidFill>
                <a:latin typeface="Helvetica Neue Light"/>
                <a:sym typeface="Helvetica Neue Light"/>
              </a:rPr>
              <a:t>Contract</a:t>
            </a:r>
            <a:r>
              <a:rPr lang="es-CL" sz="1100" dirty="0">
                <a:solidFill>
                  <a:schemeClr val="dk1"/>
                </a:solidFill>
                <a:latin typeface="Helvetica Neue Light"/>
                <a:sym typeface="Helvetica Neue Light"/>
              </a:rPr>
              <a:t> : el plazo del contrato del cliente (mes a mes, un año, dos años)</a:t>
            </a:r>
          </a:p>
          <a:p>
            <a:pPr marL="257175" indent="-171450">
              <a:buClr>
                <a:schemeClr val="dk1"/>
              </a:buClr>
              <a:buSzPts val="1800"/>
              <a:buFont typeface="Arial" panose="020B0604020202020204" pitchFamily="34" charset="0"/>
              <a:buChar char="•"/>
            </a:pPr>
            <a:r>
              <a:rPr lang="es-CL" sz="1100" dirty="0" err="1">
                <a:solidFill>
                  <a:schemeClr val="dk1"/>
                </a:solidFill>
                <a:latin typeface="Helvetica Neue Light"/>
                <a:sym typeface="Helvetica Neue Light"/>
              </a:rPr>
              <a:t>PaperlessBilling</a:t>
            </a:r>
            <a:r>
              <a:rPr lang="es-CL" sz="1100" dirty="0">
                <a:solidFill>
                  <a:schemeClr val="dk1"/>
                </a:solidFill>
                <a:latin typeface="Helvetica Neue Light"/>
                <a:sym typeface="Helvetica Neue Light"/>
              </a:rPr>
              <a:t> : si el cliente tiene o no facturación electrónica (Sí, No)</a:t>
            </a:r>
          </a:p>
          <a:p>
            <a:pPr marL="257175" indent="-171450">
              <a:buClr>
                <a:schemeClr val="dk1"/>
              </a:buClr>
              <a:buSzPts val="1800"/>
              <a:buFont typeface="Arial" panose="020B0604020202020204" pitchFamily="34" charset="0"/>
              <a:buChar char="•"/>
            </a:pPr>
            <a:r>
              <a:rPr lang="es-CL" sz="1100" dirty="0" err="1">
                <a:solidFill>
                  <a:schemeClr val="dk1"/>
                </a:solidFill>
                <a:latin typeface="Helvetica Neue Light"/>
                <a:sym typeface="Helvetica Neue Light"/>
              </a:rPr>
              <a:t>PaymentMethod</a:t>
            </a:r>
            <a:r>
              <a:rPr lang="es-CL" sz="1100" dirty="0">
                <a:solidFill>
                  <a:schemeClr val="dk1"/>
                </a:solidFill>
                <a:latin typeface="Helvetica Neue Light"/>
                <a:sym typeface="Helvetica Neue Light"/>
              </a:rPr>
              <a:t> : el método de pago del cliente (cheque electrónico, cheque enviado por correo, transferencia bancaria (automática), tarjeta de crédito (automática))</a:t>
            </a:r>
          </a:p>
          <a:p>
            <a:pPr marL="257175" indent="-171450">
              <a:buClr>
                <a:schemeClr val="dk1"/>
              </a:buClr>
              <a:buSzPts val="1800"/>
              <a:buFont typeface="Arial" panose="020B0604020202020204" pitchFamily="34" charset="0"/>
              <a:buChar char="•"/>
            </a:pPr>
            <a:r>
              <a:rPr lang="es-CL" sz="1100" dirty="0" err="1">
                <a:solidFill>
                  <a:schemeClr val="dk1"/>
                </a:solidFill>
                <a:latin typeface="Helvetica Neue Light"/>
                <a:sym typeface="Helvetica Neue Light"/>
              </a:rPr>
              <a:t>MonthlyCharges</a:t>
            </a:r>
            <a:r>
              <a:rPr lang="es-CL" sz="1100" dirty="0">
                <a:solidFill>
                  <a:schemeClr val="dk1"/>
                </a:solidFill>
                <a:latin typeface="Helvetica Neue Light"/>
                <a:sym typeface="Helvetica Neue Light"/>
              </a:rPr>
              <a:t> : la cantidad cargada al cliente mensualmente</a:t>
            </a:r>
          </a:p>
          <a:p>
            <a:pPr marL="257175" indent="-171450">
              <a:buClr>
                <a:schemeClr val="dk1"/>
              </a:buClr>
              <a:buSzPts val="1800"/>
              <a:buFont typeface="Arial" panose="020B0604020202020204" pitchFamily="34" charset="0"/>
              <a:buChar char="•"/>
            </a:pPr>
            <a:r>
              <a:rPr lang="es-CL" sz="1100" dirty="0" err="1">
                <a:solidFill>
                  <a:schemeClr val="dk1"/>
                </a:solidFill>
                <a:latin typeface="Helvetica Neue Light"/>
                <a:sym typeface="Helvetica Neue Light"/>
              </a:rPr>
              <a:t>TotalCharges</a:t>
            </a:r>
            <a:r>
              <a:rPr lang="es-CL" sz="1100" dirty="0">
                <a:solidFill>
                  <a:schemeClr val="dk1"/>
                </a:solidFill>
                <a:latin typeface="Helvetica Neue Light"/>
                <a:sym typeface="Helvetica Neue Light"/>
              </a:rPr>
              <a:t> : El monto total cobrado al cliente</a:t>
            </a:r>
          </a:p>
          <a:p>
            <a:pPr marL="257175" indent="-171450">
              <a:buClr>
                <a:schemeClr val="dk1"/>
              </a:buClr>
              <a:buSzPts val="1800"/>
              <a:buFont typeface="Arial" panose="020B0604020202020204" pitchFamily="34" charset="0"/>
              <a:buChar char="•"/>
            </a:pPr>
            <a:r>
              <a:rPr lang="es-CL" sz="1100" dirty="0" err="1">
                <a:solidFill>
                  <a:schemeClr val="dk1"/>
                </a:solidFill>
                <a:latin typeface="Helvetica Neue Light"/>
                <a:sym typeface="Helvetica Neue Light"/>
              </a:rPr>
              <a:t>Churn</a:t>
            </a:r>
            <a:r>
              <a:rPr lang="es-CL" sz="1100" dirty="0">
                <a:solidFill>
                  <a:schemeClr val="dk1"/>
                </a:solidFill>
                <a:latin typeface="Helvetica Neue Light"/>
                <a:sym typeface="Helvetica Neue Light"/>
              </a:rPr>
              <a:t> : si el cliente abandonó o no (Sí o No)</a:t>
            </a:r>
          </a:p>
        </p:txBody>
      </p:sp>
      <p:pic>
        <p:nvPicPr>
          <p:cNvPr id="8" name="Imagen 7">
            <a:extLst>
              <a:ext uri="{FF2B5EF4-FFF2-40B4-BE49-F238E27FC236}">
                <a16:creationId xmlns:a16="http://schemas.microsoft.com/office/drawing/2014/main" id="{07E8BEF6-B1B3-D46E-C5B3-A4E6616AEFE8}"/>
              </a:ext>
            </a:extLst>
          </p:cNvPr>
          <p:cNvPicPr>
            <a:picLocks noChangeAspect="1"/>
          </p:cNvPicPr>
          <p:nvPr/>
        </p:nvPicPr>
        <p:blipFill>
          <a:blip r:embed="rId3"/>
          <a:stretch>
            <a:fillRect/>
          </a:stretch>
        </p:blipFill>
        <p:spPr>
          <a:xfrm>
            <a:off x="5687691" y="1005908"/>
            <a:ext cx="3201535" cy="4107630"/>
          </a:xfrm>
          <a:prstGeom prst="rect">
            <a:avLst/>
          </a:prstGeom>
        </p:spPr>
      </p:pic>
      <p:sp>
        <p:nvSpPr>
          <p:cNvPr id="2" name="CuadroTexto 1">
            <a:extLst>
              <a:ext uri="{FF2B5EF4-FFF2-40B4-BE49-F238E27FC236}">
                <a16:creationId xmlns:a16="http://schemas.microsoft.com/office/drawing/2014/main" id="{6FE59B19-09A0-F38F-3953-979BF174E7F0}"/>
              </a:ext>
            </a:extLst>
          </p:cNvPr>
          <p:cNvSpPr txBox="1"/>
          <p:nvPr/>
        </p:nvSpPr>
        <p:spPr>
          <a:xfrm>
            <a:off x="356768" y="464413"/>
            <a:ext cx="4998683" cy="424732"/>
          </a:xfrm>
          <a:prstGeom prst="rect">
            <a:avLst/>
          </a:prstGeom>
          <a:noFill/>
        </p:spPr>
        <p:txBody>
          <a:bodyPr wrap="square">
            <a:spAutoFit/>
          </a:bodyPr>
          <a:lstStyle/>
          <a:p>
            <a:pPr>
              <a:lnSpc>
                <a:spcPct val="90000"/>
              </a:lnSpc>
              <a:buClr>
                <a:srgbClr val="FFFFFF"/>
              </a:buClr>
              <a:buSzPts val="2400"/>
            </a:pPr>
            <a:r>
              <a:rPr lang="en-US" sz="2400" b="1" dirty="0"/>
              <a:t>ANÁLISIS EXPLORATORIO</a:t>
            </a:r>
          </a:p>
        </p:txBody>
      </p:sp>
      <p:sp>
        <p:nvSpPr>
          <p:cNvPr id="6" name="CuadroTexto 5">
            <a:extLst>
              <a:ext uri="{FF2B5EF4-FFF2-40B4-BE49-F238E27FC236}">
                <a16:creationId xmlns:a16="http://schemas.microsoft.com/office/drawing/2014/main" id="{FB3CFAFA-C1B7-68FA-0478-400F014209CA}"/>
              </a:ext>
            </a:extLst>
          </p:cNvPr>
          <p:cNvSpPr txBox="1"/>
          <p:nvPr/>
        </p:nvSpPr>
        <p:spPr>
          <a:xfrm>
            <a:off x="5687691" y="5113538"/>
            <a:ext cx="3271574" cy="954107"/>
          </a:xfrm>
          <a:prstGeom prst="rect">
            <a:avLst/>
          </a:prstGeom>
          <a:noFill/>
        </p:spPr>
        <p:txBody>
          <a:bodyPr wrap="square">
            <a:spAutoFit/>
          </a:bodyPr>
          <a:lstStyle/>
          <a:p>
            <a:pPr marL="85725" algn="r">
              <a:buClr>
                <a:schemeClr val="dk1"/>
              </a:buClr>
              <a:buSzPts val="1800"/>
            </a:pPr>
            <a:r>
              <a:rPr lang="es-CL" sz="1400" dirty="0">
                <a:solidFill>
                  <a:schemeClr val="dk1"/>
                </a:solidFill>
                <a:latin typeface="Helvetica Neue Light"/>
                <a:sym typeface="Helvetica Neue Light"/>
              </a:rPr>
              <a:t>Filas: 7043</a:t>
            </a:r>
          </a:p>
          <a:p>
            <a:pPr marL="85725" algn="r">
              <a:buClr>
                <a:schemeClr val="dk1"/>
              </a:buClr>
              <a:buSzPts val="1800"/>
            </a:pPr>
            <a:r>
              <a:rPr lang="es-CL" dirty="0">
                <a:solidFill>
                  <a:schemeClr val="dk1"/>
                </a:solidFill>
                <a:latin typeface="Helvetica Neue Light"/>
                <a:sym typeface="Helvetica Neue Light"/>
              </a:rPr>
              <a:t>Columnas: 21</a:t>
            </a:r>
          </a:p>
          <a:p>
            <a:pPr marL="85725" algn="r">
              <a:buClr>
                <a:schemeClr val="dk1"/>
              </a:buClr>
              <a:buSzPts val="1800"/>
            </a:pPr>
            <a:r>
              <a:rPr lang="es-CL" dirty="0">
                <a:solidFill>
                  <a:schemeClr val="dk1"/>
                </a:solidFill>
                <a:latin typeface="Helvetica Neue Light"/>
                <a:sym typeface="Helvetica Neue Light"/>
              </a:rPr>
              <a:t>Valores nulos: 0</a:t>
            </a:r>
          </a:p>
          <a:p>
            <a:pPr marL="85725" algn="r">
              <a:buClr>
                <a:schemeClr val="dk1"/>
              </a:buClr>
              <a:buSzPts val="1800"/>
            </a:pPr>
            <a:endParaRPr lang="es-CL" sz="1400" dirty="0">
              <a:solidFill>
                <a:schemeClr val="dk1"/>
              </a:solidFill>
              <a:latin typeface="Helvetica Neue Light"/>
              <a:sym typeface="Helvetica Neue Light"/>
            </a:endParaRPr>
          </a:p>
        </p:txBody>
      </p:sp>
    </p:spTree>
    <p:extLst>
      <p:ext uri="{BB962C8B-B14F-4D97-AF65-F5344CB8AC3E}">
        <p14:creationId xmlns:p14="http://schemas.microsoft.com/office/powerpoint/2010/main" val="388588588"/>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3" name="CuadroTexto 2">
            <a:extLst>
              <a:ext uri="{FF2B5EF4-FFF2-40B4-BE49-F238E27FC236}">
                <a16:creationId xmlns:a16="http://schemas.microsoft.com/office/drawing/2014/main" id="{33E59996-085B-D054-D5F1-57EAC5A8B555}"/>
              </a:ext>
            </a:extLst>
          </p:cNvPr>
          <p:cNvSpPr txBox="1"/>
          <p:nvPr/>
        </p:nvSpPr>
        <p:spPr>
          <a:xfrm>
            <a:off x="356768" y="464413"/>
            <a:ext cx="4998683" cy="424732"/>
          </a:xfrm>
          <a:prstGeom prst="rect">
            <a:avLst/>
          </a:prstGeom>
          <a:noFill/>
        </p:spPr>
        <p:txBody>
          <a:bodyPr wrap="square">
            <a:spAutoFit/>
          </a:bodyPr>
          <a:lstStyle/>
          <a:p>
            <a:pPr>
              <a:lnSpc>
                <a:spcPct val="90000"/>
              </a:lnSpc>
              <a:buClr>
                <a:srgbClr val="FFFFFF"/>
              </a:buClr>
              <a:buSzPts val="2400"/>
            </a:pPr>
            <a:r>
              <a:rPr lang="en-US" sz="2400" b="1" dirty="0"/>
              <a:t>ANÁLISIS EXPLORATORIO</a:t>
            </a:r>
          </a:p>
        </p:txBody>
      </p:sp>
      <p:sp>
        <p:nvSpPr>
          <p:cNvPr id="4" name="CuadroTexto 3">
            <a:extLst>
              <a:ext uri="{FF2B5EF4-FFF2-40B4-BE49-F238E27FC236}">
                <a16:creationId xmlns:a16="http://schemas.microsoft.com/office/drawing/2014/main" id="{74C7BD30-9FB4-24C1-023D-805F788A533F}"/>
              </a:ext>
            </a:extLst>
          </p:cNvPr>
          <p:cNvSpPr txBox="1"/>
          <p:nvPr/>
        </p:nvSpPr>
        <p:spPr>
          <a:xfrm>
            <a:off x="356768" y="991096"/>
            <a:ext cx="7754293" cy="715581"/>
          </a:xfrm>
          <a:prstGeom prst="rect">
            <a:avLst/>
          </a:prstGeom>
          <a:noFill/>
        </p:spPr>
        <p:txBody>
          <a:bodyPr wrap="square" rtlCol="0">
            <a:spAutoFit/>
          </a:bodyPr>
          <a:lstStyle/>
          <a:p>
            <a:pPr marL="85725">
              <a:buClr>
                <a:schemeClr val="dk1"/>
              </a:buClr>
              <a:buSzPts val="1800"/>
            </a:pPr>
            <a:r>
              <a:rPr lang="es-CL" sz="1350" dirty="0">
                <a:solidFill>
                  <a:schemeClr val="dk1"/>
                </a:solidFill>
                <a:latin typeface="Helvetica Neue Light"/>
                <a:sym typeface="Helvetica Neue Light"/>
              </a:rPr>
              <a:t>TASA DE ABANDONO DE CLIENTES:</a:t>
            </a:r>
          </a:p>
          <a:p>
            <a:pPr marL="371475" indent="-285750">
              <a:buClr>
                <a:schemeClr val="dk1"/>
              </a:buClr>
              <a:buSzPts val="1800"/>
              <a:buFont typeface="Arial" panose="020B0604020202020204" pitchFamily="34" charset="0"/>
              <a:buChar char="•"/>
            </a:pPr>
            <a:r>
              <a:rPr lang="es-CL" sz="1350" dirty="0">
                <a:solidFill>
                  <a:schemeClr val="dk1"/>
                </a:solidFill>
                <a:latin typeface="Helvetica Neue Light"/>
                <a:sym typeface="Helvetica Neue Light"/>
              </a:rPr>
              <a:t>Se evidenció que casi 1/4 de los clientes ha abandonado de contrato en el periodo analizado</a:t>
            </a:r>
          </a:p>
          <a:p>
            <a:pPr marL="371475" indent="-285750">
              <a:buClr>
                <a:schemeClr val="dk1"/>
              </a:buClr>
              <a:buSzPts val="1800"/>
              <a:buFont typeface="Arial" panose="020B0604020202020204" pitchFamily="34" charset="0"/>
              <a:buChar char="•"/>
            </a:pPr>
            <a:r>
              <a:rPr lang="es-CL" sz="1350" dirty="0">
                <a:solidFill>
                  <a:schemeClr val="dk1"/>
                </a:solidFill>
                <a:latin typeface="Helvetica Neue Light"/>
                <a:sym typeface="Helvetica Neue Light"/>
              </a:rPr>
              <a:t>El Genero no es un factor relevante y/o no influyen en la tasa de abandono</a:t>
            </a:r>
          </a:p>
        </p:txBody>
      </p:sp>
      <p:pic>
        <p:nvPicPr>
          <p:cNvPr id="2054" name="Picture 6">
            <a:extLst>
              <a:ext uri="{FF2B5EF4-FFF2-40B4-BE49-F238E27FC236}">
                <a16:creationId xmlns:a16="http://schemas.microsoft.com/office/drawing/2014/main" id="{7BF7CDF2-315E-C548-FD0C-70DCC214CE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8313" y="2104006"/>
            <a:ext cx="5667375" cy="32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1455630"/>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3" name="CuadroTexto 2">
            <a:extLst>
              <a:ext uri="{FF2B5EF4-FFF2-40B4-BE49-F238E27FC236}">
                <a16:creationId xmlns:a16="http://schemas.microsoft.com/office/drawing/2014/main" id="{33E59996-085B-D054-D5F1-57EAC5A8B555}"/>
              </a:ext>
            </a:extLst>
          </p:cNvPr>
          <p:cNvSpPr txBox="1"/>
          <p:nvPr/>
        </p:nvSpPr>
        <p:spPr>
          <a:xfrm>
            <a:off x="356768" y="464413"/>
            <a:ext cx="4998683" cy="424732"/>
          </a:xfrm>
          <a:prstGeom prst="rect">
            <a:avLst/>
          </a:prstGeom>
          <a:noFill/>
        </p:spPr>
        <p:txBody>
          <a:bodyPr wrap="square">
            <a:spAutoFit/>
          </a:bodyPr>
          <a:lstStyle/>
          <a:p>
            <a:pPr>
              <a:lnSpc>
                <a:spcPct val="90000"/>
              </a:lnSpc>
              <a:buClr>
                <a:srgbClr val="FFFFFF"/>
              </a:buClr>
              <a:buSzPts val="2400"/>
            </a:pPr>
            <a:r>
              <a:rPr lang="en-US" sz="2400" b="1" dirty="0"/>
              <a:t>ANÁLISIS EXPLORATORIO</a:t>
            </a:r>
          </a:p>
        </p:txBody>
      </p:sp>
      <p:sp>
        <p:nvSpPr>
          <p:cNvPr id="4" name="CuadroTexto 3">
            <a:extLst>
              <a:ext uri="{FF2B5EF4-FFF2-40B4-BE49-F238E27FC236}">
                <a16:creationId xmlns:a16="http://schemas.microsoft.com/office/drawing/2014/main" id="{74C7BD30-9FB4-24C1-023D-805F788A533F}"/>
              </a:ext>
            </a:extLst>
          </p:cNvPr>
          <p:cNvSpPr txBox="1"/>
          <p:nvPr/>
        </p:nvSpPr>
        <p:spPr>
          <a:xfrm>
            <a:off x="356768" y="991096"/>
            <a:ext cx="7754293" cy="923330"/>
          </a:xfrm>
          <a:prstGeom prst="rect">
            <a:avLst/>
          </a:prstGeom>
          <a:noFill/>
        </p:spPr>
        <p:txBody>
          <a:bodyPr wrap="square" rtlCol="0">
            <a:spAutoFit/>
          </a:bodyPr>
          <a:lstStyle/>
          <a:p>
            <a:pPr marL="85725">
              <a:buClr>
                <a:schemeClr val="dk1"/>
              </a:buClr>
              <a:buSzPts val="1800"/>
            </a:pPr>
            <a:r>
              <a:rPr lang="es-CL" sz="1350" dirty="0">
                <a:solidFill>
                  <a:schemeClr val="dk1"/>
                </a:solidFill>
                <a:latin typeface="Helvetica Neue Light"/>
                <a:sym typeface="Helvetica Neue Light"/>
              </a:rPr>
              <a:t>PERMANENCIA DE LOS CLIENTE (en el periodo analizado)</a:t>
            </a:r>
          </a:p>
          <a:p>
            <a:pPr marL="371475" indent="-285750">
              <a:buClr>
                <a:schemeClr val="dk1"/>
              </a:buClr>
              <a:buSzPts val="1800"/>
              <a:buFont typeface="Arial" panose="020B0604020202020204" pitchFamily="34" charset="0"/>
              <a:buChar char="•"/>
            </a:pPr>
            <a:r>
              <a:rPr lang="es-CL" sz="1350" dirty="0">
                <a:solidFill>
                  <a:schemeClr val="dk1"/>
                </a:solidFill>
                <a:latin typeface="Helvetica Neue Light"/>
                <a:sym typeface="Helvetica Neue Light"/>
              </a:rPr>
              <a:t>Según la información suministrada, la mayoría de los clientes que abandonaron estuvieron  en la empresa menos de 20 meses, a medida que aumenta la permanencia la probabilidad de abandonar disminuye.</a:t>
            </a:r>
          </a:p>
        </p:txBody>
      </p:sp>
      <p:pic>
        <p:nvPicPr>
          <p:cNvPr id="8194" name="Picture 2">
            <a:extLst>
              <a:ext uri="{FF2B5EF4-FFF2-40B4-BE49-F238E27FC236}">
                <a16:creationId xmlns:a16="http://schemas.microsoft.com/office/drawing/2014/main" id="{420CAE5C-D75C-B511-854B-3AC592646A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675" y="2440342"/>
            <a:ext cx="7486650" cy="3752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7457268"/>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3" name="CuadroTexto 2">
            <a:extLst>
              <a:ext uri="{FF2B5EF4-FFF2-40B4-BE49-F238E27FC236}">
                <a16:creationId xmlns:a16="http://schemas.microsoft.com/office/drawing/2014/main" id="{33E59996-085B-D054-D5F1-57EAC5A8B555}"/>
              </a:ext>
            </a:extLst>
          </p:cNvPr>
          <p:cNvSpPr txBox="1"/>
          <p:nvPr/>
        </p:nvSpPr>
        <p:spPr>
          <a:xfrm>
            <a:off x="356768" y="464413"/>
            <a:ext cx="4998683" cy="424732"/>
          </a:xfrm>
          <a:prstGeom prst="rect">
            <a:avLst/>
          </a:prstGeom>
          <a:noFill/>
        </p:spPr>
        <p:txBody>
          <a:bodyPr wrap="square">
            <a:spAutoFit/>
          </a:bodyPr>
          <a:lstStyle/>
          <a:p>
            <a:pPr>
              <a:lnSpc>
                <a:spcPct val="90000"/>
              </a:lnSpc>
              <a:buClr>
                <a:srgbClr val="FFFFFF"/>
              </a:buClr>
              <a:buSzPts val="2400"/>
            </a:pPr>
            <a:r>
              <a:rPr lang="en-US" sz="2400" b="1" dirty="0"/>
              <a:t>ANÁLISIS EXPLORATORIO</a:t>
            </a:r>
          </a:p>
        </p:txBody>
      </p:sp>
      <p:sp>
        <p:nvSpPr>
          <p:cNvPr id="4" name="CuadroTexto 3">
            <a:extLst>
              <a:ext uri="{FF2B5EF4-FFF2-40B4-BE49-F238E27FC236}">
                <a16:creationId xmlns:a16="http://schemas.microsoft.com/office/drawing/2014/main" id="{74C7BD30-9FB4-24C1-023D-805F788A533F}"/>
              </a:ext>
            </a:extLst>
          </p:cNvPr>
          <p:cNvSpPr txBox="1"/>
          <p:nvPr/>
        </p:nvSpPr>
        <p:spPr>
          <a:xfrm>
            <a:off x="356768" y="991096"/>
            <a:ext cx="7754293" cy="715581"/>
          </a:xfrm>
          <a:prstGeom prst="rect">
            <a:avLst/>
          </a:prstGeom>
          <a:noFill/>
        </p:spPr>
        <p:txBody>
          <a:bodyPr wrap="square" rtlCol="0">
            <a:spAutoFit/>
          </a:bodyPr>
          <a:lstStyle/>
          <a:p>
            <a:pPr marL="85725">
              <a:buClr>
                <a:schemeClr val="dk1"/>
              </a:buClr>
              <a:buSzPts val="1800"/>
            </a:pPr>
            <a:r>
              <a:rPr lang="es-CL" sz="1350" dirty="0">
                <a:solidFill>
                  <a:schemeClr val="dk1"/>
                </a:solidFill>
                <a:latin typeface="Helvetica Neue Light"/>
                <a:sym typeface="Helvetica Neue Light"/>
              </a:rPr>
              <a:t>INCIDENCIA DE LOS CARGOS (MENSUALES Y TOTALES) EN LA TASA DE ABANDONO:</a:t>
            </a:r>
          </a:p>
          <a:p>
            <a:pPr marL="371475" indent="-285750">
              <a:buClr>
                <a:schemeClr val="dk1"/>
              </a:buClr>
              <a:buSzPts val="1800"/>
              <a:buFont typeface="Arial" panose="020B0604020202020204" pitchFamily="34" charset="0"/>
              <a:buChar char="•"/>
            </a:pPr>
            <a:r>
              <a:rPr lang="es-CL" sz="1350" dirty="0">
                <a:solidFill>
                  <a:schemeClr val="dk1"/>
                </a:solidFill>
                <a:latin typeface="Helvetica Neue Light"/>
                <a:sym typeface="Helvetica Neue Light"/>
              </a:rPr>
              <a:t>Según la distribución de los cargos de los clientes, se observa un sesgo a la izquierda, lo que evidencia que a medida que aumentas los cargos, el abandono disminuye.</a:t>
            </a:r>
          </a:p>
        </p:txBody>
      </p:sp>
      <p:pic>
        <p:nvPicPr>
          <p:cNvPr id="7170" name="Picture 2">
            <a:extLst>
              <a:ext uri="{FF2B5EF4-FFF2-40B4-BE49-F238E27FC236}">
                <a16:creationId xmlns:a16="http://schemas.microsoft.com/office/drawing/2014/main" id="{1B3FE85C-7EA7-065D-9FE1-37AC956EF4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4685" y="2089210"/>
            <a:ext cx="5448300"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5712254"/>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3" name="CuadroTexto 2">
            <a:extLst>
              <a:ext uri="{FF2B5EF4-FFF2-40B4-BE49-F238E27FC236}">
                <a16:creationId xmlns:a16="http://schemas.microsoft.com/office/drawing/2014/main" id="{33E59996-085B-D054-D5F1-57EAC5A8B555}"/>
              </a:ext>
            </a:extLst>
          </p:cNvPr>
          <p:cNvSpPr txBox="1"/>
          <p:nvPr/>
        </p:nvSpPr>
        <p:spPr>
          <a:xfrm>
            <a:off x="356768" y="464413"/>
            <a:ext cx="4998683" cy="424732"/>
          </a:xfrm>
          <a:prstGeom prst="rect">
            <a:avLst/>
          </a:prstGeom>
          <a:noFill/>
        </p:spPr>
        <p:txBody>
          <a:bodyPr wrap="square">
            <a:spAutoFit/>
          </a:bodyPr>
          <a:lstStyle/>
          <a:p>
            <a:pPr>
              <a:lnSpc>
                <a:spcPct val="90000"/>
              </a:lnSpc>
              <a:buClr>
                <a:srgbClr val="FFFFFF"/>
              </a:buClr>
              <a:buSzPts val="2400"/>
            </a:pPr>
            <a:r>
              <a:rPr lang="en-US" sz="2400" b="1" dirty="0"/>
              <a:t>ANÁLISIS EXPLORATORIO</a:t>
            </a:r>
          </a:p>
        </p:txBody>
      </p:sp>
      <p:sp>
        <p:nvSpPr>
          <p:cNvPr id="4" name="CuadroTexto 3">
            <a:extLst>
              <a:ext uri="{FF2B5EF4-FFF2-40B4-BE49-F238E27FC236}">
                <a16:creationId xmlns:a16="http://schemas.microsoft.com/office/drawing/2014/main" id="{74C7BD30-9FB4-24C1-023D-805F788A533F}"/>
              </a:ext>
            </a:extLst>
          </p:cNvPr>
          <p:cNvSpPr txBox="1"/>
          <p:nvPr/>
        </p:nvSpPr>
        <p:spPr>
          <a:xfrm>
            <a:off x="356768" y="991096"/>
            <a:ext cx="7754293" cy="923330"/>
          </a:xfrm>
          <a:prstGeom prst="rect">
            <a:avLst/>
          </a:prstGeom>
          <a:noFill/>
        </p:spPr>
        <p:txBody>
          <a:bodyPr wrap="square" rtlCol="0">
            <a:spAutoFit/>
          </a:bodyPr>
          <a:lstStyle/>
          <a:p>
            <a:pPr marL="85725">
              <a:buClr>
                <a:schemeClr val="dk1"/>
              </a:buClr>
              <a:buSzPts val="1800"/>
            </a:pPr>
            <a:r>
              <a:rPr lang="es-CL" sz="1350" dirty="0">
                <a:solidFill>
                  <a:schemeClr val="dk1"/>
                </a:solidFill>
                <a:latin typeface="Helvetica Neue Light"/>
                <a:sym typeface="Helvetica Neue Light"/>
              </a:rPr>
              <a:t>ANÁLISIS DE LOS CARGOS TOTALES:</a:t>
            </a:r>
          </a:p>
          <a:p>
            <a:pPr marL="371475" indent="-285750">
              <a:buClr>
                <a:schemeClr val="dk1"/>
              </a:buClr>
              <a:buSzPts val="1800"/>
              <a:buFont typeface="Arial" panose="020B0604020202020204" pitchFamily="34" charset="0"/>
              <a:buChar char="•"/>
            </a:pPr>
            <a:r>
              <a:rPr lang="es-CL" sz="1350" dirty="0">
                <a:solidFill>
                  <a:schemeClr val="dk1"/>
                </a:solidFill>
                <a:latin typeface="Helvetica Neue Light"/>
                <a:sym typeface="Helvetica Neue Light"/>
              </a:rPr>
              <a:t>La media de los cargos totales es de aproximadamente $2283.30, mientras que la mediana es de 1397.47. La diferencia entre la media y la mediana sugiere que hay valores atípicos en el extremo superior de la distribución</a:t>
            </a:r>
          </a:p>
        </p:txBody>
      </p:sp>
      <p:pic>
        <p:nvPicPr>
          <p:cNvPr id="6146" name="Picture 2">
            <a:extLst>
              <a:ext uri="{FF2B5EF4-FFF2-40B4-BE49-F238E27FC236}">
                <a16:creationId xmlns:a16="http://schemas.microsoft.com/office/drawing/2014/main" id="{6CBAF91B-6D5A-1580-2CE7-54EB06B283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3137" y="2050049"/>
            <a:ext cx="4657725" cy="4657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8139306"/>
      </p:ext>
    </p:extLst>
  </p:cSld>
  <p:clrMapOvr>
    <a:masterClrMapping/>
  </p:clrMapOvr>
  <p:transition spd="slow">
    <p:push/>
  </p:transition>
</p:sld>
</file>

<file path=ppt/theme/theme1.xml><?xml version="1.0" encoding="utf-8"?>
<a:theme xmlns:a="http://schemas.openxmlformats.org/drawingml/2006/main" name="1_Office Theme">
  <a:themeElements>
    <a:clrScheme name="Office Theme">
      <a:dk1>
        <a:srgbClr val="000000"/>
      </a:dk1>
      <a:lt1>
        <a:srgbClr val="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147</TotalTime>
  <Words>1924</Words>
  <Application>Microsoft Office PowerPoint</Application>
  <PresentationFormat>Carta (216 x 279 mm)</PresentationFormat>
  <Paragraphs>129</Paragraphs>
  <Slides>12</Slides>
  <Notes>11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12</vt:i4>
      </vt:variant>
    </vt:vector>
  </HeadingPairs>
  <TitlesOfParts>
    <vt:vector size="16" baseType="lpstr">
      <vt:lpstr>Helvetica Neue Light</vt:lpstr>
      <vt:lpstr>Calibri</vt:lpstr>
      <vt:lpstr>Arial</vt:lpstr>
      <vt:lpstr>1_Office Theme</vt:lpstr>
      <vt:lpstr>Abandono de clientes de telecomunicaciones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Abandono de clientes de telecomunicaciones</dc:title>
  <cp:lastModifiedBy>Carlos Parra</cp:lastModifiedBy>
  <cp:revision>2</cp:revision>
  <dcterms:modified xsi:type="dcterms:W3CDTF">2023-04-24T16:28:45Z</dcterms:modified>
</cp:coreProperties>
</file>