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Daily Camera Operation Hours</a:t>
            </a:r>
          </a:p>
        </c:rich>
      </c:tx>
      <c:layout>
        <c:manualLayout>
          <c:xMode val="edge"/>
          <c:yMode val="edge"/>
          <c:x val="0.38068438937295845"/>
          <c:y val="2.7586206896551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223574325936533E-2"/>
          <c:y val="0.15875862068965518"/>
          <c:w val="0.93982244382461599"/>
          <c:h val="0.7115941714182278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Camera Operational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Sheet1!$B$4:$B$29</c:f>
              <c:numCache>
                <c:formatCode>h:mm\ AM/PM</c:formatCode>
                <c:ptCount val="26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0.20833333333333331</c:v>
                </c:pt>
                <c:pt idx="6">
                  <c:v>0.24999999999999997</c:v>
                </c:pt>
                <c:pt idx="7">
                  <c:v>0.29166666666666663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0.45833333333333337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0.58333333333333326</c:v>
                </c:pt>
                <c:pt idx="15">
                  <c:v>0.62499999999999989</c:v>
                </c:pt>
                <c:pt idx="16">
                  <c:v>0.66666666666666652</c:v>
                </c:pt>
                <c:pt idx="17">
                  <c:v>0.70833333333333315</c:v>
                </c:pt>
                <c:pt idx="18">
                  <c:v>0.74999999999999978</c:v>
                </c:pt>
                <c:pt idx="19">
                  <c:v>0.79166666666666641</c:v>
                </c:pt>
                <c:pt idx="20">
                  <c:v>0.81249999999999978</c:v>
                </c:pt>
                <c:pt idx="21">
                  <c:v>0.83333333333333304</c:v>
                </c:pt>
                <c:pt idx="22">
                  <c:v>0.87499999999999967</c:v>
                </c:pt>
                <c:pt idx="23">
                  <c:v>0.9166666666666663</c:v>
                </c:pt>
                <c:pt idx="24">
                  <c:v>0.95833333333333293</c:v>
                </c:pt>
              </c:numCache>
            </c:numRef>
          </c:xVal>
          <c:yVal>
            <c:numRef>
              <c:f>Sheet1!$C$4:$C$29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0.5</c:v>
                </c:pt>
                <c:pt idx="21">
                  <c:v>0.5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C5-4659-9829-E30CFEB4A8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axId val="496602576"/>
        <c:axId val="496600608"/>
      </c:scatterChart>
      <c:valAx>
        <c:axId val="4966025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600608"/>
        <c:crosses val="autoZero"/>
        <c:crossBetween val="midCat"/>
        <c:majorUnit val="0.125"/>
      </c:valAx>
      <c:valAx>
        <c:axId val="496600608"/>
        <c:scaling>
          <c:orientation val="minMax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96602576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Hourly Camera Activities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Operation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Sheet1!$F$4:$F$73</c:f>
              <c:numCache>
                <c:formatCode>h:mm</c:formatCode>
                <c:ptCount val="70"/>
                <c:pt idx="0">
                  <c:v>3.7499999999999999E-2</c:v>
                </c:pt>
                <c:pt idx="1">
                  <c:v>3.8194444444444441E-2</c:v>
                </c:pt>
                <c:pt idx="2">
                  <c:v>3.8888888888888883E-2</c:v>
                </c:pt>
                <c:pt idx="3">
                  <c:v>3.9583333333333325E-2</c:v>
                </c:pt>
                <c:pt idx="4">
                  <c:v>4.0277777777777767E-2</c:v>
                </c:pt>
                <c:pt idx="5">
                  <c:v>4.0972222222222208E-2</c:v>
                </c:pt>
                <c:pt idx="6">
                  <c:v>4.166666666666665E-2</c:v>
                </c:pt>
                <c:pt idx="7">
                  <c:v>4.2361111111111092E-2</c:v>
                </c:pt>
                <c:pt idx="8">
                  <c:v>4.3055555555555534E-2</c:v>
                </c:pt>
                <c:pt idx="9">
                  <c:v>4.3749999999999976E-2</c:v>
                </c:pt>
                <c:pt idx="10">
                  <c:v>4.4444444444444418E-2</c:v>
                </c:pt>
                <c:pt idx="11">
                  <c:v>4.513888888888886E-2</c:v>
                </c:pt>
                <c:pt idx="12">
                  <c:v>4.5833333333333302E-2</c:v>
                </c:pt>
                <c:pt idx="13">
                  <c:v>4.6527777777777744E-2</c:v>
                </c:pt>
                <c:pt idx="14">
                  <c:v>4.7222222222222186E-2</c:v>
                </c:pt>
                <c:pt idx="15">
                  <c:v>4.7916666666666628E-2</c:v>
                </c:pt>
                <c:pt idx="16">
                  <c:v>4.861111111111107E-2</c:v>
                </c:pt>
                <c:pt idx="17">
                  <c:v>4.9305555555555512E-2</c:v>
                </c:pt>
                <c:pt idx="18">
                  <c:v>4.9999999999999954E-2</c:v>
                </c:pt>
                <c:pt idx="19">
                  <c:v>5.0694444444444396E-2</c:v>
                </c:pt>
                <c:pt idx="20">
                  <c:v>5.1388888888888838E-2</c:v>
                </c:pt>
                <c:pt idx="21">
                  <c:v>5.208333333333328E-2</c:v>
                </c:pt>
                <c:pt idx="22">
                  <c:v>5.2777777777777722E-2</c:v>
                </c:pt>
                <c:pt idx="23">
                  <c:v>5.3472222222222164E-2</c:v>
                </c:pt>
                <c:pt idx="24">
                  <c:v>5.4166666666666606E-2</c:v>
                </c:pt>
                <c:pt idx="25">
                  <c:v>5.4861111111111048E-2</c:v>
                </c:pt>
                <c:pt idx="26">
                  <c:v>5.555555555555549E-2</c:v>
                </c:pt>
                <c:pt idx="27">
                  <c:v>5.6249999999999932E-2</c:v>
                </c:pt>
                <c:pt idx="28">
                  <c:v>5.6944444444444374E-2</c:v>
                </c:pt>
                <c:pt idx="29">
                  <c:v>5.7638888888888816E-2</c:v>
                </c:pt>
                <c:pt idx="30">
                  <c:v>5.8333333333333258E-2</c:v>
                </c:pt>
                <c:pt idx="31">
                  <c:v>5.90277777777777E-2</c:v>
                </c:pt>
                <c:pt idx="32">
                  <c:v>5.9722222222222142E-2</c:v>
                </c:pt>
                <c:pt idx="33">
                  <c:v>6.0416666666666584E-2</c:v>
                </c:pt>
                <c:pt idx="34">
                  <c:v>6.1111111111111026E-2</c:v>
                </c:pt>
                <c:pt idx="35">
                  <c:v>6.1805555555555468E-2</c:v>
                </c:pt>
                <c:pt idx="36">
                  <c:v>6.249999999999991E-2</c:v>
                </c:pt>
                <c:pt idx="37">
                  <c:v>6.3194444444444359E-2</c:v>
                </c:pt>
                <c:pt idx="38">
                  <c:v>6.3888888888888801E-2</c:v>
                </c:pt>
                <c:pt idx="39">
                  <c:v>6.4583333333333243E-2</c:v>
                </c:pt>
                <c:pt idx="40">
                  <c:v>6.5277777777777685E-2</c:v>
                </c:pt>
                <c:pt idx="41">
                  <c:v>6.5972222222222127E-2</c:v>
                </c:pt>
                <c:pt idx="42">
                  <c:v>6.6666666666666569E-2</c:v>
                </c:pt>
                <c:pt idx="43">
                  <c:v>6.7361111111111011E-2</c:v>
                </c:pt>
                <c:pt idx="44">
                  <c:v>6.8055555555555453E-2</c:v>
                </c:pt>
                <c:pt idx="45">
                  <c:v>6.8749999999999895E-2</c:v>
                </c:pt>
                <c:pt idx="46">
                  <c:v>6.9444444444444337E-2</c:v>
                </c:pt>
                <c:pt idx="47">
                  <c:v>7.0138888888888778E-2</c:v>
                </c:pt>
                <c:pt idx="48">
                  <c:v>7.083333333333322E-2</c:v>
                </c:pt>
                <c:pt idx="49">
                  <c:v>7.1527777777777662E-2</c:v>
                </c:pt>
                <c:pt idx="50">
                  <c:v>7.2222222222222104E-2</c:v>
                </c:pt>
                <c:pt idx="51">
                  <c:v>7.2916666666666546E-2</c:v>
                </c:pt>
                <c:pt idx="52">
                  <c:v>7.3611111111110988E-2</c:v>
                </c:pt>
                <c:pt idx="53">
                  <c:v>7.430555555555543E-2</c:v>
                </c:pt>
                <c:pt idx="54">
                  <c:v>7.4999999999999872E-2</c:v>
                </c:pt>
                <c:pt idx="55">
                  <c:v>7.5694444444444314E-2</c:v>
                </c:pt>
                <c:pt idx="56">
                  <c:v>7.6388888888888756E-2</c:v>
                </c:pt>
                <c:pt idx="57">
                  <c:v>7.7083333333333198E-2</c:v>
                </c:pt>
                <c:pt idx="58">
                  <c:v>7.777777777777764E-2</c:v>
                </c:pt>
                <c:pt idx="59">
                  <c:v>7.8472222222222082E-2</c:v>
                </c:pt>
                <c:pt idx="60">
                  <c:v>7.9166666666666524E-2</c:v>
                </c:pt>
                <c:pt idx="61">
                  <c:v>7.9861111111110966E-2</c:v>
                </c:pt>
                <c:pt idx="62">
                  <c:v>8.0555555555555408E-2</c:v>
                </c:pt>
                <c:pt idx="63">
                  <c:v>8.124999999999985E-2</c:v>
                </c:pt>
                <c:pt idx="64">
                  <c:v>8.1944444444444292E-2</c:v>
                </c:pt>
                <c:pt idx="65">
                  <c:v>8.2638888888888734E-2</c:v>
                </c:pt>
                <c:pt idx="66">
                  <c:v>8.3333333333333176E-2</c:v>
                </c:pt>
                <c:pt idx="67">
                  <c:v>8.4027777777777618E-2</c:v>
                </c:pt>
                <c:pt idx="68">
                  <c:v>8.472222222222206E-2</c:v>
                </c:pt>
                <c:pt idx="69">
                  <c:v>8.5416666666666502E-2</c:v>
                </c:pt>
              </c:numCache>
            </c:numRef>
          </c:cat>
          <c:val>
            <c:numRef>
              <c:f>Sheet1!$G$4:$G$73</c:f>
              <c:numCache>
                <c:formatCode>General</c:formatCode>
                <c:ptCount val="7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A8-490B-BA26-038F6102B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7201768"/>
        <c:axId val="547202096"/>
      </c:lineChart>
      <c:catAx>
        <c:axId val="547201768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02096"/>
        <c:crosses val="autoZero"/>
        <c:auto val="1"/>
        <c:lblAlgn val="ctr"/>
        <c:lblOffset val="100"/>
        <c:noMultiLvlLbl val="0"/>
      </c:catAx>
      <c:valAx>
        <c:axId val="54720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201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0.26738</cdr:x>
      <cdr:y>0.26879</cdr:y>
    </cdr:from>
    <cdr:to>
      <cdr:x>0.77865</cdr:x>
      <cdr:y>0.86534</cdr:y>
    </cdr:to>
    <cdr:sp macro="" textlink="">
      <cdr:nvSpPr>
        <cdr:cNvPr id="2" name="Right Brace 1"/>
        <cdr:cNvSpPr/>
      </cdr:nvSpPr>
      <cdr:spPr>
        <a:xfrm xmlns:a="http://schemas.openxmlformats.org/drawingml/2006/main" rot="16200000">
          <a:off x="5532806" y="-1540598"/>
          <a:ext cx="1647825" cy="6213933"/>
        </a:xfrm>
        <a:prstGeom xmlns:a="http://schemas.openxmlformats.org/drawingml/2006/main" prst="rightBrace">
          <a:avLst>
            <a:gd name="adj1" fmla="val 8333"/>
            <a:gd name="adj2" fmla="val 52265"/>
          </a:avLst>
        </a:prstGeom>
        <a:solidFill xmlns:a="http://schemas.openxmlformats.org/drawingml/2006/main">
          <a:schemeClr val="accent5">
            <a:lumMod val="40000"/>
            <a:lumOff val="60000"/>
          </a:schemeClr>
        </a:solidFill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ot="0" spcFirstLastPara="0" vert="vert" wrap="square" lIns="91440" tIns="45720" rIns="91440" bIns="45720" numCol="1" spcCol="0" rtlCol="0" fromWordArt="0" anchor="t" anchorCtr="1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GB" sz="1600">
              <a:solidFill>
                <a:schemeClr val="tx1"/>
              </a:solidFill>
            </a:rPr>
            <a:t>Operating</a:t>
          </a:r>
          <a:r>
            <a:rPr lang="en-GB" sz="1600" baseline="0">
              <a:solidFill>
                <a:schemeClr val="tx1"/>
              </a:solidFill>
            </a:rPr>
            <a:t> hours (6 AM - 7 PM)</a:t>
          </a:r>
          <a:endParaRPr lang="en-GB" sz="160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0.77863</cdr:x>
      <cdr:y>0.27399</cdr:y>
    </cdr:from>
    <cdr:to>
      <cdr:x>0.81596</cdr:x>
      <cdr:y>0.87055</cdr:y>
    </cdr:to>
    <cdr:sp macro="" textlink="">
      <cdr:nvSpPr>
        <cdr:cNvPr id="3" name="Right Brace 2"/>
        <cdr:cNvSpPr/>
      </cdr:nvSpPr>
      <cdr:spPr>
        <a:xfrm xmlns:a="http://schemas.openxmlformats.org/drawingml/2006/main" rot="16200000">
          <a:off x="8866290" y="1353881"/>
          <a:ext cx="1647825" cy="453743"/>
        </a:xfrm>
        <a:prstGeom xmlns:a="http://schemas.openxmlformats.org/drawingml/2006/main" prst="rightBrace">
          <a:avLst>
            <a:gd name="adj1" fmla="val 8333"/>
            <a:gd name="adj2" fmla="val 52265"/>
          </a:avLst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ot="0" spcFirstLastPara="0" vert="vert" wrap="square" lIns="91440" tIns="45720" rIns="91440" bIns="45720" numCol="1" spcCol="0" rtlCol="0" fromWordArt="0" anchor="t" anchorCtr="1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n-GB" sz="16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0.12268</cdr:x>
      <cdr:y>0.24576</cdr:y>
    </cdr:from>
    <cdr:to>
      <cdr:x>0.8687</cdr:x>
      <cdr:y>0.79411</cdr:y>
    </cdr:to>
    <cdr:sp macro="" textlink="">
      <cdr:nvSpPr>
        <cdr:cNvPr id="2" name="Right Brace 1"/>
        <cdr:cNvSpPr/>
      </cdr:nvSpPr>
      <cdr:spPr>
        <a:xfrm xmlns:a="http://schemas.openxmlformats.org/drawingml/2006/main" rot="16200000">
          <a:off x="3950838" y="-2285957"/>
          <a:ext cx="1201304" cy="6850025"/>
        </a:xfrm>
        <a:prstGeom xmlns:a="http://schemas.openxmlformats.org/drawingml/2006/main" prst="rightBrace">
          <a:avLst>
            <a:gd name="adj1" fmla="val 8333"/>
            <a:gd name="adj2" fmla="val 52265"/>
          </a:avLst>
        </a:prstGeom>
        <a:solidFill xmlns:a="http://schemas.openxmlformats.org/drawingml/2006/main">
          <a:schemeClr val="accent6">
            <a:lumMod val="75000"/>
          </a:schemeClr>
        </a:solidFill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rot="0" spcFirstLastPara="0" vert="vert" wrap="square" lIns="91440" tIns="45720" rIns="91440" bIns="45720" numCol="1" spcCol="0" rtlCol="0" fromWordArt="0" anchor="t" anchorCtr="1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GB" sz="1600" dirty="0">
              <a:solidFill>
                <a:schemeClr val="tx1"/>
              </a:solidFill>
            </a:rPr>
            <a:t>Capture photo per minute and store on device 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05-01T18:26:15.817"/>
    </inkml:context>
    <inkml:brush xml:id="br0">
      <inkml:brushProperty name="width" value="0.04667" units="cm"/>
      <inkml:brushProperty name="height" value="0.04667" units="cm"/>
      <inkml:brushProperty name="ignorePressure" value="1"/>
    </inkml:brush>
  </inkml:definitions>
  <inkml:traceGroup>
    <inkml:annotationXML>
      <emma:emma xmlns:emma="http://www.w3.org/2003/04/emma" version="1.0">
        <emma:interpretation id="{B67EECC5-FF36-4A6B-BA65-F57735AAFE07}" emma:medium="tactile" emma:mode="ink">
          <msink:context xmlns:msink="http://schemas.microsoft.com/ink/2010/main" type="writingRegion" rotatedBoundingBox="948,13834 1119,13809 1122,13828 950,13854"/>
        </emma:interpretation>
      </emma:emma>
    </inkml:annotationXML>
    <inkml:traceGroup>
      <inkml:annotationXML>
        <emma:emma xmlns:emma="http://www.w3.org/2003/04/emma" version="1.0">
          <emma:interpretation id="{E5A8EB70-DCFF-41B3-A0E1-532E15E6BC13}" emma:medium="tactile" emma:mode="ink">
            <msink:context xmlns:msink="http://schemas.microsoft.com/ink/2010/main" type="paragraph" rotatedBoundingBox="948,13834 1119,13809 1122,13828 950,138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F7F8B8-1796-4CE7-A29C-9FD57D8C0352}" emma:medium="tactile" emma:mode="ink">
              <msink:context xmlns:msink="http://schemas.microsoft.com/ink/2010/main" type="line" rotatedBoundingBox="948,13834 1119,13809 1122,13828 950,13854"/>
            </emma:interpretation>
          </emma:emma>
        </inkml:annotationXML>
        <inkml:traceGroup>
          <inkml:annotationXML>
            <emma:emma xmlns:emma="http://www.w3.org/2003/04/emma" version="1.0">
              <emma:interpretation id="{AED3F278-BC6C-4642-9F64-9593E0DD09EA}" emma:medium="tactile" emma:mode="ink">
                <msink:context xmlns:msink="http://schemas.microsoft.com/ink/2010/main" type="inkWord" rotatedBoundingBox="948,13834 1119,13809 1122,13828 950,13854"/>
              </emma:interpretation>
            </emma:emma>
          </inkml:annotationXML>
          <inkml:trace contextRef="#ctx0" brushRef="#br0">1 33,'6'0,"6"0,8 0,5 0,4 0,2-6,-4-6,-6-2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8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3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63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9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8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71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99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E53C-CC8A-4F42-8880-FB83B0C74B11}" type="datetimeFigureOut">
              <a:rPr lang="en-GB" smtClean="0"/>
              <a:t>01/05/2016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9CEE-BCC6-4295-9A59-338BF3AEA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1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341910" y="4971330"/>
              <a:ext cx="61920" cy="1224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630" y="4962799"/>
                <a:ext cx="78480" cy="2930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433789"/>
              </p:ext>
            </p:extLst>
          </p:nvPr>
        </p:nvGraphicFramePr>
        <p:xfrm>
          <a:off x="38100" y="714242"/>
          <a:ext cx="121539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9501785" y="534286"/>
            <a:ext cx="0" cy="2570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55528" y="534286"/>
            <a:ext cx="0" cy="2570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9954822" y="1175385"/>
            <a:ext cx="407846" cy="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048749" y="1175385"/>
            <a:ext cx="4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0243360" y="1140829"/>
            <a:ext cx="1660809" cy="954538"/>
          </a:xfrm>
          <a:prstGeom prst="cloudCallout">
            <a:avLst>
              <a:gd name="adj1" fmla="val -78823"/>
              <a:gd name="adj2" fmla="val 4276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Cloud Compute </a:t>
            </a: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071801"/>
              </p:ext>
            </p:extLst>
          </p:nvPr>
        </p:nvGraphicFramePr>
        <p:xfrm>
          <a:off x="553734" y="3943350"/>
          <a:ext cx="9182101" cy="2190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8579588" y="3771900"/>
            <a:ext cx="0" cy="19328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044938" y="3771900"/>
            <a:ext cx="0" cy="19328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9735835" y="3944412"/>
            <a:ext cx="1660809" cy="954538"/>
          </a:xfrm>
          <a:prstGeom prst="cloudCallout">
            <a:avLst>
              <a:gd name="adj1" fmla="val -107729"/>
              <a:gd name="adj2" fmla="val 5114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Upload to Azure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9047372" y="4196488"/>
            <a:ext cx="407846" cy="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1299" y="4196488"/>
            <a:ext cx="453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594335" y="4091940"/>
            <a:ext cx="450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4 min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9501785" y="954272"/>
            <a:ext cx="45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30 Min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680210" y="1497330"/>
            <a:ext cx="2080260" cy="420739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/>
          <p:cNvSpPr/>
          <p:nvPr/>
        </p:nvSpPr>
        <p:spPr>
          <a:xfrm rot="16200000">
            <a:off x="8221576" y="4866715"/>
            <a:ext cx="1178942" cy="453743"/>
          </a:xfrm>
          <a:prstGeom prst="rightBrace">
            <a:avLst>
              <a:gd name="adj1" fmla="val 8333"/>
              <a:gd name="adj2" fmla="val 49922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vert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250447" y="1475666"/>
            <a:ext cx="4792058" cy="420739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9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33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Kanthi</dc:creator>
  <cp:lastModifiedBy>Ninad Kanthi</cp:lastModifiedBy>
  <cp:revision>7</cp:revision>
  <dcterms:created xsi:type="dcterms:W3CDTF">2016-05-01T14:16:33Z</dcterms:created>
  <dcterms:modified xsi:type="dcterms:W3CDTF">2016-05-02T19:18:09Z</dcterms:modified>
</cp:coreProperties>
</file>