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2ECCECE-194E-4675-9663-0FA13A27DDB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52F502-F42B-4F47-94EF-5FFC0BC39B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escalan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ilk.net/blog/2013/04/30/why-you-should-use-nodejs-for-CPU-bound-tasks/" TargetMode="External"/><Relationship Id="rId2" Type="http://schemas.openxmlformats.org/officeDocument/2006/relationships/hyperlink" Target="https://www.youtube.com/watch?v=jo_B4LTHi3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turebeat.com/2012/01/24/node-at-google-mozilla-yahoo/" TargetMode="External"/><Relationship Id="rId5" Type="http://schemas.openxmlformats.org/officeDocument/2006/relationships/hyperlink" Target="http://venturebeat.com/2012/01/24/why-walmart-is-using-node-js/" TargetMode="External"/><Relationship Id="rId4" Type="http://schemas.openxmlformats.org/officeDocument/2006/relationships/hyperlink" Target="http://www.quora.com/Node-js/What-are-the-biggest-websites-built-with-Node-js-on-the-server-s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Escalante @ </a:t>
            </a:r>
            <a:r>
              <a:rPr lang="en-US" dirty="0" err="1" smtClean="0"/>
              <a:t>Informatech</a:t>
            </a:r>
            <a:r>
              <a:rPr lang="en-US" dirty="0" smtClean="0"/>
              <a:t> </a:t>
            </a:r>
            <a:r>
              <a:rPr lang="en-US" dirty="0" smtClean="0"/>
              <a:t>CR – </a:t>
            </a:r>
            <a:r>
              <a:rPr lang="en-US" dirty="0" err="1" smtClean="0"/>
              <a:t>Abril</a:t>
            </a:r>
            <a:r>
              <a:rPr lang="en-US" dirty="0" smtClean="0"/>
              <a:t> 2014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github.com/carlosescalante</a:t>
            </a:r>
            <a:r>
              <a:rPr lang="en-US" dirty="0" smtClean="0"/>
              <a:t> (get source code here!)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</a:p>
          <a:p>
            <a:r>
              <a:rPr lang="en-US" dirty="0" smtClean="0"/>
              <a:t>Node.js simple </a:t>
            </a:r>
            <a:r>
              <a:rPr lang="en-US" dirty="0" smtClean="0"/>
              <a:t>server ‘Hello World’ </a:t>
            </a:r>
            <a:r>
              <a:rPr lang="en-US" dirty="0" smtClean="0"/>
              <a:t>example(s)</a:t>
            </a:r>
            <a:endParaRPr lang="en-US" dirty="0" smtClean="0"/>
          </a:p>
          <a:p>
            <a:r>
              <a:rPr lang="en-US" dirty="0" smtClean="0"/>
              <a:t>MEAN stack overview</a:t>
            </a:r>
          </a:p>
          <a:p>
            <a:r>
              <a:rPr lang="en-US" dirty="0" smtClean="0"/>
              <a:t>MEAN stack-based app tour</a:t>
            </a:r>
            <a:endParaRPr lang="en-US" dirty="0" smtClean="0"/>
          </a:p>
          <a:p>
            <a:r>
              <a:rPr lang="en-US" dirty="0" smtClean="0"/>
              <a:t>QA’s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“V8 </a:t>
            </a:r>
            <a:r>
              <a:rPr lang="en-US" dirty="0" smtClean="0"/>
              <a:t>is the JavaScript engine inside of node. It's a huge, high </a:t>
            </a:r>
            <a:r>
              <a:rPr lang="en-US" dirty="0" smtClean="0"/>
              <a:t>performance</a:t>
            </a:r>
            <a:r>
              <a:rPr lang="en-US" dirty="0" smtClean="0"/>
              <a:t>, VM written by very smart people. That is not what node is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“Node </a:t>
            </a:r>
            <a:r>
              <a:rPr lang="en-US" dirty="0" smtClean="0"/>
              <a:t>is a set of libraries on top of V8. That uses its greatness to do networking things. The focus is doing networking </a:t>
            </a:r>
            <a:r>
              <a:rPr lang="en-US" dirty="0" smtClean="0"/>
              <a:t>correctly”.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5943600"/>
            <a:ext cx="307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Ryan Dahl - Creator of node.js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Watch Introduction to Node.js with Ryan Dahl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www.youtube.com/watch?v=jo_B4LTHi3I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Why you should use Node.js for CPU-bound tasks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://neilk.net/blog/2013/04/30/why-you-should-use-nodejs-for-CPU-bound-tasks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4"/>
            </a:endParaRP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www.quora.com/Node-js/What-are-the-biggest-websites-built-with-Node-js-on-the-server-side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Why </a:t>
            </a:r>
            <a:r>
              <a:rPr lang="en-US" dirty="0" err="1" smtClean="0"/>
              <a:t>Walmart</a:t>
            </a:r>
            <a:r>
              <a:rPr lang="en-US" dirty="0" smtClean="0"/>
              <a:t> is using </a:t>
            </a:r>
            <a:r>
              <a:rPr lang="en-US" dirty="0" smtClean="0"/>
              <a:t>Node.js 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://venturebeat.com/2012/01/24/why-walmart-is-using-node-js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Node </a:t>
            </a:r>
            <a:r>
              <a:rPr lang="en-US" dirty="0" smtClean="0"/>
              <a:t>at scale: What Google, Mozilla, &amp; Yahoo are doing with </a:t>
            </a:r>
            <a:r>
              <a:rPr lang="en-US" dirty="0" smtClean="0"/>
              <a:t>Node.js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://venturebeat.com/2012/01/24/node-at-google-mozilla-yahoo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307</TotalTime>
  <Words>173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MEAN Stack</vt:lpstr>
      <vt:lpstr>Agenda</vt:lpstr>
      <vt:lpstr>Node.js overview</vt:lpstr>
      <vt:lpstr>Slide 4</vt:lpstr>
      <vt:lpstr>References – useful links</vt:lpstr>
    </vt:vector>
  </TitlesOfParts>
  <Company>eLoyalty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creator>eloy04685</dc:creator>
  <cp:lastModifiedBy>eloy04685</cp:lastModifiedBy>
  <cp:revision>32</cp:revision>
  <dcterms:created xsi:type="dcterms:W3CDTF">2014-04-28T17:37:59Z</dcterms:created>
  <dcterms:modified xsi:type="dcterms:W3CDTF">2014-04-28T22:45:45Z</dcterms:modified>
</cp:coreProperties>
</file>