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0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CECE-194E-4675-9663-0FA13A27DDBD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52F502-F42B-4F47-94EF-5FFC0BC39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CECE-194E-4675-9663-0FA13A27DDBD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502-F42B-4F47-94EF-5FFC0BC39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CECE-194E-4675-9663-0FA13A27DDBD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502-F42B-4F47-94EF-5FFC0BC39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CECE-194E-4675-9663-0FA13A27DDBD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52F502-F42B-4F47-94EF-5FFC0BC39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CECE-194E-4675-9663-0FA13A27DDBD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502-F42B-4F47-94EF-5FFC0BC39B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CECE-194E-4675-9663-0FA13A27DDBD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502-F42B-4F47-94EF-5FFC0BC39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CECE-194E-4675-9663-0FA13A27DDBD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52F502-F42B-4F47-94EF-5FFC0BC39B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CECE-194E-4675-9663-0FA13A27DDBD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502-F42B-4F47-94EF-5FFC0BC39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CECE-194E-4675-9663-0FA13A27DDBD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502-F42B-4F47-94EF-5FFC0BC39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CECE-194E-4675-9663-0FA13A27DDBD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502-F42B-4F47-94EF-5FFC0BC39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CECE-194E-4675-9663-0FA13A27DDBD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F502-F42B-4F47-94EF-5FFC0BC39B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2ECCECE-194E-4675-9663-0FA13A27DDBD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52F502-F42B-4F47-94EF-5FFC0BC39B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rlosescalante/mean-starter-k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osejs.com/docs/guide.html" TargetMode="External"/><Relationship Id="rId2" Type="http://schemas.openxmlformats.org/officeDocument/2006/relationships/hyperlink" Target="http://docs.mongodb.org/manu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odejs.org/api/" TargetMode="External"/><Relationship Id="rId5" Type="http://schemas.openxmlformats.org/officeDocument/2006/relationships/hyperlink" Target="https://docs.angularjs.org/api" TargetMode="External"/><Relationship Id="rId4" Type="http://schemas.openxmlformats.org/officeDocument/2006/relationships/hyperlink" Target="http://expressjs.com/4x/api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neilk.net/blog/2013/04/30/why-you-should-use-nodejs-for-CPU-bound-tasks/" TargetMode="External"/><Relationship Id="rId2" Type="http://schemas.openxmlformats.org/officeDocument/2006/relationships/hyperlink" Target="https://www.youtube.com/watch?v=jo_B4LTHi3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enturebeat.com/2012/01/24/node-at-google-mozilla-yahoo/" TargetMode="External"/><Relationship Id="rId5" Type="http://schemas.openxmlformats.org/officeDocument/2006/relationships/hyperlink" Target="http://venturebeat.com/2012/01/24/why-walmart-is-using-node-js/" TargetMode="External"/><Relationship Id="rId4" Type="http://schemas.openxmlformats.org/officeDocument/2006/relationships/hyperlink" Target="http://www.quora.com/Node-js/What-are-the-biggest-websites-built-with-Node-js-on-the-server-si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MEAN 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Carlos Escalante @ </a:t>
            </a:r>
            <a:r>
              <a:rPr lang="en-US" dirty="0" err="1" smtClean="0"/>
              <a:t>Informatech</a:t>
            </a:r>
            <a:r>
              <a:rPr lang="en-US" dirty="0" smtClean="0"/>
              <a:t> CR – </a:t>
            </a:r>
            <a:r>
              <a:rPr lang="en-US" dirty="0" err="1" smtClean="0"/>
              <a:t>Abril</a:t>
            </a:r>
            <a:r>
              <a:rPr lang="en-US" dirty="0" smtClean="0"/>
              <a:t> 2014</a:t>
            </a:r>
          </a:p>
          <a:p>
            <a:r>
              <a:rPr lang="en-US" dirty="0" smtClean="0">
                <a:hlinkClick r:id="rId2"/>
              </a:rPr>
              <a:t>https://github.com/carlosescalante/mean-starter-kit</a:t>
            </a:r>
            <a:endParaRPr lang="en-US" dirty="0" smtClean="0"/>
          </a:p>
          <a:p>
            <a:r>
              <a:rPr lang="en-US" dirty="0" smtClean="0"/>
              <a:t>(get source code and slides here!)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overview</a:t>
            </a:r>
          </a:p>
          <a:p>
            <a:r>
              <a:rPr lang="en-US" dirty="0" smtClean="0"/>
              <a:t>Node.js simple server ‘Hello World’ example(s)</a:t>
            </a:r>
          </a:p>
          <a:p>
            <a:r>
              <a:rPr lang="en-US" dirty="0" smtClean="0"/>
              <a:t>MEAN stack overview</a:t>
            </a:r>
          </a:p>
          <a:p>
            <a:r>
              <a:rPr lang="en-US" dirty="0" smtClean="0"/>
              <a:t>MEAN stack-based app tour</a:t>
            </a:r>
          </a:p>
          <a:p>
            <a:r>
              <a:rPr lang="en-US" dirty="0" smtClean="0"/>
              <a:t>QA’s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node.js?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“V8 is the JavaScript engine inside of node. It's a huge, high performance, VM written by very smart people. That is not what node is.”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“Node is a set of libraries on top of V8. That uses its greatness to do networking things. The focus is doing networking correctly”.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38800" y="5943600"/>
            <a:ext cx="307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Ryan Dahl - Creator of node.js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write some code!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MEAN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MEAN (</a:t>
            </a:r>
            <a:r>
              <a:rPr lang="en-US" dirty="0" err="1" smtClean="0"/>
              <a:t>MongoDB</a:t>
            </a:r>
            <a:r>
              <a:rPr lang="en-US" dirty="0" smtClean="0"/>
              <a:t>/mongoose, Express.js, Angular.js and Node.js) is a</a:t>
            </a:r>
            <a:r>
              <a:rPr lang="en-US" dirty="0" smtClean="0"/>
              <a:t> </a:t>
            </a:r>
            <a:r>
              <a:rPr lang="en-US" dirty="0" err="1" smtClean="0"/>
              <a:t>fullstack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smtClean="0"/>
              <a:t>framework.</a:t>
            </a:r>
          </a:p>
          <a:p>
            <a:pPr lvl="1"/>
            <a:r>
              <a:rPr lang="en-US" dirty="0" smtClean="0"/>
              <a:t>Both the client and server can be written in pure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Mongo provides DB persistence, Express is </a:t>
            </a:r>
            <a:r>
              <a:rPr lang="en-US" dirty="0" smtClean="0"/>
              <a:t>a </a:t>
            </a:r>
            <a:r>
              <a:rPr lang="en-US" dirty="0" smtClean="0"/>
              <a:t>minimal and flexible node.js web application </a:t>
            </a:r>
            <a:r>
              <a:rPr lang="en-US" dirty="0" smtClean="0"/>
              <a:t>framework, </a:t>
            </a:r>
            <a:r>
              <a:rPr lang="en-US" dirty="0" err="1" smtClean="0"/>
              <a:t>AngularJS</a:t>
            </a:r>
            <a:r>
              <a:rPr lang="en-US" dirty="0" smtClean="0"/>
              <a:t> lets you extend HTML vocabulary for your </a:t>
            </a:r>
            <a:r>
              <a:rPr lang="en-US" dirty="0" smtClean="0"/>
              <a:t>application and, well, node.js…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to Know the stack better…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MongoDB</a:t>
            </a:r>
            <a:r>
              <a:rPr lang="en-US" b="1" dirty="0" smtClean="0"/>
              <a:t> + Mongoose </a:t>
            </a:r>
            <a:r>
              <a:rPr lang="en-US" dirty="0" smtClean="0"/>
              <a:t>(</a:t>
            </a:r>
            <a:r>
              <a:rPr lang="en-US" dirty="0" err="1" smtClean="0"/>
              <a:t>javascript</a:t>
            </a:r>
            <a:r>
              <a:rPr lang="en-US" dirty="0" smtClean="0"/>
              <a:t> driver for mongo):</a:t>
            </a:r>
          </a:p>
          <a:p>
            <a:pPr lvl="1"/>
            <a:r>
              <a:rPr lang="en-US" dirty="0" smtClean="0">
                <a:hlinkClick r:id="rId2"/>
              </a:rPr>
              <a:t>http://docs.mongodb.org/manual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mongoosejs.com/docs/guide.html</a:t>
            </a:r>
            <a:endParaRPr lang="en-US" dirty="0" smtClean="0"/>
          </a:p>
          <a:p>
            <a:r>
              <a:rPr lang="en-US" b="1" dirty="0" err="1" smtClean="0"/>
              <a:t>ExpressJS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 smtClean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expressjs.com/4x/api.html</a:t>
            </a:r>
            <a:endParaRPr lang="en-US" dirty="0" smtClean="0"/>
          </a:p>
          <a:p>
            <a:r>
              <a:rPr lang="en-US" b="1" dirty="0" err="1" smtClean="0"/>
              <a:t>AngularJS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docs.angularjs.org/api</a:t>
            </a:r>
            <a:endParaRPr lang="en-US" dirty="0" smtClean="0"/>
          </a:p>
          <a:p>
            <a:r>
              <a:rPr lang="en-US" b="1" dirty="0" err="1" smtClean="0"/>
              <a:t>NodeJS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http://nodejs.org/api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write </a:t>
            </a:r>
            <a:r>
              <a:rPr lang="en-US" smtClean="0"/>
              <a:t>some </a:t>
            </a:r>
            <a:r>
              <a:rPr lang="en-US" smtClean="0"/>
              <a:t>more code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– 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Wingdings 2"/>
              <a:buChar char=""/>
            </a:pPr>
            <a:r>
              <a:rPr lang="en-US" dirty="0" smtClean="0"/>
              <a:t>Watch Introduction to Node.js with Ryan Dahl </a:t>
            </a:r>
            <a:r>
              <a:rPr lang="en-US" dirty="0" smtClean="0">
                <a:hlinkClick r:id="rId2"/>
              </a:rPr>
              <a:t>https://www.youtube.com/watch?v=jo_B4LTHi3I</a:t>
            </a:r>
            <a:endParaRPr lang="en-US" dirty="0" smtClean="0"/>
          </a:p>
          <a:p>
            <a:pPr marL="342900" lvl="1" indent="-342900">
              <a:buFont typeface="Wingdings 2"/>
              <a:buChar char=""/>
            </a:pPr>
            <a:r>
              <a:rPr lang="en-US" dirty="0" smtClean="0"/>
              <a:t>Why you should use Node.js for CPU-bound tasks </a:t>
            </a:r>
            <a:r>
              <a:rPr lang="en-US" dirty="0" smtClean="0">
                <a:hlinkClick r:id="rId3"/>
              </a:rPr>
              <a:t>http://neilk.net/blog/2013/04/30/why-you-should-use-nodejs-for-CPU-bound-tasks/</a:t>
            </a:r>
            <a:endParaRPr lang="en-US" dirty="0" smtClean="0">
              <a:hlinkClick r:id="rId4"/>
            </a:endParaRPr>
          </a:p>
          <a:p>
            <a:pPr marL="342900" lvl="1" indent="-342900">
              <a:buFont typeface="Wingdings 2"/>
              <a:buChar char=""/>
            </a:pP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http://www.quora.com/Node-js/What-are-the-biggest-websites-built-with-Node-js-on-the-server-side</a:t>
            </a:r>
            <a:endParaRPr lang="en-US" dirty="0" smtClean="0"/>
          </a:p>
          <a:p>
            <a:pPr marL="342900" lvl="1" indent="-342900">
              <a:buFont typeface="Wingdings 2"/>
              <a:buChar char=""/>
            </a:pPr>
            <a:r>
              <a:rPr lang="en-US" dirty="0" smtClean="0"/>
              <a:t>Why </a:t>
            </a:r>
            <a:r>
              <a:rPr lang="en-US" dirty="0" err="1" smtClean="0"/>
              <a:t>Walmart</a:t>
            </a:r>
            <a:r>
              <a:rPr lang="en-US" dirty="0" smtClean="0"/>
              <a:t> is using Node.js  </a:t>
            </a:r>
            <a:r>
              <a:rPr lang="en-US" dirty="0" smtClean="0">
                <a:hlinkClick r:id="rId5"/>
              </a:rPr>
              <a:t>http://venturebeat.com/2012/01/24/why-walmart-is-using-node-js/</a:t>
            </a:r>
            <a:endParaRPr lang="en-US" dirty="0" smtClean="0"/>
          </a:p>
          <a:p>
            <a:pPr marL="342900" lvl="1" indent="-342900">
              <a:buFont typeface="Wingdings 2"/>
              <a:buChar char=""/>
            </a:pPr>
            <a:r>
              <a:rPr lang="en-US" dirty="0" smtClean="0"/>
              <a:t>Node at scale: What Google, Mozilla, &amp; Yahoo are doing with Node.js </a:t>
            </a:r>
            <a:r>
              <a:rPr lang="en-US" dirty="0" smtClean="0">
                <a:hlinkClick r:id="rId6"/>
              </a:rPr>
              <a:t>http://venturebeat.com/2012/01/24/node-at-google-mozilla-yahoo/</a:t>
            </a:r>
            <a:endParaRPr lang="en-US" dirty="0" smtClean="0"/>
          </a:p>
          <a:p>
            <a:pPr marL="342900" lvl="1" indent="-342900">
              <a:buFont typeface="Wingdings 2"/>
              <a:buChar char=""/>
            </a:pPr>
            <a:endParaRPr lang="en-US" dirty="0" smtClean="0"/>
          </a:p>
          <a:p>
            <a:pPr marL="342900" lvl="1" indent="-342900">
              <a:buFont typeface="Wingdings 2"/>
              <a:buChar char="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318</TotalTime>
  <Words>238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Trek</vt:lpstr>
      <vt:lpstr>MEAN Stack</vt:lpstr>
      <vt:lpstr>Agenda</vt:lpstr>
      <vt:lpstr>Node.js overview</vt:lpstr>
      <vt:lpstr>Slide 4</vt:lpstr>
      <vt:lpstr>MEAN overview</vt:lpstr>
      <vt:lpstr>Get to Know the stack better…</vt:lpstr>
      <vt:lpstr>Slide 7</vt:lpstr>
      <vt:lpstr>References – useful links</vt:lpstr>
    </vt:vector>
  </TitlesOfParts>
  <Company>eLoyalty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Stack</dc:title>
  <dc:creator>eloy04685</dc:creator>
  <cp:lastModifiedBy>eloy04685</cp:lastModifiedBy>
  <cp:revision>37</cp:revision>
  <dcterms:created xsi:type="dcterms:W3CDTF">2014-04-28T17:37:59Z</dcterms:created>
  <dcterms:modified xsi:type="dcterms:W3CDTF">2014-04-28T23:16:50Z</dcterms:modified>
</cp:coreProperties>
</file>