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24BF0-F1BB-43CD-981F-9887A7D104A2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1E64-B660-4591-8C51-FE591DAC13B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7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1E64-B660-4591-8C51-FE591DAC13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 cstate="print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3E42591-7BFB-4AED-B7A3-6918B4C0A2B7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3FEB711-6307-4794-BDC8-BF7B3199FBB2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audio" Target="../media/audio1.wav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audio" Target="../media/audio1.wav"/><Relationship Id="rId3" Type="http://schemas.openxmlformats.org/officeDocument/2006/relationships/audio" Target="../media/audio2.wav"/><Relationship Id="rId7" Type="http://schemas.openxmlformats.org/officeDocument/2006/relationships/slide" Target="slide5.xml"/><Relationship Id="rId12" Type="http://schemas.openxmlformats.org/officeDocument/2006/relationships/image" Target="../media/image8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slide" Target="slide7.xml"/><Relationship Id="rId5" Type="http://schemas.openxmlformats.org/officeDocument/2006/relationships/slide" Target="slide4.xml"/><Relationship Id="rId15" Type="http://schemas.openxmlformats.org/officeDocument/2006/relationships/audio" Target="../media/audio3.wav"/><Relationship Id="rId10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slide" Target="slide6.xml"/><Relationship Id="rId1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9.jpeg"/><Relationship Id="rId7" Type="http://schemas.openxmlformats.org/officeDocument/2006/relationships/slide" Target="slide2.xml"/><Relationship Id="rId2" Type="http://schemas.openxmlformats.org/officeDocument/2006/relationships/hyperlink" Target="https://www.youtube.com/watch?v=FMfziR-VTP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jpeg"/><Relationship Id="rId10" Type="http://schemas.openxmlformats.org/officeDocument/2006/relationships/audio" Target="../media/audio3.wav"/><Relationship Id="rId4" Type="http://schemas.openxmlformats.org/officeDocument/2006/relationships/image" Target="../media/image10.jpe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4.gif"/><Relationship Id="rId7" Type="http://schemas.openxmlformats.org/officeDocument/2006/relationships/slide" Target="slide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audio" Target="../media/audio3.wav"/><Relationship Id="rId4" Type="http://schemas.openxmlformats.org/officeDocument/2006/relationships/image" Target="../media/image15.gif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9.jpeg"/><Relationship Id="rId7" Type="http://schemas.openxmlformats.org/officeDocument/2006/relationships/audio" Target="../media/audio1.wav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audio" Target="../media/audio4.wav"/><Relationship Id="rId7" Type="http://schemas.openxmlformats.org/officeDocument/2006/relationships/image" Target="../media/image33.jpeg"/><Relationship Id="rId12" Type="http://schemas.openxmlformats.org/officeDocument/2006/relationships/audio" Target="../media/audio3.wav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slide" Target="slide1.xml"/><Relationship Id="rId5" Type="http://schemas.openxmlformats.org/officeDocument/2006/relationships/image" Target="../media/image31.jpeg"/><Relationship Id="rId10" Type="http://schemas.openxmlformats.org/officeDocument/2006/relationships/audio" Target="../media/audio1.wav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Classifying Animals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Vertebrates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hlinkClick r:id="rId3" action="ppaction://hlinksldjump"/>
              </a:rPr>
              <a:t>Invertebrates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Animals </a:t>
            </a:r>
            <a:br>
              <a:rPr lang="en-US" dirty="0"/>
            </a:br>
            <a:r>
              <a:rPr lang="en-US" dirty="0"/>
              <a:t>with a Backbone </a:t>
            </a:r>
            <a:br>
              <a:rPr lang="en-US" dirty="0"/>
            </a:br>
            <a:r>
              <a:rPr lang="en-US" dirty="0"/>
              <a:t>or Spinal Column</a:t>
            </a:r>
          </a:p>
          <a:p>
            <a:r>
              <a:rPr lang="en-US" dirty="0"/>
              <a:t>Most animals at the zoo are vertebrates.</a:t>
            </a:r>
          </a:p>
          <a:p>
            <a:r>
              <a:rPr lang="en-US" dirty="0"/>
              <a:t>There are 5 main groups!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Animals </a:t>
            </a:r>
            <a:br>
              <a:rPr lang="en-US" dirty="0"/>
            </a:br>
            <a:r>
              <a:rPr lang="en-US" dirty="0"/>
              <a:t>without a Backbone</a:t>
            </a:r>
            <a:br>
              <a:rPr lang="en-US" dirty="0"/>
            </a:br>
            <a:r>
              <a:rPr lang="en-US" dirty="0"/>
              <a:t>or Spinal Column</a:t>
            </a:r>
          </a:p>
          <a:p>
            <a:r>
              <a:rPr lang="en-US" dirty="0"/>
              <a:t>There are more invertebrates on earth than vertebrate on Earth!  98% of animals on earth are invertebrates.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12" y="4527198"/>
            <a:ext cx="1395459" cy="12640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648201"/>
            <a:ext cx="1482687" cy="1143000"/>
          </a:xfrm>
          <a:prstGeom prst="rect">
            <a:avLst/>
          </a:prstGeom>
        </p:spPr>
      </p:pic>
      <p:sp>
        <p:nvSpPr>
          <p:cNvPr id="10" name="Action Button: Home 9">
            <a:hlinkClick r:id="" action="ppaction://hlinkshowjump?jump=firstslide" highlightClick="1">
              <a:snd r:embed="rId6" name="chimes.wav"/>
            </a:hlinkClick>
          </p:cNvPr>
          <p:cNvSpPr/>
          <p:nvPr/>
        </p:nvSpPr>
        <p:spPr>
          <a:xfrm>
            <a:off x="228600" y="6324600"/>
            <a:ext cx="609600" cy="391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Vertebrates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763678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Mammals</a:t>
            </a:r>
          </a:p>
          <a:p>
            <a:pPr algn="ctr"/>
            <a:endParaRPr lang="en-US" dirty="0"/>
          </a:p>
        </p:txBody>
      </p:sp>
      <p:pic>
        <p:nvPicPr>
          <p:cNvPr id="14" name="Picture 13">
            <a:hlinkClick r:id="rId2" action="ppaction://hlinksldjump">
              <a:snd r:embed="rId3" name="camera.wav"/>
            </a:hlinkClick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0364"/>
            <a:ext cx="2032000" cy="1524000"/>
          </a:xfrm>
          <a:prstGeom prst="rect">
            <a:avLst/>
          </a:prstGeom>
        </p:spPr>
      </p:pic>
      <p:pic>
        <p:nvPicPr>
          <p:cNvPr id="15" name="Picture 14">
            <a:hlinkClick r:id="rId5" action="ppaction://hlinksldjump">
              <a:snd r:embed="rId3" name="camera.wav"/>
            </a:hlinkClick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544" y="2200364"/>
            <a:ext cx="1905000" cy="15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48944" y="176367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0" y="1763678"/>
            <a:ext cx="1600200" cy="37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Birds</a:t>
            </a:r>
          </a:p>
        </p:txBody>
      </p:sp>
      <p:pic>
        <p:nvPicPr>
          <p:cNvPr id="18" name="Picture 17">
            <a:hlinkClick r:id="rId7" action="ppaction://hlinksldjump">
              <a:snd r:embed="rId3" name="camera.wav"/>
            </a:hlinkClick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27617"/>
            <a:ext cx="2034618" cy="1524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57400" y="4129290"/>
            <a:ext cx="149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Reptiles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8300" y="415469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Amphibians</a:t>
            </a:r>
          </a:p>
        </p:txBody>
      </p:sp>
      <p:pic>
        <p:nvPicPr>
          <p:cNvPr id="21" name="Picture 20">
            <a:hlinkClick r:id="rId9" action="ppaction://hlinksldjump">
              <a:snd r:embed="rId3" name="camera.wav"/>
            </a:hlinkClick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24022"/>
            <a:ext cx="2057400" cy="1576134"/>
          </a:xfrm>
          <a:prstGeom prst="rect">
            <a:avLst/>
          </a:prstGeom>
        </p:spPr>
      </p:pic>
      <p:pic>
        <p:nvPicPr>
          <p:cNvPr id="22" name="Picture 21">
            <a:hlinkClick r:id="rId11" action="ppaction://hlinksldjump">
              <a:snd r:embed="rId3" name="camera.wav"/>
            </a:hlinkClick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4514243"/>
            <a:ext cx="2381250" cy="1585913"/>
          </a:xfrm>
          <a:prstGeom prst="rect">
            <a:avLst/>
          </a:prstGeom>
        </p:spPr>
      </p:pic>
      <p:sp>
        <p:nvSpPr>
          <p:cNvPr id="23" name="Action Button: Home 22">
            <a:hlinkClick r:id="" action="ppaction://hlinkshowjump?jump=firstslide" highlightClick="1">
              <a:snd r:embed="rId13" name="chimes.wav"/>
            </a:hlinkClick>
          </p:cNvPr>
          <p:cNvSpPr/>
          <p:nvPr/>
        </p:nvSpPr>
        <p:spPr>
          <a:xfrm>
            <a:off x="8206818" y="6324600"/>
            <a:ext cx="609600" cy="391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ction Button: Custom 23">
            <a:hlinkClick r:id="rId14" action="ppaction://hlinksldjump" highlightClick="1">
              <a:snd r:embed="rId15" name="drumroll.wav"/>
            </a:hlinkClick>
          </p:cNvPr>
          <p:cNvSpPr/>
          <p:nvPr/>
        </p:nvSpPr>
        <p:spPr>
          <a:xfrm>
            <a:off x="6629400" y="6332027"/>
            <a:ext cx="1295400" cy="3916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Classifying Animal</a:t>
            </a:r>
          </a:p>
        </p:txBody>
      </p:sp>
    </p:spTree>
    <p:extLst>
      <p:ext uri="{BB962C8B-B14F-4D97-AF65-F5344CB8AC3E}">
        <p14:creationId xmlns:p14="http://schemas.microsoft.com/office/powerpoint/2010/main" val="347835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Mammals</a:t>
            </a:r>
            <a:br>
              <a:rPr lang="en-US" dirty="0"/>
            </a:br>
            <a:r>
              <a:rPr lang="en-US" sz="1200" dirty="0">
                <a:hlinkClick r:id="rId2"/>
              </a:rPr>
              <a:t>https://www.youtube.com/watch?v=FMfziR-VTPc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http://www.neok12.com/video/Mammals/zX6d6165767b617e5b075273.htm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Have hair or fur</a:t>
            </a:r>
          </a:p>
          <a:p>
            <a:pPr algn="ctr"/>
            <a:r>
              <a:rPr lang="en-US" dirty="0"/>
              <a:t>Give birth to live young</a:t>
            </a:r>
          </a:p>
          <a:p>
            <a:pPr algn="ctr"/>
            <a:r>
              <a:rPr lang="en-US" dirty="0"/>
              <a:t>Mammal mothers nurse their young milk</a:t>
            </a:r>
          </a:p>
          <a:p>
            <a:pPr algn="ctr"/>
            <a:r>
              <a:rPr lang="en-US" dirty="0"/>
              <a:t>Have lungs and need air to breathe</a:t>
            </a:r>
          </a:p>
          <a:p>
            <a:pPr algn="ctr"/>
            <a:r>
              <a:rPr lang="en-US" dirty="0"/>
              <a:t>Are warm blooded</a:t>
            </a:r>
          </a:p>
          <a:p>
            <a:pPr algn="ctr"/>
            <a:r>
              <a:rPr lang="en-US" dirty="0"/>
              <a:t>Fast and smart</a:t>
            </a:r>
          </a:p>
          <a:p>
            <a:pPr algn="ctr"/>
            <a:r>
              <a:rPr lang="en-US" dirty="0"/>
              <a:t>Are vertebrates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" y="1736670"/>
            <a:ext cx="2286000" cy="1560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609" y="1630943"/>
            <a:ext cx="2286000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53468"/>
            <a:ext cx="2590800" cy="1725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53468"/>
            <a:ext cx="4495800" cy="1936652"/>
          </a:xfrm>
          <a:prstGeom prst="rect">
            <a:avLst/>
          </a:prstGeom>
        </p:spPr>
      </p:pic>
      <p:sp>
        <p:nvSpPr>
          <p:cNvPr id="8" name="Action Button: Back or Previous 7">
            <a:hlinkClick r:id="rId7" action="ppaction://hlinksldjump" highlightClick="1"/>
          </p:cNvPr>
          <p:cNvSpPr/>
          <p:nvPr/>
        </p:nvSpPr>
        <p:spPr>
          <a:xfrm>
            <a:off x="7616228" y="6390120"/>
            <a:ext cx="533400" cy="39168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Home 8">
            <a:hlinkClick r:id="" action="ppaction://hlinkshowjump?jump=firstslide" highlightClick="1">
              <a:snd r:embed="rId8" name="chimes.wav"/>
            </a:hlinkClick>
          </p:cNvPr>
          <p:cNvSpPr/>
          <p:nvPr/>
        </p:nvSpPr>
        <p:spPr>
          <a:xfrm>
            <a:off x="8382000" y="6390120"/>
            <a:ext cx="609600" cy="391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9" action="ppaction://hlinksldjump" highlightClick="1">
              <a:snd r:embed="rId10" name="drumroll.wav"/>
            </a:hlinkClick>
          </p:cNvPr>
          <p:cNvSpPr/>
          <p:nvPr/>
        </p:nvSpPr>
        <p:spPr>
          <a:xfrm>
            <a:off x="6019800" y="6390120"/>
            <a:ext cx="1295400" cy="3916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Classifying Animal</a:t>
            </a:r>
          </a:p>
        </p:txBody>
      </p:sp>
    </p:spTree>
    <p:extLst>
      <p:ext uri="{BB962C8B-B14F-4D97-AF65-F5344CB8AC3E}">
        <p14:creationId xmlns:p14="http://schemas.microsoft.com/office/powerpoint/2010/main" val="993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5857"/>
            <a:ext cx="7772400" cy="3733800"/>
          </a:xfrm>
        </p:spPr>
        <p:txBody>
          <a:bodyPr/>
          <a:lstStyle/>
          <a:p>
            <a:pPr algn="ctr"/>
            <a:r>
              <a:rPr lang="en-US" dirty="0"/>
              <a:t>Breathe underwater using gills.</a:t>
            </a:r>
          </a:p>
          <a:p>
            <a:pPr algn="ctr"/>
            <a:r>
              <a:rPr lang="en-US" dirty="0"/>
              <a:t>Have scales and fins that help them move underwater.</a:t>
            </a:r>
          </a:p>
          <a:p>
            <a:pPr algn="ctr"/>
            <a:r>
              <a:rPr lang="en-US" dirty="0"/>
              <a:t>Are cold blooded.</a:t>
            </a:r>
          </a:p>
          <a:p>
            <a:pPr algn="ctr"/>
            <a:r>
              <a:rPr lang="en-US" dirty="0"/>
              <a:t>Lay eggs to their babies.</a:t>
            </a:r>
          </a:p>
          <a:p>
            <a:pPr algn="ctr"/>
            <a:r>
              <a:rPr lang="en-US" dirty="0"/>
              <a:t>Not all living things that live underwater are fish!</a:t>
            </a:r>
          </a:p>
          <a:p>
            <a:pPr algn="ctr"/>
            <a:r>
              <a:rPr lang="en-US" dirty="0"/>
              <a:t>Have scales</a:t>
            </a:r>
          </a:p>
          <a:p>
            <a:pPr algn="ctr"/>
            <a:r>
              <a:rPr lang="en-US" dirty="0"/>
              <a:t>Are vertebrates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2" y="3962400"/>
            <a:ext cx="2654601" cy="199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432" y="-58341"/>
            <a:ext cx="2088064" cy="1738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962400"/>
            <a:ext cx="1905000" cy="216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531"/>
            <a:ext cx="2159858" cy="1619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962400"/>
            <a:ext cx="2743200" cy="1828800"/>
          </a:xfrm>
          <a:prstGeom prst="rect">
            <a:avLst/>
          </a:prstGeom>
        </p:spPr>
      </p:pic>
      <p:sp>
        <p:nvSpPr>
          <p:cNvPr id="9" name="Action Button: Back or Previous 8">
            <a:hlinkClick r:id="rId7" action="ppaction://hlinksldjump" highlightClick="1"/>
          </p:cNvPr>
          <p:cNvSpPr/>
          <p:nvPr/>
        </p:nvSpPr>
        <p:spPr>
          <a:xfrm>
            <a:off x="7597232" y="6357997"/>
            <a:ext cx="533400" cy="39168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Home 9">
            <a:hlinkClick r:id="" action="ppaction://hlinkshowjump?jump=firstslide" highlightClick="1">
              <a:snd r:embed="rId8" name="chimes.wav"/>
            </a:hlinkClick>
          </p:cNvPr>
          <p:cNvSpPr/>
          <p:nvPr/>
        </p:nvSpPr>
        <p:spPr>
          <a:xfrm>
            <a:off x="8336464" y="6356170"/>
            <a:ext cx="609600" cy="391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9" action="ppaction://hlinksldjump" highlightClick="1">
              <a:snd r:embed="rId10" name="drumroll.wav"/>
            </a:hlinkClick>
          </p:cNvPr>
          <p:cNvSpPr/>
          <p:nvPr/>
        </p:nvSpPr>
        <p:spPr>
          <a:xfrm>
            <a:off x="6019800" y="6343226"/>
            <a:ext cx="1295400" cy="3916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Classifying Animal</a:t>
            </a:r>
          </a:p>
        </p:txBody>
      </p:sp>
    </p:spTree>
    <p:extLst>
      <p:ext uri="{BB962C8B-B14F-4D97-AF65-F5344CB8AC3E}">
        <p14:creationId xmlns:p14="http://schemas.microsoft.com/office/powerpoint/2010/main" val="250652914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Birds</a:t>
            </a:r>
            <a:br>
              <a:rPr lang="en-US" dirty="0"/>
            </a:br>
            <a:r>
              <a:rPr lang="en-US" sz="1500" dirty="0"/>
              <a:t>https://www.youtube.com/watch?v=8vL_2rF8JHU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Have feathers,  two wings,  four limbs, and a beak.</a:t>
            </a:r>
          </a:p>
          <a:p>
            <a:pPr algn="ctr"/>
            <a:r>
              <a:rPr lang="en-US" dirty="0"/>
              <a:t>Breathe using their lungs.</a:t>
            </a:r>
          </a:p>
          <a:p>
            <a:pPr algn="ctr"/>
            <a:r>
              <a:rPr lang="en-US" dirty="0"/>
              <a:t>Lay eggs.</a:t>
            </a:r>
          </a:p>
          <a:p>
            <a:pPr algn="ctr"/>
            <a:r>
              <a:rPr lang="en-US" dirty="0"/>
              <a:t>Are warm blooded.</a:t>
            </a:r>
          </a:p>
          <a:p>
            <a:pPr algn="ctr"/>
            <a:r>
              <a:rPr lang="en-US" dirty="0"/>
              <a:t>Most birds fly!</a:t>
            </a:r>
          </a:p>
          <a:p>
            <a:pPr algn="ctr"/>
            <a:r>
              <a:rPr lang="en-US" dirty="0"/>
              <a:t>Are vertebrates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400"/>
            <a:ext cx="3162300" cy="210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22" y="3945467"/>
            <a:ext cx="2867378" cy="2150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1367028" cy="1632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33" y="826911"/>
            <a:ext cx="1642533" cy="1231900"/>
          </a:xfrm>
          <a:prstGeom prst="rect">
            <a:avLst/>
          </a:prstGeom>
        </p:spPr>
      </p:pic>
      <p:sp>
        <p:nvSpPr>
          <p:cNvPr id="8" name="Action Button: Back or Previous 7">
            <a:hlinkClick r:id="rId6" action="ppaction://hlinksldjump" highlightClick="1"/>
          </p:cNvPr>
          <p:cNvSpPr/>
          <p:nvPr/>
        </p:nvSpPr>
        <p:spPr>
          <a:xfrm>
            <a:off x="7543800" y="6390120"/>
            <a:ext cx="533400" cy="39168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Home 8">
            <a:hlinkClick r:id="" action="ppaction://hlinkshowjump?jump=firstslide" highlightClick="1">
              <a:snd r:embed="rId7" name="chimes.wav"/>
            </a:hlinkClick>
          </p:cNvPr>
          <p:cNvSpPr/>
          <p:nvPr/>
        </p:nvSpPr>
        <p:spPr>
          <a:xfrm>
            <a:off x="8342432" y="6390120"/>
            <a:ext cx="609600" cy="391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8" action="ppaction://hlinksldjump" highlightClick="1">
              <a:snd r:embed="rId9" name="drumroll.wav"/>
            </a:hlinkClick>
          </p:cNvPr>
          <p:cNvSpPr/>
          <p:nvPr/>
        </p:nvSpPr>
        <p:spPr>
          <a:xfrm>
            <a:off x="6019800" y="6390120"/>
            <a:ext cx="1295400" cy="3916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Classifying Animal</a:t>
            </a:r>
          </a:p>
        </p:txBody>
      </p:sp>
    </p:spTree>
    <p:extLst>
      <p:ext uri="{BB962C8B-B14F-4D97-AF65-F5344CB8AC3E}">
        <p14:creationId xmlns:p14="http://schemas.microsoft.com/office/powerpoint/2010/main" val="4939098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99" y="10755"/>
            <a:ext cx="7772400" cy="907553"/>
          </a:xfrm>
        </p:spPr>
        <p:txBody>
          <a:bodyPr/>
          <a:lstStyle/>
          <a:p>
            <a:pPr algn="ctr"/>
            <a:r>
              <a:rPr lang="en-US" dirty="0"/>
              <a:t>Reptiles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076" y="733231"/>
            <a:ext cx="7772400" cy="391486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Have scales to cover body</a:t>
            </a:r>
          </a:p>
          <a:p>
            <a:pPr algn="ctr"/>
            <a:r>
              <a:rPr lang="en-US" dirty="0"/>
              <a:t>Have lungs</a:t>
            </a:r>
          </a:p>
          <a:p>
            <a:pPr algn="ctr"/>
            <a:r>
              <a:rPr lang="en-US" dirty="0"/>
              <a:t>Lay eggs on land</a:t>
            </a:r>
          </a:p>
          <a:p>
            <a:pPr algn="ctr"/>
            <a:r>
              <a:rPr lang="en-US" dirty="0"/>
              <a:t>Are cold blooded</a:t>
            </a:r>
          </a:p>
          <a:p>
            <a:pPr algn="ctr"/>
            <a:r>
              <a:rPr lang="en-US" dirty="0"/>
              <a:t>Use the sun to keep warm</a:t>
            </a:r>
          </a:p>
          <a:p>
            <a:pPr algn="ctr"/>
            <a:r>
              <a:rPr lang="en-US" dirty="0"/>
              <a:t>Do not have ears</a:t>
            </a:r>
          </a:p>
          <a:p>
            <a:pPr algn="ctr"/>
            <a:r>
              <a:rPr lang="en-US" dirty="0"/>
              <a:t>Are vertebrates</a:t>
            </a:r>
          </a:p>
          <a:p>
            <a:pPr algn="ctr"/>
            <a:r>
              <a:rPr lang="en-US" dirty="0"/>
              <a:t>Most hibernate</a:t>
            </a:r>
          </a:p>
          <a:p>
            <a:pPr algn="ctr"/>
            <a:r>
              <a:rPr lang="en-US" dirty="0"/>
              <a:t>Live on land and water</a:t>
            </a:r>
          </a:p>
          <a:p>
            <a:pPr algn="ctr"/>
            <a:r>
              <a:rPr lang="en-US" dirty="0"/>
              <a:t>Most live in warm places</a:t>
            </a:r>
          </a:p>
          <a:p>
            <a:pPr algn="ctr"/>
            <a:r>
              <a:rPr lang="en-US" dirty="0"/>
              <a:t>Some can be venomous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6"/>
            <a:ext cx="28448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24" y="31431"/>
            <a:ext cx="2151276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82" y="4402354"/>
            <a:ext cx="3766672" cy="2379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79" y="4483977"/>
            <a:ext cx="2829892" cy="2374023"/>
          </a:xfrm>
          <a:prstGeom prst="rect">
            <a:avLst/>
          </a:prstGeom>
        </p:spPr>
      </p:pic>
      <p:sp>
        <p:nvSpPr>
          <p:cNvPr id="9" name="Action Button: Home 8">
            <a:hlinkClick r:id="" action="ppaction://hlinkshowjump?jump=firstslide" highlightClick="1">
              <a:snd r:embed="rId6" name="chimes.wav"/>
            </a:hlinkClick>
          </p:cNvPr>
          <p:cNvSpPr/>
          <p:nvPr/>
        </p:nvSpPr>
        <p:spPr>
          <a:xfrm>
            <a:off x="8399676" y="6390120"/>
            <a:ext cx="609600" cy="391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Amphibians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Live in land and water</a:t>
            </a:r>
          </a:p>
          <a:p>
            <a:pPr algn="ctr"/>
            <a:r>
              <a:rPr lang="en-US" dirty="0"/>
              <a:t>Many undergo metamorphosis – start living underwater and using gills, and develop lungs to live in land</a:t>
            </a:r>
          </a:p>
          <a:p>
            <a:pPr algn="ctr"/>
            <a:r>
              <a:rPr lang="en-US" dirty="0"/>
              <a:t>Are cold-blooded</a:t>
            </a:r>
          </a:p>
          <a:p>
            <a:pPr algn="ctr"/>
            <a:r>
              <a:rPr lang="en-US" dirty="0"/>
              <a:t>Use the sun to keep warm</a:t>
            </a:r>
          </a:p>
          <a:p>
            <a:pPr algn="ctr"/>
            <a:r>
              <a:rPr lang="en-US" dirty="0"/>
              <a:t>Lay eggs in water</a:t>
            </a:r>
          </a:p>
          <a:p>
            <a:pPr algn="ctr"/>
            <a:r>
              <a:rPr lang="en-US" dirty="0"/>
              <a:t>Have moist skin</a:t>
            </a:r>
          </a:p>
          <a:p>
            <a:pPr algn="ctr"/>
            <a:r>
              <a:rPr lang="en-US" dirty="0"/>
              <a:t>Have webbed feet</a:t>
            </a:r>
          </a:p>
          <a:p>
            <a:pPr algn="ctr"/>
            <a:r>
              <a:rPr lang="en-US" dirty="0"/>
              <a:t>Breath through the skin</a:t>
            </a:r>
          </a:p>
          <a:p>
            <a:pPr algn="ctr"/>
            <a:r>
              <a:rPr lang="en-US" dirty="0"/>
              <a:t>Are vertebrates</a:t>
            </a:r>
          </a:p>
          <a:p>
            <a:pPr algn="ctr"/>
            <a:r>
              <a:rPr lang="en-US" dirty="0"/>
              <a:t>Amphibians mean double life</a:t>
            </a:r>
          </a:p>
          <a:p>
            <a:pPr algn="ctr"/>
            <a:r>
              <a:rPr lang="en-US" dirty="0"/>
              <a:t>Camouflage</a:t>
            </a:r>
          </a:p>
          <a:p>
            <a:pPr algn="ctr"/>
            <a:r>
              <a:rPr lang="en-US" dirty="0"/>
              <a:t>Some can be poisonous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4" y="5281"/>
            <a:ext cx="2602812" cy="1828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66" y="4411599"/>
            <a:ext cx="2446401" cy="2446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83" y="0"/>
            <a:ext cx="24384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" y="4411599"/>
            <a:ext cx="2932475" cy="23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79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Invertebrates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Arthropods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05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Sponges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1786603"/>
            <a:ext cx="1562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343666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Coelenterates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516651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Echinoderms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0125" y="5166511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Mollusks</a:t>
            </a:r>
          </a:p>
        </p:txBody>
      </p:sp>
      <p:pic>
        <p:nvPicPr>
          <p:cNvPr id="14" name="Picture 13">
            <a:hlinkClick r:id="rId2" action="ppaction://hlinksldjump">
              <a:snd r:embed="rId3" name="whoosh.wav"/>
            </a:hlinkClick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81846"/>
            <a:ext cx="1974787" cy="1481090"/>
          </a:xfrm>
          <a:prstGeom prst="rect">
            <a:avLst/>
          </a:prstGeom>
        </p:spPr>
      </p:pic>
      <p:pic>
        <p:nvPicPr>
          <p:cNvPr id="15" name="Picture 14">
            <a:hlinkClick r:id="" action="ppaction://noaction">
              <a:snd r:embed="rId3" name="whoosh.wav"/>
            </a:hlinkClick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3097267"/>
            <a:ext cx="1984312" cy="1371380"/>
          </a:xfrm>
          <a:prstGeom prst="rect">
            <a:avLst/>
          </a:prstGeom>
        </p:spPr>
      </p:pic>
      <p:pic>
        <p:nvPicPr>
          <p:cNvPr id="16" name="Picture 15">
            <a:hlinkClick r:id="" action="ppaction://noaction">
              <a:snd r:embed="rId3" name="whoosh.wav"/>
            </a:hlinkClick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87" y="4761270"/>
            <a:ext cx="1930400" cy="1549146"/>
          </a:xfrm>
          <a:prstGeom prst="rect">
            <a:avLst/>
          </a:prstGeom>
        </p:spPr>
      </p:pic>
      <p:pic>
        <p:nvPicPr>
          <p:cNvPr id="17" name="Picture 16">
            <a:hlinkClick r:id="" action="ppaction://noaction">
              <a:snd r:embed="rId3" name="whoosh.wav"/>
            </a:hlinkClick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386800"/>
            <a:ext cx="1409700" cy="1376136"/>
          </a:xfrm>
          <a:prstGeom prst="rect">
            <a:avLst/>
          </a:prstGeom>
        </p:spPr>
      </p:pic>
      <p:pic>
        <p:nvPicPr>
          <p:cNvPr id="18" name="Picture 17">
            <a:hlinkClick r:id="" action="ppaction://noaction">
              <a:snd r:embed="rId3" name="whoosh.wav"/>
            </a:hlinkClick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71" y="4899486"/>
            <a:ext cx="1881240" cy="1410930"/>
          </a:xfrm>
          <a:prstGeom prst="rect">
            <a:avLst/>
          </a:prstGeom>
        </p:spPr>
      </p:pic>
      <p:pic>
        <p:nvPicPr>
          <p:cNvPr id="19" name="Picture 18">
            <a:hlinkClick r:id="" action="ppaction://noaction">
              <a:snd r:embed="rId3" name="whoosh.wav"/>
            </a:hlinkClick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3293507"/>
            <a:ext cx="1997911" cy="1162050"/>
          </a:xfrm>
          <a:prstGeom prst="rect">
            <a:avLst/>
          </a:prstGeom>
        </p:spPr>
      </p:pic>
      <p:sp>
        <p:nvSpPr>
          <p:cNvPr id="20" name="Action Button: Home 19">
            <a:hlinkClick r:id="" action="ppaction://hlinkshowjump?jump=firstslide" highlightClick="1">
              <a:snd r:embed="rId10" name="chimes.wav"/>
            </a:hlinkClick>
          </p:cNvPr>
          <p:cNvSpPr/>
          <p:nvPr/>
        </p:nvSpPr>
        <p:spPr>
          <a:xfrm>
            <a:off x="8208211" y="6357997"/>
            <a:ext cx="609600" cy="391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Custom 20">
            <a:hlinkClick r:id="rId11" action="ppaction://hlinksldjump" highlightClick="1">
              <a:snd r:embed="rId12" name="drumroll.wav"/>
            </a:hlinkClick>
          </p:cNvPr>
          <p:cNvSpPr/>
          <p:nvPr/>
        </p:nvSpPr>
        <p:spPr>
          <a:xfrm>
            <a:off x="6619891" y="6392584"/>
            <a:ext cx="1295400" cy="3916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Classifying Animal</a:t>
            </a:r>
          </a:p>
        </p:txBody>
      </p:sp>
    </p:spTree>
    <p:extLst>
      <p:ext uri="{BB962C8B-B14F-4D97-AF65-F5344CB8AC3E}">
        <p14:creationId xmlns:p14="http://schemas.microsoft.com/office/powerpoint/2010/main" val="232256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4267200" cy="2819399"/>
          </a:xfrm>
        </p:spPr>
        <p:txBody>
          <a:bodyPr>
            <a:normAutofit/>
          </a:bodyPr>
          <a:lstStyle/>
          <a:p>
            <a:r>
              <a:rPr lang="en-US" dirty="0"/>
              <a:t>Create your own animal!</a:t>
            </a:r>
          </a:p>
          <a:p>
            <a:r>
              <a:rPr lang="en-US" dirty="0"/>
              <a:t>Write a “Fact Sheet” about your animal (5 characteristics).</a:t>
            </a:r>
          </a:p>
          <a:p>
            <a:r>
              <a:rPr lang="en-US" dirty="0"/>
              <a:t>Draw a picture.</a:t>
            </a:r>
          </a:p>
          <a:p>
            <a:r>
              <a:rPr lang="en-US" dirty="0"/>
              <a:t>Write a story about your animal.</a:t>
            </a:r>
          </a:p>
        </p:txBody>
      </p:sp>
      <p:sp>
        <p:nvSpPr>
          <p:cNvPr id="4" name="Action Button: Home 3">
            <a:hlinkClick r:id="" action="ppaction://hlinkshowjump?jump=firstslide" highlightClick="1">
              <a:snd r:embed="rId2" name="chimes.wav"/>
            </a:hlinkClick>
          </p:cNvPr>
          <p:cNvSpPr/>
          <p:nvPr/>
        </p:nvSpPr>
        <p:spPr>
          <a:xfrm>
            <a:off x="8153400" y="6172200"/>
            <a:ext cx="609600" cy="3916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rl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1295400"/>
            <a:ext cx="2626007" cy="1676400"/>
          </a:xfrm>
          <a:prstGeom prst="rect">
            <a:avLst/>
          </a:prstGeom>
        </p:spPr>
      </p:pic>
      <p:pic>
        <p:nvPicPr>
          <p:cNvPr id="6" name="Picture 5" descr="bird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3581400"/>
            <a:ext cx="2667000" cy="1759085"/>
          </a:xfrm>
          <a:prstGeom prst="rect">
            <a:avLst/>
          </a:prstGeom>
        </p:spPr>
      </p:pic>
      <p:pic>
        <p:nvPicPr>
          <p:cNvPr id="8" name="Picture 7" descr="paper-bag-puppet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71800" y="4144078"/>
            <a:ext cx="2514600" cy="16781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699</TotalTime>
  <Words>360</Words>
  <Application>Microsoft Office PowerPoint</Application>
  <PresentationFormat>Presentación en pantalla (4:3)</PresentationFormat>
  <Paragraphs>80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3</vt:lpstr>
      <vt:lpstr>Urban Pop</vt:lpstr>
      <vt:lpstr>Classifying Animals</vt:lpstr>
      <vt:lpstr>Vertebrates</vt:lpstr>
      <vt:lpstr>Mammals https://www.youtube.com/watch?v=FMfziR-VTPc  http://www.neok12.com/video/Mammals/zX6d6165767b617e5b075273.htm</vt:lpstr>
      <vt:lpstr>Fish</vt:lpstr>
      <vt:lpstr>Birds https://www.youtube.com/watch?v=8vL_2rF8JHU</vt:lpstr>
      <vt:lpstr>Reptiles</vt:lpstr>
      <vt:lpstr>Amphibians</vt:lpstr>
      <vt:lpstr>Invertebrates</vt:lpstr>
      <vt:lpstr>Activity</vt:lpstr>
    </vt:vector>
  </TitlesOfParts>
  <Company>Florida International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FIU - GC</dc:creator>
  <cp:lastModifiedBy>Carlos Escandón Álvarez</cp:lastModifiedBy>
  <cp:revision>84</cp:revision>
  <dcterms:created xsi:type="dcterms:W3CDTF">2011-03-31T17:03:01Z</dcterms:created>
  <dcterms:modified xsi:type="dcterms:W3CDTF">2025-03-23T19:44:10Z</dcterms:modified>
</cp:coreProperties>
</file>