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4BE6-4DC6-A448-A58D-2F498D955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221F9-91FA-3641-84FC-F8048A72D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A34E7-97B7-0041-A28D-F6153586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02AB-48B2-DE45-A281-3265C49604B5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A1C93-0B36-C24D-967F-280E2777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802F1-1FD1-E649-B74F-B2D0F4DE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19FC-DC41-EB49-8EDD-5020236A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3396-133C-544A-9535-24701B6D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2D89D-61F6-254B-82FA-24013BD20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D9CB3-0F39-C64D-897D-D6E1B965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02AB-48B2-DE45-A281-3265C49604B5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F9A2-2828-8547-8551-FD4435F3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BEDCA-A596-2741-AE9E-2E90FE1E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19FC-DC41-EB49-8EDD-5020236A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5DF70-A9AC-0D4D-9D22-9C5B1AC62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47D50-FD40-B445-BE7F-154C6909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69DB4-69C0-074D-B450-F9D5866C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02AB-48B2-DE45-A281-3265C49604B5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E1C76-B55B-9240-A53D-5553CBA2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7053C-4D29-9941-B724-B1538D5C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19FC-DC41-EB49-8EDD-5020236A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2C60-F713-FC45-B418-7D54DE2C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1108-66B9-9F4F-9C52-8E450D468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B3883-D595-B64B-A3AA-0DF6C350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02AB-48B2-DE45-A281-3265C49604B5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C47CE-B2C0-8E45-AD9F-B41D9337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306D-321D-A045-BD1B-F4DB688F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19FC-DC41-EB49-8EDD-5020236A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E30E-7CC1-4845-A697-EEECA240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627C7-DD5F-9D4F-9B7C-34EC8A637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4C66-BC74-3548-95EA-D23AA0BD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02AB-48B2-DE45-A281-3265C49604B5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EFED0-BAA6-E64B-8F93-87EE8D03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A3BE-EC18-3E4A-9C61-4B31B6F8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19FC-DC41-EB49-8EDD-5020236A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1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221A-BEEE-D249-B03A-CFD3B8E4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7DD6-CDA7-0149-92F6-D3E785DB4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9F8DC-E1F3-7048-8FAF-E1D9F1B16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70E13-8499-2848-9030-C8AF03E7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02AB-48B2-DE45-A281-3265C49604B5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D4FD0-6A7F-6045-AC14-555871DF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DDA0C-1397-D643-BD61-5C7A92A8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19FC-DC41-EB49-8EDD-5020236A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1B86-C4DF-C34E-BF77-AA5F3005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36A0F-5D2E-E847-9ED9-92FB9B55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82347-8E60-9E4C-8DDD-20442FC1B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25572-B6A3-224B-8389-3D1248A35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EF585-AC40-5947-A822-48288797D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D0237-AAF5-F54C-BE72-809B8748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02AB-48B2-DE45-A281-3265C49604B5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A7272-6E88-EA46-9007-36F5EC22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1B51A-8CD2-CA4D-8468-D8AA7647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19FC-DC41-EB49-8EDD-5020236A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0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DF5-ECAC-DE46-8F38-40885AA1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5286B-C51A-3441-BC4D-A8E68391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02AB-48B2-DE45-A281-3265C49604B5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61756-9BD2-0D46-8B4A-F3830115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BBFBE-CE68-1543-8075-EFFDDE97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19FC-DC41-EB49-8EDD-5020236A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126F1-4A87-484C-AAE6-BA855C16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02AB-48B2-DE45-A281-3265C49604B5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400F7-9565-174A-9FA0-96A6CC70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232F7-472A-CE46-AFF2-24E81EA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19FC-DC41-EB49-8EDD-5020236A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9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9461-1E82-0F44-87F9-3180496E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BFAC-9565-494E-8315-217B0C56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0FC91-EC93-3646-95AF-BAAE8D6AC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5507F-8C11-7042-9D47-42BE7741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02AB-48B2-DE45-A281-3265C49604B5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6E828-FBB0-6C4B-B20E-D438FE88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D1E5B-55B0-3045-BC3C-A1787CB3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19FC-DC41-EB49-8EDD-5020236A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2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748E-B5F9-584B-84EB-1926E7DE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293AE-7383-A740-BA94-E8792994C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1BF40-7602-684E-AFA5-90C57C686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01C39-0F69-AC49-8CE0-C518CD04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02AB-48B2-DE45-A281-3265C49604B5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6632F-6FD3-F24C-9DA3-FC08C93C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C50CE-3AC4-BC41-9096-6677FE46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19FC-DC41-EB49-8EDD-5020236A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9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DB491-D0AE-C442-A7C8-28B3ED1D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65812-A9FE-5B42-8E8A-A813E0E10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2B7A-97BF-3B4E-9F71-381C01DCB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202AB-48B2-DE45-A281-3265C49604B5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3FAF-01C7-E54C-9A07-1D0FB220E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5B25D-F14A-9A4E-82A9-6F3991C8C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19FC-DC41-EB49-8EDD-5020236A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5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715E-12BD-594F-AAD0-957478DC1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12" y="95229"/>
            <a:ext cx="5741096" cy="969483"/>
          </a:xfrm>
        </p:spPr>
        <p:txBody>
          <a:bodyPr/>
          <a:lstStyle/>
          <a:p>
            <a:r>
              <a:rPr lang="en-US" dirty="0"/>
              <a:t>Binary Classifier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F8B2F3D-67A9-8144-9C20-C7DA6B51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1" y="1064712"/>
            <a:ext cx="5195618" cy="3463745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3E79AB06-9110-284D-833E-63720DC5C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781" y="0"/>
            <a:ext cx="5195618" cy="3463745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39838017-6939-1042-94BA-130FF0A2B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780" y="3292945"/>
            <a:ext cx="5195619" cy="34637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7C23FC-8E04-6F47-B981-92862C0DEB9A}"/>
              </a:ext>
            </a:extLst>
          </p:cNvPr>
          <p:cNvSpPr txBox="1"/>
          <p:nvPr/>
        </p:nvSpPr>
        <p:spPr>
          <a:xfrm>
            <a:off x="783771" y="4844143"/>
            <a:ext cx="3853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seems a small convolutional model learns to identify defects while a more complex model memorizes the images.</a:t>
            </a:r>
          </a:p>
        </p:txBody>
      </p:sp>
    </p:spTree>
    <p:extLst>
      <p:ext uri="{BB962C8B-B14F-4D97-AF65-F5344CB8AC3E}">
        <p14:creationId xmlns:p14="http://schemas.microsoft.com/office/powerpoint/2010/main" val="52161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Binary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Classifier</dc:title>
  <dc:creator>ctavare003@citymail.cuny.edu</dc:creator>
  <cp:lastModifiedBy>ctavare003@citymail.cuny.edu</cp:lastModifiedBy>
  <cp:revision>1</cp:revision>
  <dcterms:created xsi:type="dcterms:W3CDTF">2020-05-07T15:32:14Z</dcterms:created>
  <dcterms:modified xsi:type="dcterms:W3CDTF">2020-05-07T15:39:41Z</dcterms:modified>
</cp:coreProperties>
</file>