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/>
    <p:restoredTop sz="96208"/>
  </p:normalViewPr>
  <p:slideViewPr>
    <p:cSldViewPr snapToGrid="0" snapToObjects="1">
      <p:cViewPr varScale="1">
        <p:scale>
          <a:sx n="85" d="100"/>
          <a:sy n="85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D5079-22C6-450E-A0E1-F5E523081A4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4E76B8-A2D8-4022-8C34-D9CED8F68296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 this project, we will classify and detect defects on a steel surfaces.</a:t>
          </a:r>
        </a:p>
      </dgm:t>
    </dgm:pt>
    <dgm:pt modelId="{712B3D4B-45E5-4BEF-8428-7DD2563C8711}" type="parTrans" cxnId="{0B9E2F8D-AA49-4941-B1C5-F4A5AB28D215}">
      <dgm:prSet/>
      <dgm:spPr/>
      <dgm:t>
        <a:bodyPr/>
        <a:lstStyle/>
        <a:p>
          <a:endParaRPr lang="en-US"/>
        </a:p>
      </dgm:t>
    </dgm:pt>
    <dgm:pt modelId="{B77B713A-121A-4AE9-BD41-EE09303E3867}" type="sibTrans" cxnId="{0B9E2F8D-AA49-4941-B1C5-F4A5AB28D215}">
      <dgm:prSet/>
      <dgm:spPr/>
      <dgm:t>
        <a:bodyPr/>
        <a:lstStyle/>
        <a:p>
          <a:endParaRPr lang="en-US"/>
        </a:p>
      </dgm:t>
    </dgm:pt>
    <dgm:pt modelId="{1CDAB29A-46FA-4C85-84D4-C6098A98A068}">
      <dgm:prSet/>
      <dgm:spPr/>
      <dgm:t>
        <a:bodyPr/>
        <a:lstStyle/>
        <a:p>
          <a:r>
            <a:rPr lang="en-US"/>
            <a:t>Defect Classification </a:t>
          </a:r>
        </a:p>
      </dgm:t>
    </dgm:pt>
    <dgm:pt modelId="{3961F9A0-72FB-4F6B-A343-61ABD8617325}" type="parTrans" cxnId="{4D1477F5-C95B-4F84-81E1-8D546BBC7C4B}">
      <dgm:prSet/>
      <dgm:spPr/>
      <dgm:t>
        <a:bodyPr/>
        <a:lstStyle/>
        <a:p>
          <a:endParaRPr lang="en-US"/>
        </a:p>
      </dgm:t>
    </dgm:pt>
    <dgm:pt modelId="{10953FB1-B040-4003-8183-B9B9B31C87C4}" type="sibTrans" cxnId="{4D1477F5-C95B-4F84-81E1-8D546BBC7C4B}">
      <dgm:prSet/>
      <dgm:spPr/>
      <dgm:t>
        <a:bodyPr/>
        <a:lstStyle/>
        <a:p>
          <a:endParaRPr lang="en-US"/>
        </a:p>
      </dgm:t>
    </dgm:pt>
    <dgm:pt modelId="{A60E4299-7635-4102-98D9-5BFFB3F89642}">
      <dgm:prSet/>
      <dgm:spPr/>
      <dgm:t>
        <a:bodyPr/>
        <a:lstStyle/>
        <a:p>
          <a:r>
            <a:rPr lang="en-US"/>
            <a:t>Binary Classification – 0 – No defects, 1 - Defect</a:t>
          </a:r>
        </a:p>
      </dgm:t>
    </dgm:pt>
    <dgm:pt modelId="{D2D35F79-B18A-4D25-8064-05207C9F6E08}" type="parTrans" cxnId="{6B97A088-1776-4A6B-B1B8-6A4C16977108}">
      <dgm:prSet/>
      <dgm:spPr/>
      <dgm:t>
        <a:bodyPr/>
        <a:lstStyle/>
        <a:p>
          <a:endParaRPr lang="en-US"/>
        </a:p>
      </dgm:t>
    </dgm:pt>
    <dgm:pt modelId="{3193A0EB-F741-4415-B694-6E66089AAFC8}" type="sibTrans" cxnId="{6B97A088-1776-4A6B-B1B8-6A4C16977108}">
      <dgm:prSet/>
      <dgm:spPr/>
      <dgm:t>
        <a:bodyPr/>
        <a:lstStyle/>
        <a:p>
          <a:endParaRPr lang="en-US"/>
        </a:p>
      </dgm:t>
    </dgm:pt>
    <dgm:pt modelId="{68875943-D7C2-46F2-A85D-F99D8B8C0A36}">
      <dgm:prSet/>
      <dgm:spPr/>
      <dgm:t>
        <a:bodyPr/>
        <a:lstStyle/>
        <a:p>
          <a:r>
            <a:rPr lang="en-US"/>
            <a:t>Multi-class classification – From the images with defects, we will do a multi class classification with the number of defects in each image.</a:t>
          </a:r>
        </a:p>
      </dgm:t>
    </dgm:pt>
    <dgm:pt modelId="{486A9A16-07DA-435C-AA03-ED8B34655236}" type="parTrans" cxnId="{6CD0DD26-5E7C-481A-A89A-5A5C0646C69D}">
      <dgm:prSet/>
      <dgm:spPr/>
      <dgm:t>
        <a:bodyPr/>
        <a:lstStyle/>
        <a:p>
          <a:endParaRPr lang="en-US"/>
        </a:p>
      </dgm:t>
    </dgm:pt>
    <dgm:pt modelId="{4EF3DCAF-5569-4857-B632-8EB6984A21CB}" type="sibTrans" cxnId="{6CD0DD26-5E7C-481A-A89A-5A5C0646C69D}">
      <dgm:prSet/>
      <dgm:spPr/>
      <dgm:t>
        <a:bodyPr/>
        <a:lstStyle/>
        <a:p>
          <a:endParaRPr lang="en-US"/>
        </a:p>
      </dgm:t>
    </dgm:pt>
    <dgm:pt modelId="{8370FF3F-2DAC-422F-A9B5-6260DA8B1842}">
      <dgm:prSet/>
      <dgm:spPr/>
      <dgm:t>
        <a:bodyPr/>
        <a:lstStyle/>
        <a:p>
          <a:r>
            <a:rPr lang="en-US"/>
            <a:t>Defect Detection </a:t>
          </a:r>
        </a:p>
      </dgm:t>
    </dgm:pt>
    <dgm:pt modelId="{751E65AB-D3F9-44BB-BB99-5023227DC119}" type="parTrans" cxnId="{47375023-8D70-43E8-8A73-BF4C7A7896A0}">
      <dgm:prSet/>
      <dgm:spPr/>
      <dgm:t>
        <a:bodyPr/>
        <a:lstStyle/>
        <a:p>
          <a:endParaRPr lang="en-US"/>
        </a:p>
      </dgm:t>
    </dgm:pt>
    <dgm:pt modelId="{40FB8622-FDA8-4BF2-BC0E-188D086E963A}" type="sibTrans" cxnId="{47375023-8D70-43E8-8A73-BF4C7A7896A0}">
      <dgm:prSet/>
      <dgm:spPr/>
      <dgm:t>
        <a:bodyPr/>
        <a:lstStyle/>
        <a:p>
          <a:endParaRPr lang="en-US"/>
        </a:p>
      </dgm:t>
    </dgm:pt>
    <dgm:pt modelId="{B1DACFB3-0E3D-421A-AADD-2C24ACE342AF}">
      <dgm:prSet/>
      <dgm:spPr/>
      <dgm:t>
        <a:bodyPr/>
        <a:lstStyle/>
        <a:p>
          <a:r>
            <a:rPr lang="en-US"/>
            <a:t>Using u-net to do defect detection through segmentation. </a:t>
          </a:r>
        </a:p>
      </dgm:t>
    </dgm:pt>
    <dgm:pt modelId="{2F0FFA33-688C-4235-AD0D-A2A8CE10A0B8}" type="parTrans" cxnId="{EBCB136E-C173-4D68-AB2D-475FC32B1151}">
      <dgm:prSet/>
      <dgm:spPr/>
      <dgm:t>
        <a:bodyPr/>
        <a:lstStyle/>
        <a:p>
          <a:endParaRPr lang="en-US"/>
        </a:p>
      </dgm:t>
    </dgm:pt>
    <dgm:pt modelId="{91B8A758-F593-49D1-8BBA-52679B1BBFEC}" type="sibTrans" cxnId="{EBCB136E-C173-4D68-AB2D-475FC32B1151}">
      <dgm:prSet/>
      <dgm:spPr/>
      <dgm:t>
        <a:bodyPr/>
        <a:lstStyle/>
        <a:p>
          <a:endParaRPr lang="en-US"/>
        </a:p>
      </dgm:t>
    </dgm:pt>
    <dgm:pt modelId="{DBB1832E-802C-AE4D-ABB8-EA323055D338}" type="pres">
      <dgm:prSet presAssocID="{CA3D5079-22C6-450E-A0E1-F5E523081A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44FC48-5445-3A46-8012-55632A1354F9}" type="pres">
      <dgm:prSet presAssocID="{8F4E76B8-A2D8-4022-8C34-D9CED8F68296}" presName="hierRoot1" presStyleCnt="0">
        <dgm:presLayoutVars>
          <dgm:hierBranch val="init"/>
        </dgm:presLayoutVars>
      </dgm:prSet>
      <dgm:spPr/>
    </dgm:pt>
    <dgm:pt modelId="{BF7527C8-BD44-AA4C-9AFA-8CA0F8F50AE4}" type="pres">
      <dgm:prSet presAssocID="{8F4E76B8-A2D8-4022-8C34-D9CED8F68296}" presName="rootComposite1" presStyleCnt="0"/>
      <dgm:spPr/>
    </dgm:pt>
    <dgm:pt modelId="{1C37FA75-D31C-9B4E-A12C-056AF923FD2C}" type="pres">
      <dgm:prSet presAssocID="{8F4E76B8-A2D8-4022-8C34-D9CED8F68296}" presName="rootText1" presStyleLbl="node0" presStyleIdx="0" presStyleCnt="3" custScaleX="220215">
        <dgm:presLayoutVars>
          <dgm:chPref val="3"/>
        </dgm:presLayoutVars>
      </dgm:prSet>
      <dgm:spPr/>
    </dgm:pt>
    <dgm:pt modelId="{C8915CD0-BBFB-394B-9467-730139EA4A60}" type="pres">
      <dgm:prSet presAssocID="{8F4E76B8-A2D8-4022-8C34-D9CED8F68296}" presName="rootConnector1" presStyleLbl="node1" presStyleIdx="0" presStyleCnt="0"/>
      <dgm:spPr/>
    </dgm:pt>
    <dgm:pt modelId="{A37099B3-A356-974D-B499-52087DB0944B}" type="pres">
      <dgm:prSet presAssocID="{8F4E76B8-A2D8-4022-8C34-D9CED8F68296}" presName="hierChild2" presStyleCnt="0"/>
      <dgm:spPr/>
    </dgm:pt>
    <dgm:pt modelId="{9296A82B-E185-8248-92ED-E9B53C7BC7F5}" type="pres">
      <dgm:prSet presAssocID="{8F4E76B8-A2D8-4022-8C34-D9CED8F68296}" presName="hierChild3" presStyleCnt="0"/>
      <dgm:spPr/>
    </dgm:pt>
    <dgm:pt modelId="{7CF294C8-7D6A-B742-AB79-138201A2748C}" type="pres">
      <dgm:prSet presAssocID="{1CDAB29A-46FA-4C85-84D4-C6098A98A068}" presName="hierRoot1" presStyleCnt="0">
        <dgm:presLayoutVars>
          <dgm:hierBranch val="init"/>
        </dgm:presLayoutVars>
      </dgm:prSet>
      <dgm:spPr/>
    </dgm:pt>
    <dgm:pt modelId="{8260D070-5FE0-3A42-A64B-51EAF5DD5139}" type="pres">
      <dgm:prSet presAssocID="{1CDAB29A-46FA-4C85-84D4-C6098A98A068}" presName="rootComposite1" presStyleCnt="0"/>
      <dgm:spPr/>
    </dgm:pt>
    <dgm:pt modelId="{EE593FF2-5B20-0D4D-9040-553DF75499A1}" type="pres">
      <dgm:prSet presAssocID="{1CDAB29A-46FA-4C85-84D4-C6098A98A068}" presName="rootText1" presStyleLbl="node0" presStyleIdx="1" presStyleCnt="3">
        <dgm:presLayoutVars>
          <dgm:chPref val="3"/>
        </dgm:presLayoutVars>
      </dgm:prSet>
      <dgm:spPr/>
    </dgm:pt>
    <dgm:pt modelId="{09E8D370-1186-5E4B-972B-DA06559C6F70}" type="pres">
      <dgm:prSet presAssocID="{1CDAB29A-46FA-4C85-84D4-C6098A98A068}" presName="rootConnector1" presStyleLbl="node1" presStyleIdx="0" presStyleCnt="0"/>
      <dgm:spPr/>
    </dgm:pt>
    <dgm:pt modelId="{BCBD608F-BB91-A642-8083-CD1E857D7638}" type="pres">
      <dgm:prSet presAssocID="{1CDAB29A-46FA-4C85-84D4-C6098A98A068}" presName="hierChild2" presStyleCnt="0"/>
      <dgm:spPr/>
    </dgm:pt>
    <dgm:pt modelId="{CF819C58-AA37-D848-8838-03BA528A4B41}" type="pres">
      <dgm:prSet presAssocID="{D2D35F79-B18A-4D25-8064-05207C9F6E08}" presName="Name64" presStyleLbl="parChTrans1D2" presStyleIdx="0" presStyleCnt="3"/>
      <dgm:spPr/>
    </dgm:pt>
    <dgm:pt modelId="{20F611A4-5A9F-6042-8202-A67AD556DAC4}" type="pres">
      <dgm:prSet presAssocID="{A60E4299-7635-4102-98D9-5BFFB3F89642}" presName="hierRoot2" presStyleCnt="0">
        <dgm:presLayoutVars>
          <dgm:hierBranch val="init"/>
        </dgm:presLayoutVars>
      </dgm:prSet>
      <dgm:spPr/>
    </dgm:pt>
    <dgm:pt modelId="{7E8D0AB2-1F65-9A47-89EF-9610670ADD89}" type="pres">
      <dgm:prSet presAssocID="{A60E4299-7635-4102-98D9-5BFFB3F89642}" presName="rootComposite" presStyleCnt="0"/>
      <dgm:spPr/>
    </dgm:pt>
    <dgm:pt modelId="{362D991F-64B6-8345-B011-C606D9B35E7E}" type="pres">
      <dgm:prSet presAssocID="{A60E4299-7635-4102-98D9-5BFFB3F89642}" presName="rootText" presStyleLbl="node2" presStyleIdx="0" presStyleCnt="3">
        <dgm:presLayoutVars>
          <dgm:chPref val="3"/>
        </dgm:presLayoutVars>
      </dgm:prSet>
      <dgm:spPr/>
    </dgm:pt>
    <dgm:pt modelId="{607FCD7D-86CF-644E-8564-CD8B3B54DF87}" type="pres">
      <dgm:prSet presAssocID="{A60E4299-7635-4102-98D9-5BFFB3F89642}" presName="rootConnector" presStyleLbl="node2" presStyleIdx="0" presStyleCnt="3"/>
      <dgm:spPr/>
    </dgm:pt>
    <dgm:pt modelId="{43D5A591-AAAD-BE47-B23F-753C84CEA030}" type="pres">
      <dgm:prSet presAssocID="{A60E4299-7635-4102-98D9-5BFFB3F89642}" presName="hierChild4" presStyleCnt="0"/>
      <dgm:spPr/>
    </dgm:pt>
    <dgm:pt modelId="{19873647-A57C-5D44-8B9C-DCDD416231BE}" type="pres">
      <dgm:prSet presAssocID="{A60E4299-7635-4102-98D9-5BFFB3F89642}" presName="hierChild5" presStyleCnt="0"/>
      <dgm:spPr/>
    </dgm:pt>
    <dgm:pt modelId="{F5A00FE8-3067-114A-B55F-23853B953B26}" type="pres">
      <dgm:prSet presAssocID="{486A9A16-07DA-435C-AA03-ED8B34655236}" presName="Name64" presStyleLbl="parChTrans1D2" presStyleIdx="1" presStyleCnt="3"/>
      <dgm:spPr/>
    </dgm:pt>
    <dgm:pt modelId="{0DE8BDBC-F2D5-4042-B888-B527E17BBEFB}" type="pres">
      <dgm:prSet presAssocID="{68875943-D7C2-46F2-A85D-F99D8B8C0A36}" presName="hierRoot2" presStyleCnt="0">
        <dgm:presLayoutVars>
          <dgm:hierBranch val="init"/>
        </dgm:presLayoutVars>
      </dgm:prSet>
      <dgm:spPr/>
    </dgm:pt>
    <dgm:pt modelId="{D7728FFA-7CC3-7946-8298-FCD9D3159AB7}" type="pres">
      <dgm:prSet presAssocID="{68875943-D7C2-46F2-A85D-F99D8B8C0A36}" presName="rootComposite" presStyleCnt="0"/>
      <dgm:spPr/>
    </dgm:pt>
    <dgm:pt modelId="{AE46F6CB-1674-5643-AD83-4A5CFD0E2D33}" type="pres">
      <dgm:prSet presAssocID="{68875943-D7C2-46F2-A85D-F99D8B8C0A36}" presName="rootText" presStyleLbl="node2" presStyleIdx="1" presStyleCnt="3">
        <dgm:presLayoutVars>
          <dgm:chPref val="3"/>
        </dgm:presLayoutVars>
      </dgm:prSet>
      <dgm:spPr/>
    </dgm:pt>
    <dgm:pt modelId="{1BB57182-A899-9141-B97B-03CA90AA4B53}" type="pres">
      <dgm:prSet presAssocID="{68875943-D7C2-46F2-A85D-F99D8B8C0A36}" presName="rootConnector" presStyleLbl="node2" presStyleIdx="1" presStyleCnt="3"/>
      <dgm:spPr/>
    </dgm:pt>
    <dgm:pt modelId="{660D30B7-2E24-4A41-8E49-F735AEA3721A}" type="pres">
      <dgm:prSet presAssocID="{68875943-D7C2-46F2-A85D-F99D8B8C0A36}" presName="hierChild4" presStyleCnt="0"/>
      <dgm:spPr/>
    </dgm:pt>
    <dgm:pt modelId="{DBA8FCF9-8D69-024F-A559-4EB409539E75}" type="pres">
      <dgm:prSet presAssocID="{68875943-D7C2-46F2-A85D-F99D8B8C0A36}" presName="hierChild5" presStyleCnt="0"/>
      <dgm:spPr/>
    </dgm:pt>
    <dgm:pt modelId="{BAB7BE07-43D3-6947-9C93-C0FA0189512E}" type="pres">
      <dgm:prSet presAssocID="{1CDAB29A-46FA-4C85-84D4-C6098A98A068}" presName="hierChild3" presStyleCnt="0"/>
      <dgm:spPr/>
    </dgm:pt>
    <dgm:pt modelId="{1CDE88DB-5354-8E49-9A39-5A2C182BDF48}" type="pres">
      <dgm:prSet presAssocID="{8370FF3F-2DAC-422F-A9B5-6260DA8B1842}" presName="hierRoot1" presStyleCnt="0">
        <dgm:presLayoutVars>
          <dgm:hierBranch val="init"/>
        </dgm:presLayoutVars>
      </dgm:prSet>
      <dgm:spPr/>
    </dgm:pt>
    <dgm:pt modelId="{B151ECEA-2702-DA4C-95BD-E420320AB065}" type="pres">
      <dgm:prSet presAssocID="{8370FF3F-2DAC-422F-A9B5-6260DA8B1842}" presName="rootComposite1" presStyleCnt="0"/>
      <dgm:spPr/>
    </dgm:pt>
    <dgm:pt modelId="{0C8EACF6-19C7-3D4C-9FDA-7FF56B40BC89}" type="pres">
      <dgm:prSet presAssocID="{8370FF3F-2DAC-422F-A9B5-6260DA8B1842}" presName="rootText1" presStyleLbl="node0" presStyleIdx="2" presStyleCnt="3">
        <dgm:presLayoutVars>
          <dgm:chPref val="3"/>
        </dgm:presLayoutVars>
      </dgm:prSet>
      <dgm:spPr/>
    </dgm:pt>
    <dgm:pt modelId="{3E31F2E0-ED5C-2448-95BA-950C24229856}" type="pres">
      <dgm:prSet presAssocID="{8370FF3F-2DAC-422F-A9B5-6260DA8B1842}" presName="rootConnector1" presStyleLbl="node1" presStyleIdx="0" presStyleCnt="0"/>
      <dgm:spPr/>
    </dgm:pt>
    <dgm:pt modelId="{FD3D9A67-8F98-C340-B7DB-93603ACFF154}" type="pres">
      <dgm:prSet presAssocID="{8370FF3F-2DAC-422F-A9B5-6260DA8B1842}" presName="hierChild2" presStyleCnt="0"/>
      <dgm:spPr/>
    </dgm:pt>
    <dgm:pt modelId="{43B5F200-721A-3F4A-99D1-358B3F67BEE6}" type="pres">
      <dgm:prSet presAssocID="{2F0FFA33-688C-4235-AD0D-A2A8CE10A0B8}" presName="Name64" presStyleLbl="parChTrans1D2" presStyleIdx="2" presStyleCnt="3"/>
      <dgm:spPr/>
    </dgm:pt>
    <dgm:pt modelId="{0B80C188-2761-EF4A-8500-7ED32129512A}" type="pres">
      <dgm:prSet presAssocID="{B1DACFB3-0E3D-421A-AADD-2C24ACE342AF}" presName="hierRoot2" presStyleCnt="0">
        <dgm:presLayoutVars>
          <dgm:hierBranch val="init"/>
        </dgm:presLayoutVars>
      </dgm:prSet>
      <dgm:spPr/>
    </dgm:pt>
    <dgm:pt modelId="{82099484-ED05-0545-A3F5-259FB3041691}" type="pres">
      <dgm:prSet presAssocID="{B1DACFB3-0E3D-421A-AADD-2C24ACE342AF}" presName="rootComposite" presStyleCnt="0"/>
      <dgm:spPr/>
    </dgm:pt>
    <dgm:pt modelId="{58F2FF89-CA66-CC49-B8F5-840B4DCDDCB5}" type="pres">
      <dgm:prSet presAssocID="{B1DACFB3-0E3D-421A-AADD-2C24ACE342AF}" presName="rootText" presStyleLbl="node2" presStyleIdx="2" presStyleCnt="3">
        <dgm:presLayoutVars>
          <dgm:chPref val="3"/>
        </dgm:presLayoutVars>
      </dgm:prSet>
      <dgm:spPr/>
    </dgm:pt>
    <dgm:pt modelId="{5095AFE4-CF40-9541-9B37-94EFC1CD6936}" type="pres">
      <dgm:prSet presAssocID="{B1DACFB3-0E3D-421A-AADD-2C24ACE342AF}" presName="rootConnector" presStyleLbl="node2" presStyleIdx="2" presStyleCnt="3"/>
      <dgm:spPr/>
    </dgm:pt>
    <dgm:pt modelId="{55097FD2-2133-9844-8691-5342C19BAC72}" type="pres">
      <dgm:prSet presAssocID="{B1DACFB3-0E3D-421A-AADD-2C24ACE342AF}" presName="hierChild4" presStyleCnt="0"/>
      <dgm:spPr/>
    </dgm:pt>
    <dgm:pt modelId="{8BDF323E-1EFB-4645-8BB0-FBC095244B99}" type="pres">
      <dgm:prSet presAssocID="{B1DACFB3-0E3D-421A-AADD-2C24ACE342AF}" presName="hierChild5" presStyleCnt="0"/>
      <dgm:spPr/>
    </dgm:pt>
    <dgm:pt modelId="{CD608179-2DE7-4342-BC58-ABD1E819E4EE}" type="pres">
      <dgm:prSet presAssocID="{8370FF3F-2DAC-422F-A9B5-6260DA8B1842}" presName="hierChild3" presStyleCnt="0"/>
      <dgm:spPr/>
    </dgm:pt>
  </dgm:ptLst>
  <dgm:cxnLst>
    <dgm:cxn modelId="{11676E01-88FB-5D45-9A7E-707B8EF90B82}" type="presOf" srcId="{68875943-D7C2-46F2-A85D-F99D8B8C0A36}" destId="{1BB57182-A899-9141-B97B-03CA90AA4B53}" srcOrd="1" destOrd="0" presId="urn:microsoft.com/office/officeart/2009/3/layout/HorizontalOrganizationChart"/>
    <dgm:cxn modelId="{01979616-356E-3642-A52D-3D3A7A953B2B}" type="presOf" srcId="{CA3D5079-22C6-450E-A0E1-F5E523081A4F}" destId="{DBB1832E-802C-AE4D-ABB8-EA323055D338}" srcOrd="0" destOrd="0" presId="urn:microsoft.com/office/officeart/2009/3/layout/HorizontalOrganizationChart"/>
    <dgm:cxn modelId="{47375023-8D70-43E8-8A73-BF4C7A7896A0}" srcId="{CA3D5079-22C6-450E-A0E1-F5E523081A4F}" destId="{8370FF3F-2DAC-422F-A9B5-6260DA8B1842}" srcOrd="2" destOrd="0" parTransId="{751E65AB-D3F9-44BB-BB99-5023227DC119}" sibTransId="{40FB8622-FDA8-4BF2-BC0E-188D086E963A}"/>
    <dgm:cxn modelId="{6CD0DD26-5E7C-481A-A89A-5A5C0646C69D}" srcId="{1CDAB29A-46FA-4C85-84D4-C6098A98A068}" destId="{68875943-D7C2-46F2-A85D-F99D8B8C0A36}" srcOrd="1" destOrd="0" parTransId="{486A9A16-07DA-435C-AA03-ED8B34655236}" sibTransId="{4EF3DCAF-5569-4857-B632-8EB6984A21CB}"/>
    <dgm:cxn modelId="{BC16A438-AD53-FD44-97C6-4E59B4B09267}" type="presOf" srcId="{8370FF3F-2DAC-422F-A9B5-6260DA8B1842}" destId="{3E31F2E0-ED5C-2448-95BA-950C24229856}" srcOrd="1" destOrd="0" presId="urn:microsoft.com/office/officeart/2009/3/layout/HorizontalOrganizationChart"/>
    <dgm:cxn modelId="{743AB83C-25C7-6541-84C2-688376FD033E}" type="presOf" srcId="{486A9A16-07DA-435C-AA03-ED8B34655236}" destId="{F5A00FE8-3067-114A-B55F-23853B953B26}" srcOrd="0" destOrd="0" presId="urn:microsoft.com/office/officeart/2009/3/layout/HorizontalOrganizationChart"/>
    <dgm:cxn modelId="{5C14095D-1FF3-A84F-AFE5-A98DBD48218D}" type="presOf" srcId="{D2D35F79-B18A-4D25-8064-05207C9F6E08}" destId="{CF819C58-AA37-D848-8838-03BA528A4B41}" srcOrd="0" destOrd="0" presId="urn:microsoft.com/office/officeart/2009/3/layout/HorizontalOrganizationChart"/>
    <dgm:cxn modelId="{EBCB136E-C173-4D68-AB2D-475FC32B1151}" srcId="{8370FF3F-2DAC-422F-A9B5-6260DA8B1842}" destId="{B1DACFB3-0E3D-421A-AADD-2C24ACE342AF}" srcOrd="0" destOrd="0" parTransId="{2F0FFA33-688C-4235-AD0D-A2A8CE10A0B8}" sibTransId="{91B8A758-F593-49D1-8BBA-52679B1BBFEC}"/>
    <dgm:cxn modelId="{FC182E70-4629-6246-9849-A636D1A03C76}" type="presOf" srcId="{B1DACFB3-0E3D-421A-AADD-2C24ACE342AF}" destId="{5095AFE4-CF40-9541-9B37-94EFC1CD6936}" srcOrd="1" destOrd="0" presId="urn:microsoft.com/office/officeart/2009/3/layout/HorizontalOrganizationChart"/>
    <dgm:cxn modelId="{6B97A088-1776-4A6B-B1B8-6A4C16977108}" srcId="{1CDAB29A-46FA-4C85-84D4-C6098A98A068}" destId="{A60E4299-7635-4102-98D9-5BFFB3F89642}" srcOrd="0" destOrd="0" parTransId="{D2D35F79-B18A-4D25-8064-05207C9F6E08}" sibTransId="{3193A0EB-F741-4415-B694-6E66089AAFC8}"/>
    <dgm:cxn modelId="{0B9E2F8D-AA49-4941-B1C5-F4A5AB28D215}" srcId="{CA3D5079-22C6-450E-A0E1-F5E523081A4F}" destId="{8F4E76B8-A2D8-4022-8C34-D9CED8F68296}" srcOrd="0" destOrd="0" parTransId="{712B3D4B-45E5-4BEF-8428-7DD2563C8711}" sibTransId="{B77B713A-121A-4AE9-BD41-EE09303E3867}"/>
    <dgm:cxn modelId="{8E402A94-F833-0742-BDEE-9D2A9D89B110}" type="presOf" srcId="{2F0FFA33-688C-4235-AD0D-A2A8CE10A0B8}" destId="{43B5F200-721A-3F4A-99D1-358B3F67BEE6}" srcOrd="0" destOrd="0" presId="urn:microsoft.com/office/officeart/2009/3/layout/HorizontalOrganizationChart"/>
    <dgm:cxn modelId="{5FCEBF95-EE7C-DF40-A7C4-D315FEB720A6}" type="presOf" srcId="{A60E4299-7635-4102-98D9-5BFFB3F89642}" destId="{362D991F-64B6-8345-B011-C606D9B35E7E}" srcOrd="0" destOrd="0" presId="urn:microsoft.com/office/officeart/2009/3/layout/HorizontalOrganizationChart"/>
    <dgm:cxn modelId="{C632AA9D-FD7A-EC4F-895C-6606B1A7AF82}" type="presOf" srcId="{68875943-D7C2-46F2-A85D-F99D8B8C0A36}" destId="{AE46F6CB-1674-5643-AD83-4A5CFD0E2D33}" srcOrd="0" destOrd="0" presId="urn:microsoft.com/office/officeart/2009/3/layout/HorizontalOrganizationChart"/>
    <dgm:cxn modelId="{89C84DC4-CF59-AB42-997A-02488E7253FE}" type="presOf" srcId="{1CDAB29A-46FA-4C85-84D4-C6098A98A068}" destId="{09E8D370-1186-5E4B-972B-DA06559C6F70}" srcOrd="1" destOrd="0" presId="urn:microsoft.com/office/officeart/2009/3/layout/HorizontalOrganizationChart"/>
    <dgm:cxn modelId="{EECB8DC5-7932-0B4D-B5C9-48251BE1FB5E}" type="presOf" srcId="{8370FF3F-2DAC-422F-A9B5-6260DA8B1842}" destId="{0C8EACF6-19C7-3D4C-9FDA-7FF56B40BC89}" srcOrd="0" destOrd="0" presId="urn:microsoft.com/office/officeart/2009/3/layout/HorizontalOrganizationChart"/>
    <dgm:cxn modelId="{C6D4FBD4-0F1F-D749-ACD4-A8A9129794F3}" type="presOf" srcId="{B1DACFB3-0E3D-421A-AADD-2C24ACE342AF}" destId="{58F2FF89-CA66-CC49-B8F5-840B4DCDDCB5}" srcOrd="0" destOrd="0" presId="urn:microsoft.com/office/officeart/2009/3/layout/HorizontalOrganizationChart"/>
    <dgm:cxn modelId="{E0F6FAE6-F980-1B4C-822F-F81B31A613F6}" type="presOf" srcId="{1CDAB29A-46FA-4C85-84D4-C6098A98A068}" destId="{EE593FF2-5B20-0D4D-9040-553DF75499A1}" srcOrd="0" destOrd="0" presId="urn:microsoft.com/office/officeart/2009/3/layout/HorizontalOrganizationChart"/>
    <dgm:cxn modelId="{EF100DEB-438A-9748-AEA4-09712F3C6C51}" type="presOf" srcId="{8F4E76B8-A2D8-4022-8C34-D9CED8F68296}" destId="{1C37FA75-D31C-9B4E-A12C-056AF923FD2C}" srcOrd="0" destOrd="0" presId="urn:microsoft.com/office/officeart/2009/3/layout/HorizontalOrganizationChart"/>
    <dgm:cxn modelId="{782B18EB-AAD7-3240-8CBA-FB0D97A82AE9}" type="presOf" srcId="{8F4E76B8-A2D8-4022-8C34-D9CED8F68296}" destId="{C8915CD0-BBFB-394B-9467-730139EA4A60}" srcOrd="1" destOrd="0" presId="urn:microsoft.com/office/officeart/2009/3/layout/HorizontalOrganizationChart"/>
    <dgm:cxn modelId="{926025EF-980A-4B4D-844E-F6F146990D02}" type="presOf" srcId="{A60E4299-7635-4102-98D9-5BFFB3F89642}" destId="{607FCD7D-86CF-644E-8564-CD8B3B54DF87}" srcOrd="1" destOrd="0" presId="urn:microsoft.com/office/officeart/2009/3/layout/HorizontalOrganizationChart"/>
    <dgm:cxn modelId="{4D1477F5-C95B-4F84-81E1-8D546BBC7C4B}" srcId="{CA3D5079-22C6-450E-A0E1-F5E523081A4F}" destId="{1CDAB29A-46FA-4C85-84D4-C6098A98A068}" srcOrd="1" destOrd="0" parTransId="{3961F9A0-72FB-4F6B-A343-61ABD8617325}" sibTransId="{10953FB1-B040-4003-8183-B9B9B31C87C4}"/>
    <dgm:cxn modelId="{AD343050-9668-1548-AC7E-A0C71B6A2B4E}" type="presParOf" srcId="{DBB1832E-802C-AE4D-ABB8-EA323055D338}" destId="{E444FC48-5445-3A46-8012-55632A1354F9}" srcOrd="0" destOrd="0" presId="urn:microsoft.com/office/officeart/2009/3/layout/HorizontalOrganizationChart"/>
    <dgm:cxn modelId="{2068216B-1D8A-104C-BF10-9578B705CD93}" type="presParOf" srcId="{E444FC48-5445-3A46-8012-55632A1354F9}" destId="{BF7527C8-BD44-AA4C-9AFA-8CA0F8F50AE4}" srcOrd="0" destOrd="0" presId="urn:microsoft.com/office/officeart/2009/3/layout/HorizontalOrganizationChart"/>
    <dgm:cxn modelId="{6E46285E-6EC9-4246-852C-F7EA10F1FC0D}" type="presParOf" srcId="{BF7527C8-BD44-AA4C-9AFA-8CA0F8F50AE4}" destId="{1C37FA75-D31C-9B4E-A12C-056AF923FD2C}" srcOrd="0" destOrd="0" presId="urn:microsoft.com/office/officeart/2009/3/layout/HorizontalOrganizationChart"/>
    <dgm:cxn modelId="{BB2221E2-7BA3-024B-8595-A5CA5B83072D}" type="presParOf" srcId="{BF7527C8-BD44-AA4C-9AFA-8CA0F8F50AE4}" destId="{C8915CD0-BBFB-394B-9467-730139EA4A60}" srcOrd="1" destOrd="0" presId="urn:microsoft.com/office/officeart/2009/3/layout/HorizontalOrganizationChart"/>
    <dgm:cxn modelId="{83547E9B-9652-464B-8B4D-67E4A077BDDA}" type="presParOf" srcId="{E444FC48-5445-3A46-8012-55632A1354F9}" destId="{A37099B3-A356-974D-B499-52087DB0944B}" srcOrd="1" destOrd="0" presId="urn:microsoft.com/office/officeart/2009/3/layout/HorizontalOrganizationChart"/>
    <dgm:cxn modelId="{EC7F4DCB-2A52-104C-9EBE-4D09E4C7A783}" type="presParOf" srcId="{E444FC48-5445-3A46-8012-55632A1354F9}" destId="{9296A82B-E185-8248-92ED-E9B53C7BC7F5}" srcOrd="2" destOrd="0" presId="urn:microsoft.com/office/officeart/2009/3/layout/HorizontalOrganizationChart"/>
    <dgm:cxn modelId="{EA55E652-4129-824A-AD96-550112B85391}" type="presParOf" srcId="{DBB1832E-802C-AE4D-ABB8-EA323055D338}" destId="{7CF294C8-7D6A-B742-AB79-138201A2748C}" srcOrd="1" destOrd="0" presId="urn:microsoft.com/office/officeart/2009/3/layout/HorizontalOrganizationChart"/>
    <dgm:cxn modelId="{7EF726AA-36D3-2646-8760-9E614D396CED}" type="presParOf" srcId="{7CF294C8-7D6A-B742-AB79-138201A2748C}" destId="{8260D070-5FE0-3A42-A64B-51EAF5DD5139}" srcOrd="0" destOrd="0" presId="urn:microsoft.com/office/officeart/2009/3/layout/HorizontalOrganizationChart"/>
    <dgm:cxn modelId="{47916EFD-5030-4D4E-B14F-4F00F1013611}" type="presParOf" srcId="{8260D070-5FE0-3A42-A64B-51EAF5DD5139}" destId="{EE593FF2-5B20-0D4D-9040-553DF75499A1}" srcOrd="0" destOrd="0" presId="urn:microsoft.com/office/officeart/2009/3/layout/HorizontalOrganizationChart"/>
    <dgm:cxn modelId="{38EA6EC3-8FC8-E947-910D-E28D320BAA18}" type="presParOf" srcId="{8260D070-5FE0-3A42-A64B-51EAF5DD5139}" destId="{09E8D370-1186-5E4B-972B-DA06559C6F70}" srcOrd="1" destOrd="0" presId="urn:microsoft.com/office/officeart/2009/3/layout/HorizontalOrganizationChart"/>
    <dgm:cxn modelId="{46A6569A-4D17-7E47-9AD1-725DA5691EB9}" type="presParOf" srcId="{7CF294C8-7D6A-B742-AB79-138201A2748C}" destId="{BCBD608F-BB91-A642-8083-CD1E857D7638}" srcOrd="1" destOrd="0" presId="urn:microsoft.com/office/officeart/2009/3/layout/HorizontalOrganizationChart"/>
    <dgm:cxn modelId="{BAA0F0E5-A5B6-E640-B7AB-BD2D649A0F2E}" type="presParOf" srcId="{BCBD608F-BB91-A642-8083-CD1E857D7638}" destId="{CF819C58-AA37-D848-8838-03BA528A4B41}" srcOrd="0" destOrd="0" presId="urn:microsoft.com/office/officeart/2009/3/layout/HorizontalOrganizationChart"/>
    <dgm:cxn modelId="{B9D63767-B570-E140-AF51-516129D4646D}" type="presParOf" srcId="{BCBD608F-BB91-A642-8083-CD1E857D7638}" destId="{20F611A4-5A9F-6042-8202-A67AD556DAC4}" srcOrd="1" destOrd="0" presId="urn:microsoft.com/office/officeart/2009/3/layout/HorizontalOrganizationChart"/>
    <dgm:cxn modelId="{332F4E4C-9957-5044-9906-7B27663F8E7E}" type="presParOf" srcId="{20F611A4-5A9F-6042-8202-A67AD556DAC4}" destId="{7E8D0AB2-1F65-9A47-89EF-9610670ADD89}" srcOrd="0" destOrd="0" presId="urn:microsoft.com/office/officeart/2009/3/layout/HorizontalOrganizationChart"/>
    <dgm:cxn modelId="{0A4AC399-CDEA-7C4D-951C-5281BE322D74}" type="presParOf" srcId="{7E8D0AB2-1F65-9A47-89EF-9610670ADD89}" destId="{362D991F-64B6-8345-B011-C606D9B35E7E}" srcOrd="0" destOrd="0" presId="urn:microsoft.com/office/officeart/2009/3/layout/HorizontalOrganizationChart"/>
    <dgm:cxn modelId="{8A6DC542-E206-BB4F-96AF-66641B2A1402}" type="presParOf" srcId="{7E8D0AB2-1F65-9A47-89EF-9610670ADD89}" destId="{607FCD7D-86CF-644E-8564-CD8B3B54DF87}" srcOrd="1" destOrd="0" presId="urn:microsoft.com/office/officeart/2009/3/layout/HorizontalOrganizationChart"/>
    <dgm:cxn modelId="{AEA89D39-D297-FB4E-B0B9-0F63D2D3C609}" type="presParOf" srcId="{20F611A4-5A9F-6042-8202-A67AD556DAC4}" destId="{43D5A591-AAAD-BE47-B23F-753C84CEA030}" srcOrd="1" destOrd="0" presId="urn:microsoft.com/office/officeart/2009/3/layout/HorizontalOrganizationChart"/>
    <dgm:cxn modelId="{84684202-D35F-0E42-A83A-85B090423144}" type="presParOf" srcId="{20F611A4-5A9F-6042-8202-A67AD556DAC4}" destId="{19873647-A57C-5D44-8B9C-DCDD416231BE}" srcOrd="2" destOrd="0" presId="urn:microsoft.com/office/officeart/2009/3/layout/HorizontalOrganizationChart"/>
    <dgm:cxn modelId="{990EA4E9-9156-D547-9D28-17652873C9F9}" type="presParOf" srcId="{BCBD608F-BB91-A642-8083-CD1E857D7638}" destId="{F5A00FE8-3067-114A-B55F-23853B953B26}" srcOrd="2" destOrd="0" presId="urn:microsoft.com/office/officeart/2009/3/layout/HorizontalOrganizationChart"/>
    <dgm:cxn modelId="{C6CBB6C0-98CF-F64C-AA14-80EA0A67DC55}" type="presParOf" srcId="{BCBD608F-BB91-A642-8083-CD1E857D7638}" destId="{0DE8BDBC-F2D5-4042-B888-B527E17BBEFB}" srcOrd="3" destOrd="0" presId="urn:microsoft.com/office/officeart/2009/3/layout/HorizontalOrganizationChart"/>
    <dgm:cxn modelId="{DAD690D0-595D-494F-8356-CB4126EA0B60}" type="presParOf" srcId="{0DE8BDBC-F2D5-4042-B888-B527E17BBEFB}" destId="{D7728FFA-7CC3-7946-8298-FCD9D3159AB7}" srcOrd="0" destOrd="0" presId="urn:microsoft.com/office/officeart/2009/3/layout/HorizontalOrganizationChart"/>
    <dgm:cxn modelId="{DFDC18D2-A3F4-4140-853C-0558383E13CF}" type="presParOf" srcId="{D7728FFA-7CC3-7946-8298-FCD9D3159AB7}" destId="{AE46F6CB-1674-5643-AD83-4A5CFD0E2D33}" srcOrd="0" destOrd="0" presId="urn:microsoft.com/office/officeart/2009/3/layout/HorizontalOrganizationChart"/>
    <dgm:cxn modelId="{4D67B3FE-DCCA-C84C-A14F-2E610A87AC57}" type="presParOf" srcId="{D7728FFA-7CC3-7946-8298-FCD9D3159AB7}" destId="{1BB57182-A899-9141-B97B-03CA90AA4B53}" srcOrd="1" destOrd="0" presId="urn:microsoft.com/office/officeart/2009/3/layout/HorizontalOrganizationChart"/>
    <dgm:cxn modelId="{D4FCD8C1-FEB0-6B41-B2B2-5F6117403DFD}" type="presParOf" srcId="{0DE8BDBC-F2D5-4042-B888-B527E17BBEFB}" destId="{660D30B7-2E24-4A41-8E49-F735AEA3721A}" srcOrd="1" destOrd="0" presId="urn:microsoft.com/office/officeart/2009/3/layout/HorizontalOrganizationChart"/>
    <dgm:cxn modelId="{502D44F9-A5C8-EE4D-936F-0FC136A10C98}" type="presParOf" srcId="{0DE8BDBC-F2D5-4042-B888-B527E17BBEFB}" destId="{DBA8FCF9-8D69-024F-A559-4EB409539E75}" srcOrd="2" destOrd="0" presId="urn:microsoft.com/office/officeart/2009/3/layout/HorizontalOrganizationChart"/>
    <dgm:cxn modelId="{2FB7221B-F85C-6248-A818-93F511681671}" type="presParOf" srcId="{7CF294C8-7D6A-B742-AB79-138201A2748C}" destId="{BAB7BE07-43D3-6947-9C93-C0FA0189512E}" srcOrd="2" destOrd="0" presId="urn:microsoft.com/office/officeart/2009/3/layout/HorizontalOrganizationChart"/>
    <dgm:cxn modelId="{79E721C9-3B25-324B-AF14-DCB554FC24AF}" type="presParOf" srcId="{DBB1832E-802C-AE4D-ABB8-EA323055D338}" destId="{1CDE88DB-5354-8E49-9A39-5A2C182BDF48}" srcOrd="2" destOrd="0" presId="urn:microsoft.com/office/officeart/2009/3/layout/HorizontalOrganizationChart"/>
    <dgm:cxn modelId="{C902FBB5-2A77-6642-A270-4B307ECBE9B5}" type="presParOf" srcId="{1CDE88DB-5354-8E49-9A39-5A2C182BDF48}" destId="{B151ECEA-2702-DA4C-95BD-E420320AB065}" srcOrd="0" destOrd="0" presId="urn:microsoft.com/office/officeart/2009/3/layout/HorizontalOrganizationChart"/>
    <dgm:cxn modelId="{C4208D95-140C-4E4B-8A0A-D45DA9547EEF}" type="presParOf" srcId="{B151ECEA-2702-DA4C-95BD-E420320AB065}" destId="{0C8EACF6-19C7-3D4C-9FDA-7FF56B40BC89}" srcOrd="0" destOrd="0" presId="urn:microsoft.com/office/officeart/2009/3/layout/HorizontalOrganizationChart"/>
    <dgm:cxn modelId="{C8DA13CA-EBB7-7B48-B486-4C8E37254CB1}" type="presParOf" srcId="{B151ECEA-2702-DA4C-95BD-E420320AB065}" destId="{3E31F2E0-ED5C-2448-95BA-950C24229856}" srcOrd="1" destOrd="0" presId="urn:microsoft.com/office/officeart/2009/3/layout/HorizontalOrganizationChart"/>
    <dgm:cxn modelId="{09348650-5F0D-EA48-A3C5-4E48F1527975}" type="presParOf" srcId="{1CDE88DB-5354-8E49-9A39-5A2C182BDF48}" destId="{FD3D9A67-8F98-C340-B7DB-93603ACFF154}" srcOrd="1" destOrd="0" presId="urn:microsoft.com/office/officeart/2009/3/layout/HorizontalOrganizationChart"/>
    <dgm:cxn modelId="{63C36CFF-E23B-8F4D-B3DE-F509D132E22C}" type="presParOf" srcId="{FD3D9A67-8F98-C340-B7DB-93603ACFF154}" destId="{43B5F200-721A-3F4A-99D1-358B3F67BEE6}" srcOrd="0" destOrd="0" presId="urn:microsoft.com/office/officeart/2009/3/layout/HorizontalOrganizationChart"/>
    <dgm:cxn modelId="{18E8591D-A067-314E-8F30-B03F3098F8E6}" type="presParOf" srcId="{FD3D9A67-8F98-C340-B7DB-93603ACFF154}" destId="{0B80C188-2761-EF4A-8500-7ED32129512A}" srcOrd="1" destOrd="0" presId="urn:microsoft.com/office/officeart/2009/3/layout/HorizontalOrganizationChart"/>
    <dgm:cxn modelId="{9BAAA7EB-264D-8D46-A2E6-E5CBE42CBA28}" type="presParOf" srcId="{0B80C188-2761-EF4A-8500-7ED32129512A}" destId="{82099484-ED05-0545-A3F5-259FB3041691}" srcOrd="0" destOrd="0" presId="urn:microsoft.com/office/officeart/2009/3/layout/HorizontalOrganizationChart"/>
    <dgm:cxn modelId="{184434D5-0129-CD4E-928D-549772B44A83}" type="presParOf" srcId="{82099484-ED05-0545-A3F5-259FB3041691}" destId="{58F2FF89-CA66-CC49-B8F5-840B4DCDDCB5}" srcOrd="0" destOrd="0" presId="urn:microsoft.com/office/officeart/2009/3/layout/HorizontalOrganizationChart"/>
    <dgm:cxn modelId="{4C3AB86C-9A32-BB4C-9211-D9489E1EF6BB}" type="presParOf" srcId="{82099484-ED05-0545-A3F5-259FB3041691}" destId="{5095AFE4-CF40-9541-9B37-94EFC1CD6936}" srcOrd="1" destOrd="0" presId="urn:microsoft.com/office/officeart/2009/3/layout/HorizontalOrganizationChart"/>
    <dgm:cxn modelId="{F43E0DE8-818E-3D49-955D-30F587FC8A6B}" type="presParOf" srcId="{0B80C188-2761-EF4A-8500-7ED32129512A}" destId="{55097FD2-2133-9844-8691-5342C19BAC72}" srcOrd="1" destOrd="0" presId="urn:microsoft.com/office/officeart/2009/3/layout/HorizontalOrganizationChart"/>
    <dgm:cxn modelId="{342E5774-5D0C-0F4A-903E-59BE36C13211}" type="presParOf" srcId="{0B80C188-2761-EF4A-8500-7ED32129512A}" destId="{8BDF323E-1EFB-4645-8BB0-FBC095244B99}" srcOrd="2" destOrd="0" presId="urn:microsoft.com/office/officeart/2009/3/layout/HorizontalOrganizationChart"/>
    <dgm:cxn modelId="{CAA54C6B-5F56-3A40-B799-46796D47D8AA}" type="presParOf" srcId="{1CDE88DB-5354-8E49-9A39-5A2C182BDF48}" destId="{CD608179-2DE7-4342-BC58-ABD1E819E4E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5F200-721A-3F4A-99D1-358B3F67BEE6}">
      <dsp:nvSpPr>
        <dsp:cNvPr id="0" name=""/>
        <dsp:cNvSpPr/>
      </dsp:nvSpPr>
      <dsp:spPr>
        <a:xfrm>
          <a:off x="2991935" y="4832449"/>
          <a:ext cx="598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8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00FE8-3067-114A-B55F-23853B953B26}">
      <dsp:nvSpPr>
        <dsp:cNvPr id="0" name=""/>
        <dsp:cNvSpPr/>
      </dsp:nvSpPr>
      <dsp:spPr>
        <a:xfrm>
          <a:off x="2991935" y="2948371"/>
          <a:ext cx="598386" cy="643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93" y="0"/>
              </a:lnTo>
              <a:lnTo>
                <a:pt x="299193" y="643265"/>
              </a:lnTo>
              <a:lnTo>
                <a:pt x="598386" y="643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19C58-AA37-D848-8838-03BA528A4B41}">
      <dsp:nvSpPr>
        <dsp:cNvPr id="0" name=""/>
        <dsp:cNvSpPr/>
      </dsp:nvSpPr>
      <dsp:spPr>
        <a:xfrm>
          <a:off x="2991935" y="2305105"/>
          <a:ext cx="598386" cy="643265"/>
        </a:xfrm>
        <a:custGeom>
          <a:avLst/>
          <a:gdLst/>
          <a:ahLst/>
          <a:cxnLst/>
          <a:rect l="0" t="0" r="0" b="0"/>
          <a:pathLst>
            <a:path>
              <a:moveTo>
                <a:pt x="0" y="643265"/>
              </a:moveTo>
              <a:lnTo>
                <a:pt x="299193" y="643265"/>
              </a:lnTo>
              <a:lnTo>
                <a:pt x="299193" y="0"/>
              </a:lnTo>
              <a:lnTo>
                <a:pt x="5983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7FA75-D31C-9B4E-A12C-056AF923FD2C}">
      <dsp:nvSpPr>
        <dsp:cNvPr id="0" name=""/>
        <dsp:cNvSpPr/>
      </dsp:nvSpPr>
      <dsp:spPr>
        <a:xfrm>
          <a:off x="0" y="562303"/>
          <a:ext cx="6588689" cy="91254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In this project, we will classify and detect defects on a steel surfaces.</a:t>
          </a:r>
        </a:p>
      </dsp:txBody>
      <dsp:txXfrm>
        <a:off x="0" y="562303"/>
        <a:ext cx="6588689" cy="912540"/>
      </dsp:txXfrm>
    </dsp:sp>
    <dsp:sp modelId="{EE593FF2-5B20-0D4D-9040-553DF75499A1}">
      <dsp:nvSpPr>
        <dsp:cNvPr id="0" name=""/>
        <dsp:cNvSpPr/>
      </dsp:nvSpPr>
      <dsp:spPr>
        <a:xfrm>
          <a:off x="0" y="2492101"/>
          <a:ext cx="2991934" cy="912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Defect Classification </a:t>
          </a:r>
        </a:p>
      </dsp:txBody>
      <dsp:txXfrm>
        <a:off x="0" y="2492101"/>
        <a:ext cx="2991934" cy="912540"/>
      </dsp:txXfrm>
    </dsp:sp>
    <dsp:sp modelId="{362D991F-64B6-8345-B011-C606D9B35E7E}">
      <dsp:nvSpPr>
        <dsp:cNvPr id="0" name=""/>
        <dsp:cNvSpPr/>
      </dsp:nvSpPr>
      <dsp:spPr>
        <a:xfrm>
          <a:off x="3590322" y="1848835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Binary Classification – 0 – No defects, 1 - Defect</a:t>
          </a:r>
        </a:p>
      </dsp:txBody>
      <dsp:txXfrm>
        <a:off x="3590322" y="1848835"/>
        <a:ext cx="2991934" cy="912540"/>
      </dsp:txXfrm>
    </dsp:sp>
    <dsp:sp modelId="{AE46F6CB-1674-5643-AD83-4A5CFD0E2D33}">
      <dsp:nvSpPr>
        <dsp:cNvPr id="0" name=""/>
        <dsp:cNvSpPr/>
      </dsp:nvSpPr>
      <dsp:spPr>
        <a:xfrm>
          <a:off x="3590322" y="3135367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Multi-class classification – From the images with defects, we will do a multi class classification with the number of defects in each image.</a:t>
          </a:r>
        </a:p>
      </dsp:txBody>
      <dsp:txXfrm>
        <a:off x="3590322" y="3135367"/>
        <a:ext cx="2991934" cy="912540"/>
      </dsp:txXfrm>
    </dsp:sp>
    <dsp:sp modelId="{0C8EACF6-19C7-3D4C-9FDA-7FF56B40BC89}">
      <dsp:nvSpPr>
        <dsp:cNvPr id="0" name=""/>
        <dsp:cNvSpPr/>
      </dsp:nvSpPr>
      <dsp:spPr>
        <a:xfrm>
          <a:off x="0" y="4421899"/>
          <a:ext cx="2991934" cy="912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Defect Detection </a:t>
          </a:r>
        </a:p>
      </dsp:txBody>
      <dsp:txXfrm>
        <a:off x="0" y="4421899"/>
        <a:ext cx="2991934" cy="912540"/>
      </dsp:txXfrm>
    </dsp:sp>
    <dsp:sp modelId="{58F2FF89-CA66-CC49-B8F5-840B4DCDDCB5}">
      <dsp:nvSpPr>
        <dsp:cNvPr id="0" name=""/>
        <dsp:cNvSpPr/>
      </dsp:nvSpPr>
      <dsp:spPr>
        <a:xfrm>
          <a:off x="3590322" y="4421899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Using u-net to do defect detection through segmentation. </a:t>
          </a:r>
        </a:p>
      </dsp:txBody>
      <dsp:txXfrm>
        <a:off x="3590322" y="4421899"/>
        <a:ext cx="2991934" cy="91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5C6B-FCCD-824D-AAE3-F2AC3AD7B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D2ECA-4EC9-1C42-9703-E43BF607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E57B-1434-164B-AD05-531DAF65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8938-E174-834C-AB90-08D98A01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F058-A8D8-604C-A660-DC5BC42F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3723-1387-D14E-9E62-0DE326F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252B9-84A7-3A46-BA7E-17776606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0ED2-27AC-F34E-B012-8C9A9414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247F-9434-634C-AB58-7A85B337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876F-CB65-D74C-B703-43B7CE0F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A5A5C-AD38-E848-8506-78A592FC9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B830D-9B86-FE4B-83ED-7C70B3485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C604-0EDD-F641-91C6-4634E3F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EBDF-1822-5045-BF79-4956D6DB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847E-DFFC-414C-89B8-0E0BD13E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DE3-6353-5A4E-91DD-F080A61F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B869-8AE9-564A-9D32-FB5C6A99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8EEF-32D6-D844-9933-2D0A96C4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373A-B4BF-814F-832E-CD8453F0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F508-3829-044C-BCE4-FF875EF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A992-DED8-3D4B-A21B-146CFB9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B603-CBB9-C24A-A9D9-0AC09E84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A5C0-707B-E34B-A65B-6BB7519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3471-1DDB-A244-B9F7-9FDB7E6E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02D3-7536-5443-956A-213720BE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2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8289-4903-AF40-AC91-E6B669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A50D-F5AD-7841-8CF3-BDB93FED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C001C-0EF9-D943-85A3-AC753F01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C8BA-8669-354C-BB59-747366F1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41B8B-D2D4-8845-9D76-3400556E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2D97-5417-E24D-A5E8-2C31B84E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9400-17AD-7E40-A52D-A64D736C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4AE0-D31C-8440-B8C6-9BF93B6D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372B-4218-AC4F-AE45-D99D9B2D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44E52-E4ED-C04C-83B0-410E8797C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D6AE-31A4-FC4F-9A94-2867ACCD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F56DF-6051-6C49-96DC-2D2BEC49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42E05-B555-0949-BFE2-8A14D288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4312-A412-4845-B1AF-73EE0141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2FEA-6019-CB43-94C3-1A7A6B5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0725D-22A4-324D-9D78-DEAD6804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B6243-60F8-E842-9666-0B3DB834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D3D84-FBA5-7842-A95C-444930FA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3227C-1C66-1C48-929D-B53296EF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8D1D-0E72-C84B-AAC7-43E3A867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8C33A-2EC1-C046-8D5C-1646F7E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C9B9-A0D0-D144-8321-ABDB5F06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99B2-8790-B642-840B-26E3092F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090F8-FEBC-5B45-B464-4706E72E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1043-F009-9548-886F-890FB1FB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2637F-60C3-F640-B923-DD7B5D77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F53F-64CB-C743-9872-34153796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6CAF-2B9B-4F41-A11E-2893DD26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084F3-F860-7547-9AC6-7881B203F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C5586-F418-FF47-8DAF-F6FD37E4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09CD5-DA79-AA47-B83C-86F2ED53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733B7-9E19-544E-AF18-809A084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9EE97-0041-A24B-8C3E-6C90AD1F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5DC4B-B7DF-4147-AB92-B46498DF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8846-C87D-3441-BFAE-55BCB6B2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C273-8432-BB4F-8FA3-45D09E468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7AC4-4534-D840-9925-BDBDBBB19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5A62-9E2B-804D-B5A4-2A9AD455E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severstal-steel-defect-detectio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E4F4-3B4A-A640-9BC7-9DC51746E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203" y="1927719"/>
            <a:ext cx="10058399" cy="150128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700" b="1" dirty="0"/>
              <a:t>Deep Neural Networks and Applications with </a:t>
            </a:r>
            <a:r>
              <a:rPr lang="en-US" sz="2700" b="1" dirty="0" err="1"/>
              <a:t>Tensorflow</a:t>
            </a:r>
            <a:br>
              <a:rPr lang="en-US" sz="2000" b="1" dirty="0"/>
            </a:br>
            <a:br>
              <a:rPr lang="en-US" b="1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STEEL DEFECT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EDF7-F840-754A-BF32-B9BCA636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05511"/>
            <a:ext cx="9508761" cy="197556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Team Members</a:t>
            </a:r>
          </a:p>
          <a:p>
            <a:endParaRPr lang="en-US" b="1" dirty="0"/>
          </a:p>
          <a:p>
            <a:r>
              <a:rPr lang="en-US" dirty="0" err="1"/>
              <a:t>Divya</a:t>
            </a:r>
            <a:r>
              <a:rPr lang="en-US" dirty="0"/>
              <a:t> Sankar</a:t>
            </a:r>
          </a:p>
          <a:p>
            <a:r>
              <a:rPr lang="en-US" dirty="0" err="1"/>
              <a:t>Sonali</a:t>
            </a:r>
            <a:r>
              <a:rPr lang="en-US" dirty="0"/>
              <a:t> </a:t>
            </a:r>
            <a:r>
              <a:rPr lang="en-US" dirty="0" err="1"/>
              <a:t>Shintre</a:t>
            </a:r>
            <a:endParaRPr lang="en-US" dirty="0"/>
          </a:p>
          <a:p>
            <a:r>
              <a:rPr lang="en-US" dirty="0"/>
              <a:t>Carlos Tavarez</a:t>
            </a:r>
          </a:p>
          <a:p>
            <a:r>
              <a:rPr lang="en-US" dirty="0"/>
              <a:t>Deepak Kumar</a:t>
            </a:r>
          </a:p>
        </p:txBody>
      </p:sp>
    </p:spTree>
    <p:extLst>
      <p:ext uri="{BB962C8B-B14F-4D97-AF65-F5344CB8AC3E}">
        <p14:creationId xmlns:p14="http://schemas.microsoft.com/office/powerpoint/2010/main" val="28236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A83ED-0E32-C547-9D94-265A486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     	</a:t>
            </a:r>
            <a:r>
              <a:rPr lang="en-US" sz="3200" b="1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D7BA7-652F-4CDA-B501-39933395E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954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2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762757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/>
              <a:t>Link to dataset - </a:t>
            </a:r>
            <a:r>
              <a:rPr lang="en-US" sz="2100" dirty="0">
                <a:hlinkClick r:id="rId2"/>
              </a:rPr>
              <a:t>https://www.kaggle.com/c/severstal-steel-defect-detection/data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Dataset – 18076 images (~2GB)</a:t>
            </a:r>
          </a:p>
          <a:p>
            <a:r>
              <a:rPr lang="en-US" sz="2100" dirty="0"/>
              <a:t>Training images – 12569</a:t>
            </a:r>
          </a:p>
          <a:p>
            <a:r>
              <a:rPr lang="en-US" sz="2100" dirty="0"/>
              <a:t>Test images – 5507</a:t>
            </a:r>
          </a:p>
          <a:p>
            <a:endParaRPr lang="en-US" sz="2100" dirty="0"/>
          </a:p>
          <a:p>
            <a:r>
              <a:rPr lang="en-US" sz="2100" dirty="0"/>
              <a:t>Of the training 12569 images, only 7095 images have defects, rest have no defects.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CA83-EA69-184E-A428-A21163AE4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08"/>
          <a:stretch/>
        </p:blipFill>
        <p:spPr>
          <a:xfrm>
            <a:off x="5193763" y="754633"/>
            <a:ext cx="6004821" cy="2951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2DF92-0E98-684A-AEA2-83DE10B65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4" y="4001957"/>
            <a:ext cx="5796821" cy="27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4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Sample images with defects. </a:t>
            </a:r>
          </a:p>
          <a:p>
            <a:r>
              <a:rPr lang="en-US" sz="2000" dirty="0"/>
              <a:t>Visualized the segmentation maps for each defect using run length encoding.</a:t>
            </a:r>
          </a:p>
          <a:p>
            <a:r>
              <a:rPr lang="en-US" sz="2000" dirty="0"/>
              <a:t>These maps will be used as ground truth for training.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EED9A-6284-DF44-96AE-320498F7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47" y="1426922"/>
            <a:ext cx="6576792" cy="1039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44244-365C-0444-8FB5-1F926EAD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47" y="3871743"/>
            <a:ext cx="6478847" cy="10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classification is done in two stages</a:t>
            </a:r>
          </a:p>
          <a:p>
            <a:pPr lvl="1"/>
            <a:r>
              <a:rPr lang="en-US" sz="2000" dirty="0"/>
              <a:t>Binary classification</a:t>
            </a:r>
          </a:p>
          <a:p>
            <a:pPr lvl="1"/>
            <a:r>
              <a:rPr lang="en-US" sz="2000" dirty="0"/>
              <a:t>Multi Class Classification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85A96E-A7B6-804B-A618-0D7D93A9D3D1}"/>
              </a:ext>
            </a:extLst>
          </p:cNvPr>
          <p:cNvSpPr txBox="1">
            <a:spLocks/>
          </p:cNvSpPr>
          <p:nvPr/>
        </p:nvSpPr>
        <p:spPr>
          <a:xfrm>
            <a:off x="5407930" y="324494"/>
            <a:ext cx="5741096" cy="9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Binary Classifier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97D6108-5AB1-A649-8B48-BA12ACCB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97" y="1183275"/>
            <a:ext cx="5195618" cy="3463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A227A8-7AE6-3049-A89E-35C44A1D6885}"/>
              </a:ext>
            </a:extLst>
          </p:cNvPr>
          <p:cNvSpPr txBox="1"/>
          <p:nvPr/>
        </p:nvSpPr>
        <p:spPr>
          <a:xfrm>
            <a:off x="5407930" y="5021059"/>
            <a:ext cx="385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seems a small convolutional model learns to identify defects while a more complex model memorizes the images.</a:t>
            </a:r>
          </a:p>
        </p:txBody>
      </p:sp>
    </p:spTree>
    <p:extLst>
      <p:ext uri="{BB962C8B-B14F-4D97-AF65-F5344CB8AC3E}">
        <p14:creationId xmlns:p14="http://schemas.microsoft.com/office/powerpoint/2010/main" val="42863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classification is done in two stages</a:t>
            </a:r>
          </a:p>
          <a:p>
            <a:pPr lvl="1"/>
            <a:r>
              <a:rPr lang="en-US" sz="2000" dirty="0"/>
              <a:t>Binary classification</a:t>
            </a:r>
          </a:p>
          <a:p>
            <a:pPr lvl="1"/>
            <a:r>
              <a:rPr lang="en-US" sz="2000" dirty="0"/>
              <a:t>Multi Class Classification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98BDE88-9E6C-394B-8E7D-22AC51F7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30137"/>
            <a:ext cx="5195618" cy="3463745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26D48E89-DF5E-B94C-934C-41576A26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94254"/>
            <a:ext cx="5195619" cy="34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0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DEFECT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Doing defect detection through using u-net.</a:t>
            </a:r>
          </a:p>
          <a:p>
            <a:r>
              <a:rPr lang="en-US" sz="2000" dirty="0"/>
              <a:t>The u-net model produces segment maps of defect images of 4 classes. </a:t>
            </a:r>
          </a:p>
          <a:p>
            <a:r>
              <a:rPr lang="en-US" sz="2000" dirty="0"/>
              <a:t>Trained a u-net model for 5 epochs.</a:t>
            </a:r>
          </a:p>
          <a:p>
            <a:r>
              <a:rPr lang="en-US" sz="2000" dirty="0"/>
              <a:t>Will super impose the defect images and color code them based on the defect class.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AE9D9-7F9C-E743-AA45-298E29E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3597367"/>
            <a:ext cx="3330778" cy="2988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44823-30DE-3D4C-8898-03B0014A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89" y="253986"/>
            <a:ext cx="4426950" cy="2949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38E68C-91D3-974F-9F52-ADA5265C716B}"/>
              </a:ext>
            </a:extLst>
          </p:cNvPr>
          <p:cNvSpPr txBox="1"/>
          <p:nvPr/>
        </p:nvSpPr>
        <p:spPr>
          <a:xfrm>
            <a:off x="5096656" y="1359355"/>
            <a:ext cx="23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U-net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719B6-C9E3-4E40-99D8-BB4FBEB0D33B}"/>
              </a:ext>
            </a:extLst>
          </p:cNvPr>
          <p:cNvSpPr txBox="1"/>
          <p:nvPr/>
        </p:nvSpPr>
        <p:spPr>
          <a:xfrm>
            <a:off x="8801725" y="4345854"/>
            <a:ext cx="2635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Segment map with the defects of different classes for a single image</a:t>
            </a:r>
          </a:p>
        </p:txBody>
      </p:sp>
    </p:spTree>
    <p:extLst>
      <p:ext uri="{BB962C8B-B14F-4D97-AF65-F5344CB8AC3E}">
        <p14:creationId xmlns:p14="http://schemas.microsoft.com/office/powerpoint/2010/main" val="67704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954B8-CCD2-834B-B143-49409586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0C7E-F6F4-8A40-8264-BE9945BC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792" y="280220"/>
            <a:ext cx="6264007" cy="589674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 Steel Surface Defect Recognition Algorithm Based on Improved Deep Learning Network Model Using Feature Visualization and Quality Evaluation</a:t>
            </a:r>
          </a:p>
          <a:p>
            <a:pPr lvl="0"/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/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U-Net: Convolutional Networks for Biomedical Image Segmentation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Real-time Detection of Steel Strip Surface Defects Based on Improved YOLO Detection Network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22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299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Deep Neural Networks and Applications with Tensorflow  STEEL DEFECT DETECTION</vt:lpstr>
      <vt:lpstr>      OUTLINE</vt:lpstr>
      <vt:lpstr>DATASET</vt:lpstr>
      <vt:lpstr>DATASET</vt:lpstr>
      <vt:lpstr>CLASSIFICATION</vt:lpstr>
      <vt:lpstr>CLASSIFICATION</vt:lpstr>
      <vt:lpstr>DEFECT DETECTION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Networks and Applications with Tensorflow  STEEL DEFECT DETECTION</dc:title>
  <dc:creator>dsankar000@citymail.cuny.edu</dc:creator>
  <cp:lastModifiedBy>dsankar000@citymail.cuny.edu</cp:lastModifiedBy>
  <cp:revision>17</cp:revision>
  <dcterms:created xsi:type="dcterms:W3CDTF">2020-05-07T16:50:57Z</dcterms:created>
  <dcterms:modified xsi:type="dcterms:W3CDTF">2020-05-07T17:37:29Z</dcterms:modified>
</cp:coreProperties>
</file>