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E5E4-7D88-447E-8677-75ECD5FAD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828D8-6DB3-4B01-82E8-ED12C97B5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31A4F-7983-4D9D-8E0A-D0FD07E9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358-20B6-49B3-B884-596D9607F2F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E34E8-846A-488D-974F-67924AF4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EF0E3-33BD-4DC3-AC38-035B6C08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9148-2304-422F-B237-1E15F0A2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9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104-FB34-4B98-99B8-F9D49731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35093-BE03-46F2-9909-B5EBCA2A1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142FB-B436-40F8-8C3E-319B95EF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358-20B6-49B3-B884-596D9607F2F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913B3-4D98-4089-B469-96EE7CFD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557BF-AB8D-4232-944B-3C31D7D3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9148-2304-422F-B237-1E15F0A2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3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A7C56-D340-40A2-8EF7-F37183BEF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99933-AE12-4BA5-BD38-B4CC1C26B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A823-4116-4C62-8583-E2D53C4C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358-20B6-49B3-B884-596D9607F2F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AC8B9-85D0-4F1D-A7B9-DBA65C43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8A7AC-FE49-45A0-933C-9784D4D7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9148-2304-422F-B237-1E15F0A2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5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8CBB-B4A3-4700-8359-77C21024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5A3EF-CF1D-46B4-8EF9-42A8A3ABB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5440B-B6CA-4523-B336-0A13366C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358-20B6-49B3-B884-596D9607F2F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76C4-6174-4163-8785-460EC852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4B4D3-41FE-4340-B94B-8DE76F99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9148-2304-422F-B237-1E15F0A2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72A7-1469-4044-8612-3F229D66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15B0-FD78-4B5D-A463-259BFAC6B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8F5EC-E1BF-47EF-932F-998128E7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358-20B6-49B3-B884-596D9607F2F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6E9E-C623-443E-9ACE-642FE578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6E387-EF9A-4B36-882D-05098530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9148-2304-422F-B237-1E15F0A2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B42F-87ED-44A2-A200-042F9741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173A7-5CA3-4885-B918-A7EEE379B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1F5B8-FBBB-45AE-8227-214F894EF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11A9D-7F4F-40B9-9DDF-CFD970EE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358-20B6-49B3-B884-596D9607F2F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51D63-E809-402C-9B60-B6064BD7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A8B01-C15D-42B3-8887-7A20E2C2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9148-2304-422F-B237-1E15F0A2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77FB-B9E6-40FD-AC10-DC3D55D1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14B19-3DFE-4639-804E-BB0C2694D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F793F-C601-4BC8-A98C-9BA154A99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1B6F3-D96C-4566-842A-99237D8C6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724A9-7246-48A5-8F2A-9E84A3F72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B55D4-06E2-452F-8CAF-7BDC5309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358-20B6-49B3-B884-596D9607F2F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C2CB8-313F-4A32-BAAC-D68C342F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64550D-F033-4D34-8D5C-9A420E1A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9148-2304-422F-B237-1E15F0A2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6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DCD0-9F79-45CD-B2F1-6FAC082A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97C03-F6A6-45F3-8CD6-90EE7C4D0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358-20B6-49B3-B884-596D9607F2F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8F242-E53F-4479-A45A-F63F058B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BA73B-C76C-475F-8069-0BD66597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9148-2304-422F-B237-1E15F0A2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4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46862-1FDE-46FA-967E-E84EAAD9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358-20B6-49B3-B884-596D9607F2F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113F5-42E7-4013-A6CE-BDE47EBB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64431-2AC7-416C-A619-6807FEC9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9148-2304-422F-B237-1E15F0A2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3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947E-E954-43B1-8C76-EEA991FF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AAE0-4F59-40D1-B088-B12BDAFC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36A04-5F91-466B-8292-E2CBDE193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D201-1B72-4D0B-AB53-123792E7A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358-20B6-49B3-B884-596D9607F2F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0CEC9-6DD3-4972-B3F3-13E494156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FBAC8-E865-4968-B6AE-BC6B3FDD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9148-2304-422F-B237-1E15F0A2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8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54D9-717C-489C-AFED-0D194FA3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C6371-0979-4CC8-B6D1-A6A92B55C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95BAE-018F-4EB9-B07A-1DD20854C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1FBFF-F862-4153-A005-8A81C30F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358-20B6-49B3-B884-596D9607F2F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0A493-C92F-4676-BD3C-907F1A39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72430-3806-4051-98B7-350EBE10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9148-2304-422F-B237-1E15F0A2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0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D8A43-8754-4404-8E2D-BBF12075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A16E5-1999-4347-9700-CE3936FC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48893-FE63-483F-8421-FF8562869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4D358-20B6-49B3-B884-596D9607F2F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31009-957E-4AAB-A02A-CDCD76193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5508A-236D-41C0-B59D-52F9A7165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B9148-2304-422F-B237-1E15F0A2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8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18B3-9935-4CF4-8F7D-C6B6A969D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3137"/>
            <a:ext cx="9144000" cy="881063"/>
          </a:xfrm>
        </p:spPr>
        <p:txBody>
          <a:bodyPr>
            <a:normAutofit/>
          </a:bodyPr>
          <a:lstStyle/>
          <a:p>
            <a:r>
              <a:rPr lang="en-US" sz="4400" b="1" dirty="0" err="1"/>
              <a:t>Severstal</a:t>
            </a:r>
            <a:r>
              <a:rPr lang="en-US" sz="4400" b="1" dirty="0"/>
              <a:t> Steel Defect Detection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CE9C0-8B21-468A-A40B-A4A25A35A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2587" y="2286001"/>
            <a:ext cx="9144000" cy="46863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City College of Engineering </a:t>
            </a:r>
          </a:p>
          <a:p>
            <a:r>
              <a:rPr lang="en-US" sz="3000" dirty="0"/>
              <a:t>Deep Learning course </a:t>
            </a:r>
          </a:p>
          <a:p>
            <a:endParaRPr lang="en-US" sz="3000" dirty="0"/>
          </a:p>
          <a:p>
            <a:endParaRPr lang="en-US" dirty="0"/>
          </a:p>
          <a:p>
            <a:endParaRPr lang="en-US" dirty="0"/>
          </a:p>
          <a:p>
            <a:pPr algn="r">
              <a:lnSpc>
                <a:spcPct val="110000"/>
              </a:lnSpc>
            </a:pPr>
            <a:r>
              <a:rPr lang="en-US" b="1" dirty="0"/>
              <a:t>Group members</a:t>
            </a:r>
            <a:r>
              <a:rPr lang="en-US" dirty="0"/>
              <a:t>:</a:t>
            </a:r>
          </a:p>
          <a:p>
            <a:pPr algn="r">
              <a:lnSpc>
                <a:spcPct val="110000"/>
              </a:lnSpc>
            </a:pPr>
            <a:r>
              <a:rPr lang="en-US" dirty="0"/>
              <a:t>Carlos</a:t>
            </a:r>
          </a:p>
          <a:p>
            <a:pPr algn="r">
              <a:lnSpc>
                <a:spcPct val="110000"/>
              </a:lnSpc>
            </a:pPr>
            <a:r>
              <a:rPr lang="en-US" dirty="0"/>
              <a:t>Deepak</a:t>
            </a:r>
          </a:p>
          <a:p>
            <a:pPr algn="r">
              <a:lnSpc>
                <a:spcPct val="110000"/>
              </a:lnSpc>
            </a:pPr>
            <a:r>
              <a:rPr lang="en-US" dirty="0"/>
              <a:t>Divya</a:t>
            </a:r>
          </a:p>
          <a:p>
            <a:pPr algn="r">
              <a:lnSpc>
                <a:spcPct val="110000"/>
              </a:lnSpc>
            </a:pPr>
            <a:r>
              <a:rPr lang="en-US" dirty="0"/>
              <a:t>Sonali </a:t>
            </a:r>
          </a:p>
        </p:txBody>
      </p:sp>
    </p:spTree>
    <p:extLst>
      <p:ext uri="{BB962C8B-B14F-4D97-AF65-F5344CB8AC3E}">
        <p14:creationId xmlns:p14="http://schemas.microsoft.com/office/powerpoint/2010/main" val="393476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08DA-65A6-4B50-BE96-F550B3BB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Objective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43436-D070-41F9-BCAF-E6C55556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7" y="1425575"/>
            <a:ext cx="10515600" cy="4351338"/>
          </a:xfrm>
        </p:spPr>
        <p:txBody>
          <a:bodyPr/>
          <a:lstStyle/>
          <a:p>
            <a:r>
              <a:rPr lang="en-US" dirty="0"/>
              <a:t>Predict the location and type of defects found in steel manufacturing using the images provided. </a:t>
            </a:r>
          </a:p>
          <a:p>
            <a:r>
              <a:rPr lang="en-US" dirty="0"/>
              <a:t>The images are named with a unique </a:t>
            </a:r>
            <a:r>
              <a:rPr lang="en-US" dirty="0" err="1"/>
              <a:t>ImageId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Goal:</a:t>
            </a:r>
          </a:p>
          <a:p>
            <a:r>
              <a:rPr lang="en-US" dirty="0"/>
              <a:t>To segment each image and classify the defects in the test set</a:t>
            </a:r>
          </a:p>
          <a:p>
            <a:endParaRPr lang="en-US" dirty="0"/>
          </a:p>
          <a:p>
            <a:r>
              <a:rPr lang="en-US" altLang="en-US" dirty="0">
                <a:solidFill>
                  <a:srgbClr val="000000"/>
                </a:solidFill>
              </a:rPr>
              <a:t>There are 12568 images in the train set.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 There are 5506 images in the test set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C35D08-5D57-4A65-B8D6-AF4BE61E2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656"/>
            <a:ext cx="9938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55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F0A4-B40E-4D41-B1F2-D5D6A5C8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6CDF-79F8-44F6-8E35-17E3A0768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EDA </a:t>
            </a:r>
          </a:p>
          <a:p>
            <a:r>
              <a:rPr lang="en-US" dirty="0"/>
              <a:t>Segmentation</a:t>
            </a:r>
          </a:p>
          <a:p>
            <a:r>
              <a:rPr lang="en-US" dirty="0"/>
              <a:t>Binary Classification with CNN</a:t>
            </a:r>
          </a:p>
          <a:p>
            <a:r>
              <a:rPr lang="en-US" dirty="0"/>
              <a:t>Multi class classification with Resnet</a:t>
            </a:r>
          </a:p>
          <a:p>
            <a:r>
              <a:rPr lang="en-US" dirty="0"/>
              <a:t>Object detection with </a:t>
            </a:r>
            <a:r>
              <a:rPr lang="en-US" dirty="0" err="1"/>
              <a:t>Unet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D0DC2-FFA0-40C4-AD12-553D5D770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5" y="1962150"/>
            <a:ext cx="44005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37E7-A2F5-4E63-8CDC-8BCA03B1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binary classification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388B56-80EC-4797-9A19-F61D958C1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5025" y="1867763"/>
            <a:ext cx="6076950" cy="40195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4F7E7B-6766-4612-8B47-5C79ACF21C1B}"/>
              </a:ext>
            </a:extLst>
          </p:cNvPr>
          <p:cNvSpPr/>
          <p:nvPr/>
        </p:nvSpPr>
        <p:spPr>
          <a:xfrm>
            <a:off x="514350" y="2123211"/>
            <a:ext cx="55816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cs typeface="Dubai Light" panose="020B0303030403030204" pitchFamily="34" charset="-78"/>
              </a:rPr>
              <a:t>Almost half of images doesn't contain any defects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cs typeface="Dubai Light" panose="020B0303030403030204" pitchFamily="34" charset="-78"/>
              </a:rPr>
              <a:t>Most of images with defects contain the defects of only one type;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cs typeface="Dubai Light" panose="020B0303030403030204" pitchFamily="34" charset="-78"/>
              </a:rPr>
              <a:t>In rare cases an image contains the defects of two different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cs typeface="Dubai Light" panose="020B03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8930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0C99-2B1E-4EA6-AB75-A52281D7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multiclass classification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C715-6EEE-4B83-8309-F093CA762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312"/>
            <a:ext cx="5381625" cy="4010025"/>
          </a:xfrm>
        </p:spPr>
        <p:txBody>
          <a:bodyPr/>
          <a:lstStyle/>
          <a:p>
            <a:r>
              <a:rPr lang="en-US" dirty="0"/>
              <a:t>The dataset is very imbalanced.</a:t>
            </a:r>
          </a:p>
          <a:p>
            <a:r>
              <a:rPr lang="en-US" dirty="0"/>
              <a:t>Data augmentation</a:t>
            </a:r>
          </a:p>
          <a:p>
            <a:r>
              <a:rPr lang="en-US" dirty="0"/>
              <a:t>resampling techniques will</a:t>
            </a:r>
          </a:p>
          <a:p>
            <a:r>
              <a:rPr lang="en-US" dirty="0"/>
              <a:t> be required to perform the defect detection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C239A-1987-4EF1-A549-56DF3D03D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9" y="1996281"/>
            <a:ext cx="53816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5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172E-9C45-48F6-91C5-7F7884A7F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738"/>
          </a:xfrm>
        </p:spPr>
        <p:txBody>
          <a:bodyPr/>
          <a:lstStyle/>
          <a:p>
            <a:r>
              <a:rPr lang="en-US" dirty="0"/>
              <a:t>Segmentation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6FCB82-78A6-431A-BC5A-54483D12F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185864"/>
            <a:ext cx="9767888" cy="15439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ED5B40-B2EB-40D7-88FC-A7E779DCD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2" y="2533374"/>
            <a:ext cx="9939337" cy="15948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BC7E3C-48A4-4152-8AE4-53F27D9A2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42" y="4184894"/>
            <a:ext cx="9939337" cy="1242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D5A821-E602-4F5D-90D1-EEB5B09E3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5427311"/>
            <a:ext cx="9658350" cy="131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8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9F750B-3FFB-4520-A3E5-795DD4C9E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65" y="970240"/>
            <a:ext cx="4300538" cy="23730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1F6AB2-D611-4792-9618-DED416AAE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471" y="998815"/>
            <a:ext cx="4552453" cy="24492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A6A707-7D4E-4132-B36F-4B0222D11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24" y="4206597"/>
            <a:ext cx="4300538" cy="2233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5DAD1D-DCFA-4173-9EEE-BF2AFD4CA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217" y="4067175"/>
            <a:ext cx="4552454" cy="23730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740014-41A0-435D-A605-FDD0DD0B1A95}"/>
              </a:ext>
            </a:extLst>
          </p:cNvPr>
          <p:cNvSpPr txBox="1"/>
          <p:nvPr/>
        </p:nvSpPr>
        <p:spPr>
          <a:xfrm>
            <a:off x="2543175" y="504825"/>
            <a:ext cx="15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1 defects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3BFA32-5242-45A4-87CD-9686DF0273E5}"/>
              </a:ext>
            </a:extLst>
          </p:cNvPr>
          <p:cNvSpPr txBox="1"/>
          <p:nvPr/>
        </p:nvSpPr>
        <p:spPr>
          <a:xfrm>
            <a:off x="8065378" y="504825"/>
            <a:ext cx="15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2 defects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065FC3-3D7D-4526-A554-7FCD34119E2D}"/>
              </a:ext>
            </a:extLst>
          </p:cNvPr>
          <p:cNvSpPr txBox="1"/>
          <p:nvPr/>
        </p:nvSpPr>
        <p:spPr>
          <a:xfrm>
            <a:off x="2384915" y="3739634"/>
            <a:ext cx="15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3 defects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3C151B-44B0-49B8-A715-103F1D8A8174}"/>
              </a:ext>
            </a:extLst>
          </p:cNvPr>
          <p:cNvSpPr txBox="1"/>
          <p:nvPr/>
        </p:nvSpPr>
        <p:spPr>
          <a:xfrm>
            <a:off x="8065377" y="3572708"/>
            <a:ext cx="15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4 defects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B72A0C-E1B2-4671-8BC0-5CDABBBFD045}"/>
              </a:ext>
            </a:extLst>
          </p:cNvPr>
          <p:cNvSpPr/>
          <p:nvPr/>
        </p:nvSpPr>
        <p:spPr>
          <a:xfrm>
            <a:off x="-1" y="204549"/>
            <a:ext cx="23849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3579758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9C67DC-F681-4361-8D3E-3B75C2DC6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285875"/>
            <a:ext cx="8362950" cy="4743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E1E68C-2A95-43D0-A326-FA05BA4BF72F}"/>
              </a:ext>
            </a:extLst>
          </p:cNvPr>
          <p:cNvSpPr txBox="1"/>
          <p:nvPr/>
        </p:nvSpPr>
        <p:spPr>
          <a:xfrm>
            <a:off x="609600" y="459343"/>
            <a:ext cx="2228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Area masking </a:t>
            </a:r>
          </a:p>
        </p:txBody>
      </p:sp>
    </p:spTree>
    <p:extLst>
      <p:ext uri="{BB962C8B-B14F-4D97-AF65-F5344CB8AC3E}">
        <p14:creationId xmlns:p14="http://schemas.microsoft.com/office/powerpoint/2010/main" val="195219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172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Severstal Steel Defect Detection</vt:lpstr>
      <vt:lpstr>Objective:</vt:lpstr>
      <vt:lpstr>Methods:</vt:lpstr>
      <vt:lpstr>EDA for binary classification</vt:lpstr>
      <vt:lpstr>EDA for multiclass classification </vt:lpstr>
      <vt:lpstr>Segmentation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Sonali Shintre</dc:creator>
  <cp:lastModifiedBy>Sonali Shintre</cp:lastModifiedBy>
  <cp:revision>10</cp:revision>
  <dcterms:created xsi:type="dcterms:W3CDTF">2020-05-13T00:21:23Z</dcterms:created>
  <dcterms:modified xsi:type="dcterms:W3CDTF">2020-05-13T18:01:59Z</dcterms:modified>
</cp:coreProperties>
</file>