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70E36-1F9E-41B3-9696-6945E3F5E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CC1E9-6F74-4D34-8160-26C296725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55006-D9E5-46DE-A157-B2067CBFB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DB86-BFC7-4119-B8B9-1FBEC0A51946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D73E0-3132-47E0-ACB5-EFF3FFF0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2F4F0-36B9-44F1-9D9E-098E17CE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8213-A06D-4EF0-BD4F-86F8184C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5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5D1E-EE21-4B38-9115-69B315F3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EC284-B9D3-40B2-92A6-6D6676233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F8339-7DC4-4465-A4E5-FCA727B6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DB86-BFC7-4119-B8B9-1FBEC0A51946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6D731-938F-4E1E-A3F7-B9A9AC23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A2C71-1FF1-44CC-97E9-7C3BCD4B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8213-A06D-4EF0-BD4F-86F8184C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3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6740F9-80F6-45B1-AF2E-94F6DE649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5B6A5-5A5A-4B47-9158-4CF02B6E8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B9B72-92C6-46BD-8ACE-A4FC9A0B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DB86-BFC7-4119-B8B9-1FBEC0A51946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F044D-CD46-494D-B5F4-74C8C559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280CB-8DA4-4B9D-9AB5-C0A9FC6E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8213-A06D-4EF0-BD4F-86F8184C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4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B926-236B-4577-9DBE-E32ED7374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EA21-67A8-473D-80A6-0301BB073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E1371-31AE-49D1-A955-B31E91FF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DB86-BFC7-4119-B8B9-1FBEC0A51946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FE422-9BC8-48E8-BD37-BD63B4AE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2BAEC-ED89-4512-A71B-A226AE67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8213-A06D-4EF0-BD4F-86F8184C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B929-66D3-471C-BFDE-D47F9F205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30A8C-19E1-4B96-B4D7-EE8206025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2042-19FB-48AD-8FF6-02CA7DB2B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DB86-BFC7-4119-B8B9-1FBEC0A51946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91F0B-1905-48E1-A540-2139C85B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99CF4-892F-4E46-9600-3B15F5AE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8213-A06D-4EF0-BD4F-86F8184C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3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FE6BD-8F99-457F-AE71-96FAA2F2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9403C-BF02-4BBA-8D46-9788DDD5E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D5C48-453D-428D-9DC0-A503223D0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1FE25-E449-4710-95E1-5968666E0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DB86-BFC7-4119-B8B9-1FBEC0A51946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6CE88-6309-4BB4-AE0B-E2CA9179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458BF-DD79-4143-A95B-8F7D0C37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8213-A06D-4EF0-BD4F-86F8184C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21620-EC9F-42B5-90C8-4F47D3A5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93120-EF56-4F72-86CA-5A459DC4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88B0E-03C2-47E9-BBDE-78A83FF26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3009A-E55B-4DCD-B0F8-31B42BDA8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78028-E6E5-47EE-B32B-F93268C22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C83F7F-2DD1-4148-AF75-429BD83A2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DB86-BFC7-4119-B8B9-1FBEC0A51946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626A3B-A3B0-484F-961A-41B8106F1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A90E4-368B-4DBD-B28C-8A6D32E8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8213-A06D-4EF0-BD4F-86F8184C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2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53BA-6223-43BA-91EA-E5F02C68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A6FE1-5B59-4C46-89A4-A79299F4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DB86-BFC7-4119-B8B9-1FBEC0A51946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B4C01-5742-43C1-9A2B-85F49D55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6CCD0-29F5-40AC-BAEF-287A5036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8213-A06D-4EF0-BD4F-86F8184C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7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99EE73-B83A-4CDB-BC0A-94A19D29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DB86-BFC7-4119-B8B9-1FBEC0A51946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4BCD7F-73FC-4FB4-B869-1EC5DCD0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08C8D-22C7-4FF9-AD25-9FD56BA2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8213-A06D-4EF0-BD4F-86F8184C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80BF-6E19-47C6-83BE-DB42D16C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3F6D8-3200-46AF-BD46-FFC86384D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1577E-EC06-4F07-A2A4-2423149B4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843F9-636D-40E4-A2F9-D3DAA45D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DB86-BFC7-4119-B8B9-1FBEC0A51946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8E51D-5383-432B-AB5D-9E2CF48A9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C1200-3F6A-48D4-9B4D-FEC76DF6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8213-A06D-4EF0-BD4F-86F8184C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3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9BD3-CC09-47BE-A319-6F26C4F6A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C1AC5-3F49-4901-9447-C553D8495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39199-5CBF-4179-8070-B1422FCC3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90BD5-5526-4E4B-A60E-76CBC6C8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DB86-BFC7-4119-B8B9-1FBEC0A51946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75F27-956B-4ABE-BB5D-A6267A37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E442B-DC5D-4A2D-8523-ECFDCF3C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8213-A06D-4EF0-BD4F-86F8184C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8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C9DDF2-0084-45BD-BCDE-64BCF1701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D912D-F104-4815-B9B3-62C2B5052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7B868-F399-4739-A090-FF0F3E74B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6DB86-BFC7-4119-B8B9-1FBEC0A51946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B30D0-239F-44E3-AACC-68F31DE07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4F9AC-CBE3-4F18-AFDB-71D419541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58213-A06D-4EF0-BD4F-86F8184C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FD7FE8-412B-4B18-BCA0-8E9F986A2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1476375"/>
            <a:ext cx="56959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6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9EC2D3-7663-42ED-B9A0-56B3177F6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1500187"/>
            <a:ext cx="66389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77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Sonali Shintre</dc:creator>
  <cp:lastModifiedBy>Sonali Shintre</cp:lastModifiedBy>
  <cp:revision>2</cp:revision>
  <dcterms:created xsi:type="dcterms:W3CDTF">2020-05-14T14:58:43Z</dcterms:created>
  <dcterms:modified xsi:type="dcterms:W3CDTF">2020-05-14T16:33:09Z</dcterms:modified>
</cp:coreProperties>
</file>