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A4860-0317-4110-526F-FE5E7CEF0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109B2-E888-5B09-769D-7379E9EE6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D82E66-9845-BC0A-1422-8F0DD1B6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2404-7EC8-4095-8CD3-BBA83B333C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2D1440-99E2-A314-C0E3-A8090A2F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D9B2BC-2DA6-D19C-0C4D-D4CB2D0C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5D6-D651-421D-B1DA-48DD7CD4A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82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1C270-9359-DD5C-DCEB-EFED7419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3832E5-7136-1F55-E7F1-5732E42FF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6C7BB-52EB-A527-4E2B-A9A2035B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2404-7EC8-4095-8CD3-BBA83B333C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6B0979-D6B4-37E6-CDA4-5DF546AF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7EE261-3F82-CAD9-90EB-241EA7DB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5D6-D651-421D-B1DA-48DD7CD4A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6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91D76F-9FD3-A5A7-DDA1-3EBDAAE29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8EECDD-7982-7EB2-57C1-9791D3BE5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74977-0164-600B-E6B6-EACB33A4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2404-7EC8-4095-8CD3-BBA83B333C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5482E8-2660-3707-8201-09D23D29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8EAAF-2ED6-2026-15BA-5D6A5BC1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5D6-D651-421D-B1DA-48DD7CD4A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3B5F1-AA0F-0BFC-F145-43BB81B1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53A7B7-96A0-F80C-041A-7A3808E6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3DB2C-3936-42D9-3E97-184CFD04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2404-7EC8-4095-8CD3-BBA83B333C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7EC76-8996-D6D8-CB5C-EB4926E7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8A4B68-C615-6AFF-F6C1-618636E1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5D6-D651-421D-B1DA-48DD7CD4A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12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5BEEB-7DEA-D06E-0357-C1596BEE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F5D2BF-8326-48F5-D4F3-790CA905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A843C8-C6B6-8CA4-D7EA-433963D2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2404-7EC8-4095-8CD3-BBA83B333C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68C1A2-B9B3-12FF-849D-4C6CFF7F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41FE0-58C0-D22A-7A49-C77B5D67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5D6-D651-421D-B1DA-48DD7CD4A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92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C0861-90D2-B561-968E-062A5720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543AB-B686-F826-F912-6A03A5657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7854E1-0CA9-DD69-A378-C87B39DFB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38252A-CDD6-E71F-C026-50513C2B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2404-7EC8-4095-8CD3-BBA83B333C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0ACE34-A034-F815-73B8-337EFECA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955993-698C-3A6C-1D72-DE7B2DBC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5D6-D651-421D-B1DA-48DD7CD4A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83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698C2-685B-0ECD-D943-939B4DBE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0C1C60-A828-EE90-FE51-0DB1707D2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7850D3-E210-E56C-7003-7BE13F9D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421E31-7EEE-52E0-BB0C-30E725F97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0CD017-CB64-6961-1CFF-B18F2B491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FC99C2-B569-9DDF-580B-CBD2B216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2404-7EC8-4095-8CD3-BBA83B333C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B6FAA3-677D-FBA1-F2D2-3C013473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6013F0-BCC7-E43E-3BFA-C2C6FF3F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5D6-D651-421D-B1DA-48DD7CD4A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62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BF9BB-2DC7-30D8-2947-F22539B0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56C7FB-2076-B94D-91B4-8D8206EA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2404-7EC8-4095-8CD3-BBA83B333C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0F975D-BF50-B3F7-2AC0-6F9D7B88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966280-5C42-EF9B-5153-4EC6F131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5D6-D651-421D-B1DA-48DD7CD4A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9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AB2CD4-2530-5C2D-1665-71EE8316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2404-7EC8-4095-8CD3-BBA83B333C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751D03-42F9-AB6F-5E92-B3DA492D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5703F6-7EB3-1AD8-CA06-8BFAF4BE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5D6-D651-421D-B1DA-48DD7CD4A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52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96361-D9FB-6AFD-6E19-A96F7969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04BB4D-C2FC-C672-6294-6533956E5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0CAF5B-D6E6-76A2-9A29-9D57F46BA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69EE0-F76B-E28E-810E-1E9A9A6B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2404-7EC8-4095-8CD3-BBA83B333C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85031F-A7DF-0587-D4E6-16D5398E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6A31F-7A6F-20B6-157F-E7AC4A71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5D6-D651-421D-B1DA-48DD7CD4A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35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936DC-0CEB-759B-3A6B-976F95F5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386BAF-CD41-7D45-1E23-199ABF8C4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C4A2A9-6DED-531F-186A-C27EBF835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88FBC2-27A4-71A1-378D-BE1B80AD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2404-7EC8-4095-8CD3-BBA83B333C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C4A725-1FC2-3592-4CE5-116AE451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A3140E-1017-C989-4450-49408FAA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5D6-D651-421D-B1DA-48DD7CD4A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52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009896-A54F-F64B-85EE-B97F03B5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152CD7-481F-9D2C-5A04-6FD90E79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56573C-89BF-57CD-147A-236A13C98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2404-7EC8-4095-8CD3-BBA83B333C18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1C3EF5-06D8-910C-DDDD-928A1C63C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BCC72-6A62-39BD-1B41-CD7052A2D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465D6-D651-421D-B1DA-48DD7CD4A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62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BFF56ED-5FB2-D374-0FA5-FAB0572B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66725"/>
            <a:ext cx="69437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25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falcone</dc:creator>
  <cp:lastModifiedBy>carlos falcone</cp:lastModifiedBy>
  <cp:revision>2</cp:revision>
  <dcterms:created xsi:type="dcterms:W3CDTF">2023-05-24T17:44:42Z</dcterms:created>
  <dcterms:modified xsi:type="dcterms:W3CDTF">2023-05-24T17:45:53Z</dcterms:modified>
</cp:coreProperties>
</file>