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7" r:id="rId5"/>
    <p:sldId id="263" r:id="rId6"/>
    <p:sldId id="264" r:id="rId7"/>
    <p:sldId id="265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1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264D7-FEF4-3D98-A703-630F2EA59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A57198-FCAB-158F-F6F1-5A3CC392E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AE9CFC-7207-6BCB-5E40-DEFDEA320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AA66-EF25-4FAE-89E5-B088ED32B976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B69934-20A7-81F8-FE85-943D7A13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D47D7C-F78A-539E-A52E-3E1BD317E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C313-E975-4AC9-BC79-CDFFF8385D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44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17C97-F7D4-05AB-5CCC-EA2FF7FB8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35E629-488D-2244-A690-7D7A37023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938520-6CA4-1BFB-3CA5-B34E3BCE8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AA66-EF25-4FAE-89E5-B088ED32B976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D88458-39E6-8C96-F7E7-1CB430D17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86D2C6-A200-4580-2CBB-C5F6FAF3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C313-E975-4AC9-BC79-CDFFF8385D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71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50EEA9-2BDD-5EF6-313C-6EE043F6E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4273454-1D8F-C203-738D-758790B2E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94398B-64D7-86F9-CA10-9ECCA1BE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AA66-EF25-4FAE-89E5-B088ED32B976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2EE189-D8B1-A06B-1C1B-30A34CAED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62809F-8685-3620-8A82-6120D798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C313-E975-4AC9-BC79-CDFFF8385D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88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7EBC6-542F-FCA3-F067-EEC29A78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EE1379-CB43-CBC4-F716-CB5D8E47A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169155-D418-935D-9D00-DFF5D5451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AA66-EF25-4FAE-89E5-B088ED32B976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971D56-BB2F-C531-1B9D-EBC954314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625FDE-A57D-7725-32D3-F8ED05AC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C313-E975-4AC9-BC79-CDFFF8385D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56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15BCED-6218-E57F-756B-44C0FB0A3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6E51DF-ADC7-D4CA-C8E3-7B149684A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EB9F3D-9B51-12A2-8A74-DD9BE6C8B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AA66-EF25-4FAE-89E5-B088ED32B976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54B27D-20F1-F4C9-00CB-F62AC9DF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06B4E0-3E94-0E25-1F91-65682A490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C313-E975-4AC9-BC79-CDFFF8385D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84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F61C4-CA26-3FFC-092B-8DF49552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4D3F44-0065-602D-CBFD-2058BA83A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B1EC63-43AA-F412-1948-C95E2D488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6F7193-442F-EB84-CEF2-533008CE5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AA66-EF25-4FAE-89E5-B088ED32B976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F53574-42E7-C45E-5B57-F8A904FB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E18E5B-506B-EF37-CC9B-E20C0F6F1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C313-E975-4AC9-BC79-CDFFF8385D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44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51556-9E26-C28A-7363-846D395D1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F5E52B-E98B-8CB8-F10F-037BF00DC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A356CA-8670-6735-4281-2B5ACF248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7738836-E9D1-19BF-D4E9-04E40B385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F384D34-0E1E-BD1C-2B0C-91A2110D04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D9680A3-A836-9A95-031D-BFC98AC8D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AA66-EF25-4FAE-89E5-B088ED32B976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2976C58-8A89-5B84-E9AF-CAD29D5A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1FEC0AF-CE5C-415C-04A1-E7D2B0AC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C313-E975-4AC9-BC79-CDFFF8385D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393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52BCC-FFAB-5E1D-D88C-D4D27983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438A204-1630-554C-27EC-605166C7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AA66-EF25-4FAE-89E5-B088ED32B976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DF3F82-79FB-16A9-5E30-E5DB966CC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C42ADD2-BFAA-142C-648D-5279F19F4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C313-E975-4AC9-BC79-CDFFF8385D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23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B83CC1A-66CC-54B9-F20E-8FE1792F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AA66-EF25-4FAE-89E5-B088ED32B976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4C15FBC-35FA-1052-5879-D27FFF25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1CDBC6-AF2F-3DE4-9688-BD36946A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C313-E975-4AC9-BC79-CDFFF8385D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34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35065-6D77-5C31-5A56-16F76284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D7DE87-1C93-2205-D453-881620D8F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E62AEC-3F3B-A89A-6570-D46AF8B02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2EAEA7-1A45-02F0-3347-0F162426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AA66-EF25-4FAE-89E5-B088ED32B976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AF68A8-D2BE-E55B-6F20-9BD010E6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9B689F-A7D0-8311-2C0E-3EC8CFAA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C313-E975-4AC9-BC79-CDFFF8385D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57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2E903-7084-4AB5-A0C3-B9D981E23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93DD3CE-DB92-E052-CBAF-F2E1DC939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AA816F-20D8-4F6C-CDFD-73A8B9847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D82830-D868-6D53-616A-7D46A038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AA66-EF25-4FAE-89E5-B088ED32B976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1EB989-1E11-EC37-019A-022B8A7EF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5F246B-07EF-43F3-EA0D-53A3AFD24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C313-E975-4AC9-BC79-CDFFF8385D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23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C9D8500-4C3A-9514-C378-031A0B2FB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47AAE3-DB90-1CF5-EF24-7FE8D8430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647004-4198-E655-B79D-3E68FF2DB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EAA66-EF25-4FAE-89E5-B088ED32B976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23E3-B142-73C7-6D91-90986C4B1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8270F7-1D4E-9C85-422E-491A242BD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9C313-E975-4AC9-BC79-CDFFF8385D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70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2143321-3975-D8E0-6E6B-30C37929A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115660"/>
            <a:ext cx="5524500" cy="649605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9B28B31-81EA-2DD9-F993-50139C5FB733}"/>
              </a:ext>
            </a:extLst>
          </p:cNvPr>
          <p:cNvSpPr txBox="1"/>
          <p:nvPr/>
        </p:nvSpPr>
        <p:spPr>
          <a:xfrm>
            <a:off x="581969" y="5449198"/>
            <a:ext cx="1945020" cy="4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Primeiro da pilha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8325081-1250-F3DD-981C-6293A05BE860}"/>
              </a:ext>
            </a:extLst>
          </p:cNvPr>
          <p:cNvSpPr txBox="1"/>
          <p:nvPr/>
        </p:nvSpPr>
        <p:spPr>
          <a:xfrm>
            <a:off x="581969" y="650775"/>
            <a:ext cx="194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Ultimo da pilha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8BEE308-4E66-58CD-FFEB-5B0A922776E3}"/>
              </a:ext>
            </a:extLst>
          </p:cNvPr>
          <p:cNvSpPr txBox="1"/>
          <p:nvPr/>
        </p:nvSpPr>
        <p:spPr>
          <a:xfrm>
            <a:off x="577613" y="1012183"/>
            <a:ext cx="194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Primeiro a sair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74C5197-B291-1893-0F9C-61C21C737453}"/>
              </a:ext>
            </a:extLst>
          </p:cNvPr>
          <p:cNvSpPr txBox="1"/>
          <p:nvPr/>
        </p:nvSpPr>
        <p:spPr>
          <a:xfrm>
            <a:off x="577613" y="5810606"/>
            <a:ext cx="194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Ultimo a sair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050680F3-DE56-7F85-965B-8DA7D4C7F22C}"/>
              </a:ext>
            </a:extLst>
          </p:cNvPr>
          <p:cNvCxnSpPr>
            <a:stCxn id="2" idx="3"/>
          </p:cNvCxnSpPr>
          <p:nvPr/>
        </p:nvCxnSpPr>
        <p:spPr>
          <a:xfrm>
            <a:off x="2526989" y="5691997"/>
            <a:ext cx="647285" cy="1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432B9734-B9A7-F7A1-BD25-E918C4CDF817}"/>
              </a:ext>
            </a:extLst>
          </p:cNvPr>
          <p:cNvCxnSpPr/>
          <p:nvPr/>
        </p:nvCxnSpPr>
        <p:spPr>
          <a:xfrm>
            <a:off x="2522633" y="974905"/>
            <a:ext cx="647285" cy="1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54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232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C6EED4F-2DD1-DAA0-3192-86454D60B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811" y="0"/>
            <a:ext cx="59023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49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E551F7F-1EB0-34EF-B0B8-38E7B9AF7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2763" y="3040540"/>
            <a:ext cx="11364486" cy="350817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81487FB-F039-C28A-AA70-DE86D2CF8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63" y="976350"/>
            <a:ext cx="6440852" cy="187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13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C95910D8-9167-A03D-48F9-148C41DABC7E}"/>
              </a:ext>
            </a:extLst>
          </p:cNvPr>
          <p:cNvSpPr/>
          <p:nvPr/>
        </p:nvSpPr>
        <p:spPr>
          <a:xfrm>
            <a:off x="5282724" y="3158086"/>
            <a:ext cx="1374005" cy="574766"/>
          </a:xfrm>
          <a:prstGeom prst="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8FF5F76-CE7D-0E2F-4A73-4E44431C378D}"/>
              </a:ext>
            </a:extLst>
          </p:cNvPr>
          <p:cNvSpPr txBox="1"/>
          <p:nvPr/>
        </p:nvSpPr>
        <p:spPr>
          <a:xfrm>
            <a:off x="6998594" y="3105834"/>
            <a:ext cx="1260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>
                <a:latin typeface="Algerian" panose="04020705040A02060702" pitchFamily="82" charset="0"/>
              </a:rPr>
              <a:t>null</a:t>
            </a:r>
            <a:endParaRPr lang="pt-BR" sz="3600" dirty="0">
              <a:latin typeface="Algerian" panose="04020705040A02060702" pitchFamily="82" charset="0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C9EA12B-161E-B440-0B3D-1FBFE3F5263E}"/>
              </a:ext>
            </a:extLst>
          </p:cNvPr>
          <p:cNvSpPr/>
          <p:nvPr/>
        </p:nvSpPr>
        <p:spPr>
          <a:xfrm>
            <a:off x="4079685" y="3209894"/>
            <a:ext cx="835048" cy="42275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6BEA540-0C26-A978-CEB1-157865D5D82C}"/>
              </a:ext>
            </a:extLst>
          </p:cNvPr>
          <p:cNvSpPr txBox="1"/>
          <p:nvPr/>
        </p:nvSpPr>
        <p:spPr>
          <a:xfrm>
            <a:off x="4105811" y="3244334"/>
            <a:ext cx="835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Ref</a:t>
            </a:r>
            <a:r>
              <a:rPr lang="pt-BR" dirty="0"/>
              <a:t> nó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764AF80-DD47-C09F-26DE-0663DBD27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574" y="276540"/>
            <a:ext cx="6440852" cy="187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65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C95910D8-9167-A03D-48F9-148C41DABC7E}"/>
              </a:ext>
            </a:extLst>
          </p:cNvPr>
          <p:cNvSpPr/>
          <p:nvPr/>
        </p:nvSpPr>
        <p:spPr>
          <a:xfrm>
            <a:off x="6628198" y="3279058"/>
            <a:ext cx="1374005" cy="574766"/>
          </a:xfrm>
          <a:prstGeom prst="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8FF5F76-CE7D-0E2F-4A73-4E44431C378D}"/>
              </a:ext>
            </a:extLst>
          </p:cNvPr>
          <p:cNvSpPr txBox="1"/>
          <p:nvPr/>
        </p:nvSpPr>
        <p:spPr>
          <a:xfrm>
            <a:off x="8344068" y="3226806"/>
            <a:ext cx="1260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>
                <a:latin typeface="Algerian" panose="04020705040A02060702" pitchFamily="82" charset="0"/>
              </a:rPr>
              <a:t>null</a:t>
            </a:r>
            <a:endParaRPr lang="pt-BR" sz="3600" dirty="0">
              <a:latin typeface="Algerian" panose="04020705040A02060702" pitchFamily="82" charset="0"/>
            </a:endParaRP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33D01D9F-9088-E0E7-E28D-48D82B453523}"/>
              </a:ext>
            </a:extLst>
          </p:cNvPr>
          <p:cNvSpPr/>
          <p:nvPr/>
        </p:nvSpPr>
        <p:spPr>
          <a:xfrm>
            <a:off x="6636905" y="2347241"/>
            <a:ext cx="1374005" cy="574766"/>
          </a:xfrm>
          <a:prstGeom prst="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2B52331-C174-A221-9A7C-706FE2309230}"/>
              </a:ext>
            </a:extLst>
          </p:cNvPr>
          <p:cNvSpPr txBox="1"/>
          <p:nvPr/>
        </p:nvSpPr>
        <p:spPr>
          <a:xfrm>
            <a:off x="8352775" y="2294989"/>
            <a:ext cx="1260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>
                <a:latin typeface="Algerian" panose="04020705040A02060702" pitchFamily="82" charset="0"/>
              </a:rPr>
              <a:t>null</a:t>
            </a:r>
            <a:endParaRPr lang="pt-BR" sz="3600" dirty="0">
              <a:latin typeface="Algerian" panose="04020705040A02060702" pitchFamily="82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2E107A8-EDC3-748E-9B52-852AD3871229}"/>
              </a:ext>
            </a:extLst>
          </p:cNvPr>
          <p:cNvSpPr/>
          <p:nvPr/>
        </p:nvSpPr>
        <p:spPr>
          <a:xfrm>
            <a:off x="5615943" y="3350623"/>
            <a:ext cx="835048" cy="42275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489C241-03D1-F7F5-3BE4-E885B28EA4D3}"/>
              </a:ext>
            </a:extLst>
          </p:cNvPr>
          <p:cNvSpPr txBox="1"/>
          <p:nvPr/>
        </p:nvSpPr>
        <p:spPr>
          <a:xfrm>
            <a:off x="5642069" y="3385063"/>
            <a:ext cx="835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Ref</a:t>
            </a:r>
            <a:r>
              <a:rPr lang="pt-BR" dirty="0"/>
              <a:t> nó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0C322CB4-816D-41EC-1524-D475D8495007}"/>
              </a:ext>
            </a:extLst>
          </p:cNvPr>
          <p:cNvSpPr/>
          <p:nvPr/>
        </p:nvSpPr>
        <p:spPr>
          <a:xfrm>
            <a:off x="5642069" y="2427406"/>
            <a:ext cx="835048" cy="42275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7A189A4-5D84-2D2A-5B4B-8CF4EAFB9019}"/>
              </a:ext>
            </a:extLst>
          </p:cNvPr>
          <p:cNvSpPr txBox="1"/>
          <p:nvPr/>
        </p:nvSpPr>
        <p:spPr>
          <a:xfrm>
            <a:off x="5626443" y="2458900"/>
            <a:ext cx="918553" cy="364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Ref</a:t>
            </a:r>
            <a:r>
              <a:rPr lang="pt-BR" dirty="0"/>
              <a:t> </a:t>
            </a:r>
            <a:r>
              <a:rPr lang="pt-BR" dirty="0" err="1"/>
              <a:t>aux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13118CD-5DA6-EA3B-8CDE-F1EF63FEEA84}"/>
              </a:ext>
            </a:extLst>
          </p:cNvPr>
          <p:cNvSpPr/>
          <p:nvPr/>
        </p:nvSpPr>
        <p:spPr>
          <a:xfrm>
            <a:off x="5576984" y="2173484"/>
            <a:ext cx="3990241" cy="94348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EA884A3-1C7C-4527-2629-FD795FA1BA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9233" t="21871" r="18467" b="61745"/>
          <a:stretch/>
        </p:blipFill>
        <p:spPr>
          <a:xfrm>
            <a:off x="1987732" y="278599"/>
            <a:ext cx="8216537" cy="57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0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C95910D8-9167-A03D-48F9-148C41DABC7E}"/>
              </a:ext>
            </a:extLst>
          </p:cNvPr>
          <p:cNvSpPr/>
          <p:nvPr/>
        </p:nvSpPr>
        <p:spPr>
          <a:xfrm rot="5400000">
            <a:off x="5000322" y="2499567"/>
            <a:ext cx="1374005" cy="574766"/>
          </a:xfrm>
          <a:prstGeom prst="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33D01D9F-9088-E0E7-E28D-48D82B453523}"/>
              </a:ext>
            </a:extLst>
          </p:cNvPr>
          <p:cNvSpPr/>
          <p:nvPr/>
        </p:nvSpPr>
        <p:spPr>
          <a:xfrm>
            <a:off x="8288661" y="3898884"/>
            <a:ext cx="1374005" cy="574766"/>
          </a:xfrm>
          <a:prstGeom prst="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2B52331-C174-A221-9A7C-706FE2309230}"/>
              </a:ext>
            </a:extLst>
          </p:cNvPr>
          <p:cNvSpPr txBox="1"/>
          <p:nvPr/>
        </p:nvSpPr>
        <p:spPr>
          <a:xfrm>
            <a:off x="10004531" y="3846632"/>
            <a:ext cx="1260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>
                <a:latin typeface="Algerian" panose="04020705040A02060702" pitchFamily="82" charset="0"/>
              </a:rPr>
              <a:t>null</a:t>
            </a:r>
            <a:endParaRPr lang="pt-BR" sz="3600" dirty="0">
              <a:latin typeface="Algerian" panose="04020705040A02060702" pitchFamily="82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92C9167-C9D7-FE86-2A2B-09C7F74A1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652" y="310927"/>
            <a:ext cx="5566696" cy="622364"/>
          </a:xfrm>
          <a:prstGeom prst="rect">
            <a:avLst/>
          </a:prstGeom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B8EE761-63F7-88C5-E62B-D5B0083008DD}"/>
              </a:ext>
            </a:extLst>
          </p:cNvPr>
          <p:cNvSpPr/>
          <p:nvPr/>
        </p:nvSpPr>
        <p:spPr>
          <a:xfrm>
            <a:off x="4493623" y="3544513"/>
            <a:ext cx="2387405" cy="113032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98512E2-8094-2478-6A7C-F7A0D5EFAA80}"/>
              </a:ext>
            </a:extLst>
          </p:cNvPr>
          <p:cNvSpPr/>
          <p:nvPr/>
        </p:nvSpPr>
        <p:spPr>
          <a:xfrm>
            <a:off x="4721508" y="3660793"/>
            <a:ext cx="835048" cy="94348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71CB073-556B-84D4-3CCF-F4CD8E8886AB}"/>
              </a:ext>
            </a:extLst>
          </p:cNvPr>
          <p:cNvSpPr/>
          <p:nvPr/>
        </p:nvSpPr>
        <p:spPr>
          <a:xfrm>
            <a:off x="5852160" y="4207650"/>
            <a:ext cx="835048" cy="42275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EC3CA90-9119-49C9-F0AD-3B0898F8C577}"/>
              </a:ext>
            </a:extLst>
          </p:cNvPr>
          <p:cNvSpPr txBox="1"/>
          <p:nvPr/>
        </p:nvSpPr>
        <p:spPr>
          <a:xfrm>
            <a:off x="4928477" y="3898884"/>
            <a:ext cx="4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492C1F1-5EBA-4564-D5E9-8E814622C3E8}"/>
              </a:ext>
            </a:extLst>
          </p:cNvPr>
          <p:cNvSpPr txBox="1"/>
          <p:nvPr/>
        </p:nvSpPr>
        <p:spPr>
          <a:xfrm>
            <a:off x="5878286" y="4242090"/>
            <a:ext cx="835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Ref</a:t>
            </a:r>
            <a:r>
              <a:rPr lang="pt-BR" dirty="0"/>
              <a:t> nó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B32EE753-88F7-ED7F-7066-439D04B8679A}"/>
              </a:ext>
            </a:extLst>
          </p:cNvPr>
          <p:cNvSpPr/>
          <p:nvPr/>
        </p:nvSpPr>
        <p:spPr>
          <a:xfrm>
            <a:off x="5203372" y="1593261"/>
            <a:ext cx="835048" cy="42275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04D4649-E262-5B3D-D4D9-4C1565CE1470}"/>
              </a:ext>
            </a:extLst>
          </p:cNvPr>
          <p:cNvSpPr txBox="1"/>
          <p:nvPr/>
        </p:nvSpPr>
        <p:spPr>
          <a:xfrm>
            <a:off x="5229498" y="1627701"/>
            <a:ext cx="835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Ref</a:t>
            </a:r>
            <a:r>
              <a:rPr lang="pt-BR" dirty="0"/>
              <a:t> nó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C2117F4E-3F69-34AD-9CAF-A3F750C21E00}"/>
              </a:ext>
            </a:extLst>
          </p:cNvPr>
          <p:cNvSpPr/>
          <p:nvPr/>
        </p:nvSpPr>
        <p:spPr>
          <a:xfrm>
            <a:off x="7336638" y="3993737"/>
            <a:ext cx="835048" cy="42275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97300E5-04B3-CBD0-CF09-4C6C02E66702}"/>
              </a:ext>
            </a:extLst>
          </p:cNvPr>
          <p:cNvSpPr txBox="1"/>
          <p:nvPr/>
        </p:nvSpPr>
        <p:spPr>
          <a:xfrm>
            <a:off x="7321012" y="4025231"/>
            <a:ext cx="918553" cy="364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Ref</a:t>
            </a:r>
            <a:r>
              <a:rPr lang="pt-BR" dirty="0"/>
              <a:t> </a:t>
            </a:r>
            <a:r>
              <a:rPr lang="pt-BR" dirty="0" err="1"/>
              <a:t>aux</a:t>
            </a:r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EC34718-B38E-DF4A-B10B-EA756F2EADBE}"/>
              </a:ext>
            </a:extLst>
          </p:cNvPr>
          <p:cNvSpPr/>
          <p:nvPr/>
        </p:nvSpPr>
        <p:spPr>
          <a:xfrm>
            <a:off x="4017053" y="1481615"/>
            <a:ext cx="3266220" cy="330827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778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C95910D8-9167-A03D-48F9-148C41DABC7E}"/>
              </a:ext>
            </a:extLst>
          </p:cNvPr>
          <p:cNvSpPr/>
          <p:nvPr/>
        </p:nvSpPr>
        <p:spPr>
          <a:xfrm rot="5400000">
            <a:off x="4424582" y="3113521"/>
            <a:ext cx="1374005" cy="574766"/>
          </a:xfrm>
          <a:prstGeom prst="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33D01D9F-9088-E0E7-E28D-48D82B453523}"/>
              </a:ext>
            </a:extLst>
          </p:cNvPr>
          <p:cNvSpPr/>
          <p:nvPr/>
        </p:nvSpPr>
        <p:spPr>
          <a:xfrm>
            <a:off x="6096000" y="4756215"/>
            <a:ext cx="1374005" cy="574766"/>
          </a:xfrm>
          <a:prstGeom prst="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2B52331-C174-A221-9A7C-706FE2309230}"/>
              </a:ext>
            </a:extLst>
          </p:cNvPr>
          <p:cNvSpPr txBox="1"/>
          <p:nvPr/>
        </p:nvSpPr>
        <p:spPr>
          <a:xfrm>
            <a:off x="7499997" y="4669826"/>
            <a:ext cx="1260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>
                <a:latin typeface="Algerian" panose="04020705040A02060702" pitchFamily="82" charset="0"/>
              </a:rPr>
              <a:t>null</a:t>
            </a:r>
            <a:endParaRPr lang="pt-BR" sz="3600" dirty="0">
              <a:latin typeface="Algerian" panose="04020705040A02060702" pitchFamily="82" charset="0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B8EE761-63F7-88C5-E62B-D5B0083008DD}"/>
              </a:ext>
            </a:extLst>
          </p:cNvPr>
          <p:cNvSpPr/>
          <p:nvPr/>
        </p:nvSpPr>
        <p:spPr>
          <a:xfrm>
            <a:off x="3917883" y="4158467"/>
            <a:ext cx="2387405" cy="113032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98512E2-8094-2478-6A7C-F7A0D5EFAA80}"/>
              </a:ext>
            </a:extLst>
          </p:cNvPr>
          <p:cNvSpPr/>
          <p:nvPr/>
        </p:nvSpPr>
        <p:spPr>
          <a:xfrm>
            <a:off x="4145768" y="4274747"/>
            <a:ext cx="835048" cy="94348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71CB073-556B-84D4-3CCF-F4CD8E8886AB}"/>
              </a:ext>
            </a:extLst>
          </p:cNvPr>
          <p:cNvSpPr/>
          <p:nvPr/>
        </p:nvSpPr>
        <p:spPr>
          <a:xfrm>
            <a:off x="5276420" y="4821604"/>
            <a:ext cx="835048" cy="42275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EC3CA90-9119-49C9-F0AD-3B0898F8C577}"/>
              </a:ext>
            </a:extLst>
          </p:cNvPr>
          <p:cNvSpPr txBox="1"/>
          <p:nvPr/>
        </p:nvSpPr>
        <p:spPr>
          <a:xfrm>
            <a:off x="4352737" y="4512838"/>
            <a:ext cx="4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492C1F1-5EBA-4564-D5E9-8E814622C3E8}"/>
              </a:ext>
            </a:extLst>
          </p:cNvPr>
          <p:cNvSpPr txBox="1"/>
          <p:nvPr/>
        </p:nvSpPr>
        <p:spPr>
          <a:xfrm>
            <a:off x="5302546" y="4856044"/>
            <a:ext cx="835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Ref</a:t>
            </a:r>
            <a:r>
              <a:rPr lang="pt-BR" dirty="0"/>
              <a:t> nó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B32EE753-88F7-ED7F-7066-439D04B8679A}"/>
              </a:ext>
            </a:extLst>
          </p:cNvPr>
          <p:cNvSpPr/>
          <p:nvPr/>
        </p:nvSpPr>
        <p:spPr>
          <a:xfrm>
            <a:off x="4627632" y="2207215"/>
            <a:ext cx="835048" cy="42275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04D4649-E262-5B3D-D4D9-4C1565CE1470}"/>
              </a:ext>
            </a:extLst>
          </p:cNvPr>
          <p:cNvSpPr txBox="1"/>
          <p:nvPr/>
        </p:nvSpPr>
        <p:spPr>
          <a:xfrm>
            <a:off x="4653758" y="2241655"/>
            <a:ext cx="835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Ref</a:t>
            </a:r>
            <a:r>
              <a:rPr lang="pt-BR" dirty="0"/>
              <a:t> nó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4F889E3-BF76-8317-D702-38A4F983F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2" y="200894"/>
            <a:ext cx="6696075" cy="581025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DFD5C375-A5D1-63D8-B234-D73994F56828}"/>
              </a:ext>
            </a:extLst>
          </p:cNvPr>
          <p:cNvSpPr/>
          <p:nvPr/>
        </p:nvSpPr>
        <p:spPr>
          <a:xfrm>
            <a:off x="5132728" y="4512838"/>
            <a:ext cx="3627492" cy="94348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1D4005C-AF96-8955-C798-4FF1E32F8D3C}"/>
              </a:ext>
            </a:extLst>
          </p:cNvPr>
          <p:cNvSpPr txBox="1"/>
          <p:nvPr/>
        </p:nvSpPr>
        <p:spPr>
          <a:xfrm>
            <a:off x="4063042" y="845389"/>
            <a:ext cx="426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Identico</a:t>
            </a:r>
            <a:r>
              <a:rPr lang="pt-BR" dirty="0"/>
              <a:t> a: </a:t>
            </a:r>
            <a:r>
              <a:rPr lang="pt-BR" dirty="0" err="1"/>
              <a:t>novoNo.setReNo</a:t>
            </a:r>
            <a:r>
              <a:rPr lang="pt-BR" dirty="0"/>
              <a:t>(</a:t>
            </a:r>
            <a:r>
              <a:rPr lang="pt-BR" dirty="0" err="1"/>
              <a:t>refAuxiliar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0886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649690D-8CFA-9857-34D4-9F1D0CF3C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1143000"/>
            <a:ext cx="8029575" cy="4572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F48AA9B-2372-9AAF-EFB9-FFBE809B549D}"/>
              </a:ext>
            </a:extLst>
          </p:cNvPr>
          <p:cNvSpPr txBox="1"/>
          <p:nvPr/>
        </p:nvSpPr>
        <p:spPr>
          <a:xfrm>
            <a:off x="8338277" y="313509"/>
            <a:ext cx="1768200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Primeiro da fila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6E30FE9-E4F3-8434-92AC-A7040FBC14D2}"/>
              </a:ext>
            </a:extLst>
          </p:cNvPr>
          <p:cNvSpPr txBox="1"/>
          <p:nvPr/>
        </p:nvSpPr>
        <p:spPr>
          <a:xfrm>
            <a:off x="2233569" y="276498"/>
            <a:ext cx="1768200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Ultimo da fila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FEC5A03-F5AA-A092-3FF7-5B23D2344AF0}"/>
              </a:ext>
            </a:extLst>
          </p:cNvPr>
          <p:cNvCxnSpPr>
            <a:stCxn id="4" idx="2"/>
          </p:cNvCxnSpPr>
          <p:nvPr/>
        </p:nvCxnSpPr>
        <p:spPr>
          <a:xfrm flipH="1">
            <a:off x="8216537" y="692331"/>
            <a:ext cx="1005840" cy="198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CFC105E9-06A1-BF29-1B8E-CEB813DCD9F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117669" y="655320"/>
            <a:ext cx="1428205" cy="2022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D4523ADB-E68A-60FD-0EBF-9C54762C7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788" y="4134395"/>
            <a:ext cx="1676400" cy="142875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74F04C8-B23C-2FAE-4D6D-A9AA56037F8C}"/>
              </a:ext>
            </a:extLst>
          </p:cNvPr>
          <p:cNvSpPr txBox="1"/>
          <p:nvPr/>
        </p:nvSpPr>
        <p:spPr>
          <a:xfrm>
            <a:off x="4277175" y="4572002"/>
            <a:ext cx="1713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Enfileirar</a:t>
            </a:r>
          </a:p>
          <a:p>
            <a:r>
              <a:rPr lang="pt-BR" dirty="0"/>
              <a:t>- </a:t>
            </a:r>
            <a:r>
              <a:rPr lang="pt-BR" dirty="0" err="1"/>
              <a:t>Desenfileirar</a:t>
            </a:r>
            <a:endParaRPr lang="pt-BR" dirty="0"/>
          </a:p>
          <a:p>
            <a:r>
              <a:rPr lang="pt-BR" dirty="0"/>
              <a:t>- Esta vazio?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2217BF6-EB5F-A74B-75D1-4411C5AF2F9C}"/>
              </a:ext>
            </a:extLst>
          </p:cNvPr>
          <p:cNvSpPr txBox="1"/>
          <p:nvPr/>
        </p:nvSpPr>
        <p:spPr>
          <a:xfrm>
            <a:off x="8338277" y="69669"/>
            <a:ext cx="1768200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Primeiro a sair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0A1F3FA-612E-1CA0-43E6-B88003FEFF38}"/>
              </a:ext>
            </a:extLst>
          </p:cNvPr>
          <p:cNvSpPr txBox="1"/>
          <p:nvPr/>
        </p:nvSpPr>
        <p:spPr>
          <a:xfrm>
            <a:off x="2233569" y="51164"/>
            <a:ext cx="1768200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Ultimo a sair</a:t>
            </a:r>
          </a:p>
        </p:txBody>
      </p:sp>
    </p:spTree>
    <p:extLst>
      <p:ext uri="{BB962C8B-B14F-4D97-AF65-F5344CB8AC3E}">
        <p14:creationId xmlns:p14="http://schemas.microsoft.com/office/powerpoint/2010/main" val="568425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4A4CEE2-FBC4-B8D5-6646-0620646CDDCB}"/>
              </a:ext>
            </a:extLst>
          </p:cNvPr>
          <p:cNvSpPr txBox="1"/>
          <p:nvPr/>
        </p:nvSpPr>
        <p:spPr>
          <a:xfrm>
            <a:off x="2620443" y="91671"/>
            <a:ext cx="4487723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 err="1"/>
              <a:t>My</a:t>
            </a:r>
            <a:r>
              <a:rPr lang="pt-BR" sz="1200" dirty="0"/>
              <a:t> </a:t>
            </a:r>
            <a:r>
              <a:rPr lang="pt-BR" sz="1200" dirty="0" err="1"/>
              <a:t>name</a:t>
            </a:r>
            <a:r>
              <a:rPr lang="pt-BR" sz="1200" dirty="0"/>
              <a:t> </a:t>
            </a:r>
            <a:r>
              <a:rPr lang="pt-BR" sz="1200" dirty="0" err="1"/>
              <a:t>is</a:t>
            </a:r>
            <a:r>
              <a:rPr lang="pt-BR" sz="1200" dirty="0"/>
              <a:t> Carlos Falcone, </a:t>
            </a:r>
            <a:r>
              <a:rPr lang="pt-BR" sz="1200" dirty="0" err="1"/>
              <a:t>and</a:t>
            </a:r>
            <a:r>
              <a:rPr lang="pt-BR" sz="1200" dirty="0"/>
              <a:t> I </a:t>
            </a:r>
            <a:r>
              <a:rPr lang="pt-BR" sz="1200" dirty="0" err="1"/>
              <a:t>am</a:t>
            </a:r>
            <a:r>
              <a:rPr lang="pt-BR" sz="1200" dirty="0"/>
              <a:t> 46 </a:t>
            </a:r>
            <a:r>
              <a:rPr lang="pt-BR" sz="1200" dirty="0" err="1"/>
              <a:t>years</a:t>
            </a:r>
            <a:r>
              <a:rPr lang="pt-BR" sz="1200" dirty="0"/>
              <a:t> </a:t>
            </a:r>
            <a:r>
              <a:rPr lang="pt-BR" sz="1200" dirty="0" err="1"/>
              <a:t>old</a:t>
            </a:r>
            <a:r>
              <a:rPr lang="pt-BR" sz="1200" dirty="0"/>
              <a:t>. I </a:t>
            </a:r>
            <a:r>
              <a:rPr lang="pt-BR" sz="1200" dirty="0" err="1"/>
              <a:t>graduated</a:t>
            </a:r>
            <a:r>
              <a:rPr lang="pt-BR" sz="1200" dirty="0"/>
              <a:t> as a </a:t>
            </a:r>
            <a:r>
              <a:rPr lang="pt-BR" sz="1200" dirty="0" err="1"/>
              <a:t>Mechanical</a:t>
            </a:r>
            <a:r>
              <a:rPr lang="pt-BR" sz="1200" dirty="0"/>
              <a:t> </a:t>
            </a:r>
            <a:r>
              <a:rPr lang="pt-BR" sz="1200" dirty="0" err="1"/>
              <a:t>Engineer</a:t>
            </a:r>
            <a:r>
              <a:rPr lang="pt-BR" sz="1200" dirty="0"/>
              <a:t> </a:t>
            </a:r>
            <a:r>
              <a:rPr lang="pt-BR" sz="1200" dirty="0" err="1"/>
              <a:t>from</a:t>
            </a:r>
            <a:r>
              <a:rPr lang="pt-BR" sz="1200" dirty="0"/>
              <a:t> </a:t>
            </a:r>
            <a:r>
              <a:rPr lang="pt-BR" sz="1200" dirty="0" err="1"/>
              <a:t>the</a:t>
            </a:r>
            <a:r>
              <a:rPr lang="pt-BR" sz="1200" dirty="0"/>
              <a:t> Federal </a:t>
            </a:r>
            <a:r>
              <a:rPr lang="pt-BR" sz="1200" dirty="0" err="1"/>
              <a:t>University</a:t>
            </a:r>
            <a:r>
              <a:rPr lang="pt-BR" sz="1200" dirty="0"/>
              <a:t> </a:t>
            </a:r>
            <a:r>
              <a:rPr lang="pt-BR" sz="1200" dirty="0" err="1"/>
              <a:t>of</a:t>
            </a:r>
            <a:r>
              <a:rPr lang="pt-BR" sz="1200" dirty="0"/>
              <a:t> Minas Gerais.</a:t>
            </a:r>
          </a:p>
          <a:p>
            <a:endParaRPr lang="pt-BR" sz="1200" dirty="0"/>
          </a:p>
          <a:p>
            <a:r>
              <a:rPr lang="pt-BR" sz="1200" dirty="0"/>
              <a:t>I </a:t>
            </a:r>
            <a:r>
              <a:rPr lang="pt-BR" sz="1200" dirty="0" err="1"/>
              <a:t>have</a:t>
            </a:r>
            <a:r>
              <a:rPr lang="pt-BR" sz="1200" dirty="0"/>
              <a:t> </a:t>
            </a:r>
            <a:r>
              <a:rPr lang="pt-BR" sz="1200" dirty="0" err="1"/>
              <a:t>worked</a:t>
            </a:r>
            <a:r>
              <a:rPr lang="pt-BR" sz="1200" dirty="0"/>
              <a:t> in </a:t>
            </a:r>
            <a:r>
              <a:rPr lang="pt-BR" sz="1200" dirty="0" err="1"/>
              <a:t>multinational</a:t>
            </a:r>
            <a:r>
              <a:rPr lang="pt-BR" sz="1200" dirty="0"/>
              <a:t> </a:t>
            </a:r>
            <a:r>
              <a:rPr lang="pt-BR" sz="1200" dirty="0" err="1"/>
              <a:t>companies</a:t>
            </a:r>
            <a:r>
              <a:rPr lang="pt-BR" sz="1200" dirty="0"/>
              <a:t> </a:t>
            </a:r>
            <a:r>
              <a:rPr lang="pt-BR" sz="1200" dirty="0" err="1"/>
              <a:t>such</a:t>
            </a:r>
            <a:r>
              <a:rPr lang="pt-BR" sz="1200" dirty="0"/>
              <a:t> as Embraer for 7 </a:t>
            </a:r>
            <a:r>
              <a:rPr lang="pt-BR" sz="1200" dirty="0" err="1"/>
              <a:t>years</a:t>
            </a:r>
            <a:r>
              <a:rPr lang="pt-BR" sz="1200" dirty="0"/>
              <a:t> </a:t>
            </a:r>
            <a:r>
              <a:rPr lang="pt-BR" sz="1200" dirty="0" err="1"/>
              <a:t>and</a:t>
            </a:r>
            <a:r>
              <a:rPr lang="pt-BR" sz="1200" dirty="0"/>
              <a:t> Fiat (</a:t>
            </a:r>
            <a:r>
              <a:rPr lang="pt-BR" sz="1200" dirty="0" err="1"/>
              <a:t>now</a:t>
            </a:r>
            <a:r>
              <a:rPr lang="pt-BR" sz="1200" dirty="0"/>
              <a:t> </a:t>
            </a:r>
            <a:r>
              <a:rPr lang="pt-BR" sz="1200" dirty="0" err="1"/>
              <a:t>Stellantis</a:t>
            </a:r>
            <a:r>
              <a:rPr lang="pt-BR" sz="1200" dirty="0"/>
              <a:t>) for 12 </a:t>
            </a:r>
            <a:r>
              <a:rPr lang="pt-BR" sz="1200" dirty="0" err="1"/>
              <a:t>years</a:t>
            </a:r>
            <a:r>
              <a:rPr lang="pt-BR" sz="1200" dirty="0"/>
              <a:t>.</a:t>
            </a:r>
          </a:p>
          <a:p>
            <a:endParaRPr lang="pt-BR" sz="1200" dirty="0"/>
          </a:p>
          <a:p>
            <a:r>
              <a:rPr lang="pt-BR" sz="1200" dirty="0"/>
              <a:t> </a:t>
            </a:r>
            <a:r>
              <a:rPr lang="pt-BR" sz="1200" dirty="0" err="1"/>
              <a:t>Currently</a:t>
            </a:r>
            <a:r>
              <a:rPr lang="pt-BR" sz="1200" dirty="0"/>
              <a:t>, I </a:t>
            </a:r>
            <a:r>
              <a:rPr lang="pt-BR" sz="1200" dirty="0" err="1"/>
              <a:t>am</a:t>
            </a:r>
            <a:r>
              <a:rPr lang="pt-BR" sz="1200" dirty="0"/>
              <a:t> </a:t>
            </a:r>
            <a:r>
              <a:rPr lang="pt-BR" sz="1200" dirty="0" err="1"/>
              <a:t>undergoing</a:t>
            </a:r>
            <a:r>
              <a:rPr lang="pt-BR" sz="1200" dirty="0"/>
              <a:t> a </a:t>
            </a:r>
            <a:r>
              <a:rPr lang="pt-BR" sz="1200" dirty="0" err="1"/>
              <a:t>career</a:t>
            </a:r>
            <a:r>
              <a:rPr lang="pt-BR" sz="1200" dirty="0"/>
              <a:t> </a:t>
            </a:r>
            <a:r>
              <a:rPr lang="pt-BR" sz="1200" dirty="0" err="1"/>
              <a:t>transition</a:t>
            </a:r>
            <a:r>
              <a:rPr lang="pt-BR" sz="1200" dirty="0"/>
              <a:t> </a:t>
            </a:r>
            <a:r>
              <a:rPr lang="pt-BR" sz="1200" dirty="0" err="1"/>
              <a:t>to</a:t>
            </a:r>
            <a:r>
              <a:rPr lang="pt-BR" sz="1200" dirty="0"/>
              <a:t> </a:t>
            </a:r>
            <a:r>
              <a:rPr lang="pt-BR" sz="1200" dirty="0" err="1"/>
              <a:t>the</a:t>
            </a:r>
            <a:r>
              <a:rPr lang="pt-BR" sz="1200" dirty="0"/>
              <a:t> </a:t>
            </a:r>
            <a:r>
              <a:rPr lang="pt-BR" sz="1200" dirty="0" err="1"/>
              <a:t>technology</a:t>
            </a:r>
            <a:r>
              <a:rPr lang="pt-BR" sz="1200" dirty="0"/>
              <a:t> sector. </a:t>
            </a:r>
            <a:r>
              <a:rPr lang="pt-BR" sz="1200" dirty="0" err="1"/>
              <a:t>To</a:t>
            </a:r>
            <a:r>
              <a:rPr lang="pt-BR" sz="1200" dirty="0"/>
              <a:t> </a:t>
            </a:r>
            <a:r>
              <a:rPr lang="pt-BR" sz="1200" dirty="0" err="1"/>
              <a:t>facilitate</a:t>
            </a:r>
            <a:r>
              <a:rPr lang="pt-BR" sz="1200" dirty="0"/>
              <a:t> </a:t>
            </a:r>
            <a:r>
              <a:rPr lang="pt-BR" sz="1200" dirty="0" err="1"/>
              <a:t>this</a:t>
            </a:r>
            <a:r>
              <a:rPr lang="pt-BR" sz="1200" dirty="0"/>
              <a:t> </a:t>
            </a:r>
            <a:r>
              <a:rPr lang="pt-BR" sz="1200" dirty="0" err="1"/>
              <a:t>transition</a:t>
            </a:r>
            <a:r>
              <a:rPr lang="pt-BR" sz="1200" dirty="0"/>
              <a:t>, I </a:t>
            </a:r>
            <a:r>
              <a:rPr lang="pt-BR" sz="1200" dirty="0" err="1"/>
              <a:t>have</a:t>
            </a:r>
            <a:r>
              <a:rPr lang="pt-BR" sz="1200" dirty="0"/>
              <a:t> </a:t>
            </a:r>
            <a:r>
              <a:rPr lang="pt-BR" sz="1200" dirty="0" err="1"/>
              <a:t>been</a:t>
            </a:r>
            <a:r>
              <a:rPr lang="pt-BR" sz="1200" dirty="0"/>
              <a:t> </a:t>
            </a:r>
            <a:r>
              <a:rPr lang="pt-BR" sz="1200" dirty="0" err="1"/>
              <a:t>studying</a:t>
            </a:r>
            <a:r>
              <a:rPr lang="pt-BR" sz="1200" dirty="0"/>
              <a:t> </a:t>
            </a:r>
            <a:r>
              <a:rPr lang="pt-BR" sz="1200" dirty="0" err="1"/>
              <a:t>Machine</a:t>
            </a:r>
            <a:r>
              <a:rPr lang="pt-BR" sz="1200" dirty="0"/>
              <a:t> Learning, Data </a:t>
            </a:r>
            <a:r>
              <a:rPr lang="pt-BR" sz="1200" dirty="0" err="1"/>
              <a:t>Analysis</a:t>
            </a:r>
            <a:r>
              <a:rPr lang="pt-BR" sz="1200" dirty="0"/>
              <a:t>, Python </a:t>
            </a:r>
            <a:r>
              <a:rPr lang="pt-BR" sz="1200" dirty="0" err="1"/>
              <a:t>Programming</a:t>
            </a:r>
            <a:r>
              <a:rPr lang="pt-BR" sz="1200" dirty="0"/>
              <a:t>, SQL, </a:t>
            </a:r>
            <a:r>
              <a:rPr lang="pt-BR" sz="1200" dirty="0" err="1"/>
              <a:t>and</a:t>
            </a:r>
            <a:r>
              <a:rPr lang="pt-BR" sz="1200" dirty="0"/>
              <a:t> </a:t>
            </a:r>
            <a:r>
              <a:rPr lang="pt-BR" sz="1200" dirty="0" err="1"/>
              <a:t>currently</a:t>
            </a:r>
            <a:r>
              <a:rPr lang="pt-BR" sz="1200" dirty="0"/>
              <a:t>, Java </a:t>
            </a:r>
            <a:r>
              <a:rPr lang="pt-BR" sz="1200" dirty="0" err="1"/>
              <a:t>Programming</a:t>
            </a:r>
            <a:r>
              <a:rPr lang="pt-BR" sz="1200" dirty="0"/>
              <a:t>. I </a:t>
            </a:r>
            <a:r>
              <a:rPr lang="pt-BR" sz="1200" dirty="0" err="1"/>
              <a:t>am</a:t>
            </a:r>
            <a:r>
              <a:rPr lang="pt-BR" sz="1200" dirty="0"/>
              <a:t> </a:t>
            </a:r>
            <a:r>
              <a:rPr lang="pt-BR" sz="1200" dirty="0" err="1"/>
              <a:t>primarily</a:t>
            </a:r>
            <a:r>
              <a:rPr lang="pt-BR" sz="1200" dirty="0"/>
              <a:t> </a:t>
            </a:r>
            <a:r>
              <a:rPr lang="pt-BR" sz="1200" dirty="0" err="1"/>
              <a:t>interested</a:t>
            </a:r>
            <a:r>
              <a:rPr lang="pt-BR" sz="1200" dirty="0"/>
              <a:t> in </a:t>
            </a:r>
            <a:r>
              <a:rPr lang="pt-BR" sz="1200" dirty="0" err="1"/>
              <a:t>developing</a:t>
            </a:r>
            <a:r>
              <a:rPr lang="pt-BR" sz="1200" dirty="0"/>
              <a:t> </a:t>
            </a:r>
            <a:r>
              <a:rPr lang="pt-BR" sz="1200" dirty="0" err="1"/>
              <a:t>my</a:t>
            </a:r>
            <a:r>
              <a:rPr lang="pt-BR" sz="1200" dirty="0"/>
              <a:t> </a:t>
            </a:r>
            <a:r>
              <a:rPr lang="pt-BR" sz="1200" dirty="0" err="1"/>
              <a:t>career</a:t>
            </a:r>
            <a:r>
              <a:rPr lang="pt-BR" sz="1200" dirty="0"/>
              <a:t> </a:t>
            </a:r>
            <a:r>
              <a:rPr lang="pt-BR" sz="1200" dirty="0" err="1"/>
              <a:t>rather</a:t>
            </a:r>
            <a:r>
              <a:rPr lang="pt-BR" sz="1200" dirty="0"/>
              <a:t> </a:t>
            </a:r>
            <a:r>
              <a:rPr lang="pt-BR" sz="1200" dirty="0" err="1"/>
              <a:t>than</a:t>
            </a:r>
            <a:r>
              <a:rPr lang="pt-BR" sz="1200" dirty="0"/>
              <a:t> </a:t>
            </a:r>
            <a:r>
              <a:rPr lang="pt-BR" sz="1200" dirty="0" err="1"/>
              <a:t>focusing</a:t>
            </a:r>
            <a:r>
              <a:rPr lang="pt-BR" sz="1200" dirty="0"/>
              <a:t> </a:t>
            </a:r>
            <a:r>
              <a:rPr lang="pt-BR" sz="1200" dirty="0" err="1"/>
              <a:t>solely</a:t>
            </a:r>
            <a:r>
              <a:rPr lang="pt-BR" sz="1200" dirty="0"/>
              <a:t> </a:t>
            </a:r>
            <a:r>
              <a:rPr lang="pt-BR" sz="1200" dirty="0" err="1"/>
              <a:t>on</a:t>
            </a:r>
            <a:r>
              <a:rPr lang="pt-BR" sz="1200" dirty="0"/>
              <a:t> a high </a:t>
            </a:r>
            <a:r>
              <a:rPr lang="pt-BR" sz="1200" dirty="0" err="1"/>
              <a:t>salary</a:t>
            </a:r>
            <a:r>
              <a:rPr lang="pt-BR" sz="1200" dirty="0"/>
              <a:t>. </a:t>
            </a:r>
          </a:p>
          <a:p>
            <a:endParaRPr lang="pt-BR" sz="1200" dirty="0"/>
          </a:p>
          <a:p>
            <a:r>
              <a:rPr lang="pt-BR" sz="1200" dirty="0" err="1"/>
              <a:t>Thank</a:t>
            </a:r>
            <a:r>
              <a:rPr lang="pt-BR" sz="1200" dirty="0"/>
              <a:t> </a:t>
            </a:r>
            <a:r>
              <a:rPr lang="pt-BR" sz="1200" dirty="0" err="1"/>
              <a:t>you</a:t>
            </a:r>
            <a:r>
              <a:rPr lang="pt-BR" sz="1200" dirty="0"/>
              <a:t>. 	</a:t>
            </a:r>
          </a:p>
        </p:txBody>
      </p:sp>
    </p:spTree>
    <p:extLst>
      <p:ext uri="{BB962C8B-B14F-4D97-AF65-F5344CB8AC3E}">
        <p14:creationId xmlns:p14="http://schemas.microsoft.com/office/powerpoint/2010/main" val="12980293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174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Algerian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falcone</dc:creator>
  <cp:lastModifiedBy>carlos falcone</cp:lastModifiedBy>
  <cp:revision>16</cp:revision>
  <dcterms:created xsi:type="dcterms:W3CDTF">2023-06-09T15:25:24Z</dcterms:created>
  <dcterms:modified xsi:type="dcterms:W3CDTF">2023-06-13T22:16:54Z</dcterms:modified>
</cp:coreProperties>
</file>