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7" r:id="rId3"/>
    <p:sldId id="257" r:id="rId4"/>
    <p:sldId id="263" r:id="rId5"/>
    <p:sldId id="299" r:id="rId6"/>
    <p:sldId id="300" r:id="rId7"/>
    <p:sldId id="264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68" r:id="rId32"/>
    <p:sldId id="265" r:id="rId33"/>
    <p:sldId id="260" r:id="rId3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FB6"/>
    <a:srgbClr val="048E8B"/>
    <a:srgbClr val="0F1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5B59F-56F5-4702-BBB5-D2F3ABBAE7DF}" v="394" dt="2020-02-12T14:43:13.075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92" autoAdjust="0"/>
  </p:normalViewPr>
  <p:slideViewPr>
    <p:cSldViewPr snapToGrid="0">
      <p:cViewPr varScale="1">
        <p:scale>
          <a:sx n="59" d="100"/>
          <a:sy n="59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Alonso Vargas Farias" userId="f0800195-5237-4b13-8d8e-9b32f3e89b5d" providerId="ADAL" clId="{D365B59F-56F5-4702-BBB5-D2F3ABBAE7DF}"/>
    <pc:docChg chg="undo custSel addSld delSld modSld sldOrd delMainMaster modMainMaster">
      <pc:chgData name="Christian Alonso Vargas Farias" userId="f0800195-5237-4b13-8d8e-9b32f3e89b5d" providerId="ADAL" clId="{D365B59F-56F5-4702-BBB5-D2F3ABBAE7DF}" dt="2020-02-12T14:43:17.735" v="921" actId="167"/>
      <pc:docMkLst>
        <pc:docMk/>
      </pc:docMkLst>
      <pc:sldChg chg="addSp delSp modSp add">
        <pc:chgData name="Christian Alonso Vargas Farias" userId="f0800195-5237-4b13-8d8e-9b32f3e89b5d" providerId="ADAL" clId="{D365B59F-56F5-4702-BBB5-D2F3ABBAE7DF}" dt="2020-02-11T13:53:35.659" v="828"/>
        <pc:sldMkLst>
          <pc:docMk/>
          <pc:sldMk cId="655980967" sldId="256"/>
        </pc:sldMkLst>
        <pc:spChg chg="mod">
          <ac:chgData name="Christian Alonso Vargas Farias" userId="f0800195-5237-4b13-8d8e-9b32f3e89b5d" providerId="ADAL" clId="{D365B59F-56F5-4702-BBB5-D2F3ABBAE7DF}" dt="2020-02-10T22:20:42.763" v="761" actId="20577"/>
          <ac:spMkLst>
            <pc:docMk/>
            <pc:sldMk cId="655980967" sldId="256"/>
            <ac:spMk id="2" creationId="{DDA8FDDA-8140-4E23-9A8B-C8DBBABDAD59}"/>
          </ac:spMkLst>
        </pc:spChg>
        <pc:spChg chg="del mod">
          <ac:chgData name="Christian Alonso Vargas Farias" userId="f0800195-5237-4b13-8d8e-9b32f3e89b5d" providerId="ADAL" clId="{D365B59F-56F5-4702-BBB5-D2F3ABBAE7DF}" dt="2020-02-11T13:52:54.853" v="825"/>
          <ac:spMkLst>
            <pc:docMk/>
            <pc:sldMk cId="655980967" sldId="256"/>
            <ac:spMk id="3" creationId="{60347C06-8C6D-43B9-94C3-6706BA4DE2A3}"/>
          </ac:spMkLst>
        </pc:spChg>
        <pc:spChg chg="add del mod">
          <ac:chgData name="Christian Alonso Vargas Farias" userId="f0800195-5237-4b13-8d8e-9b32f3e89b5d" providerId="ADAL" clId="{D365B59F-56F5-4702-BBB5-D2F3ABBAE7DF}" dt="2020-02-11T13:53:32.678" v="827"/>
          <ac:spMkLst>
            <pc:docMk/>
            <pc:sldMk cId="655980967" sldId="256"/>
            <ac:spMk id="4" creationId="{4317E7DE-45A8-4D1A-99B5-356A25F98110}"/>
          </ac:spMkLst>
        </pc:spChg>
        <pc:spChg chg="add del mod">
          <ac:chgData name="Christian Alonso Vargas Farias" userId="f0800195-5237-4b13-8d8e-9b32f3e89b5d" providerId="ADAL" clId="{D365B59F-56F5-4702-BBB5-D2F3ABBAE7DF}" dt="2020-02-11T13:53:32.678" v="827"/>
          <ac:spMkLst>
            <pc:docMk/>
            <pc:sldMk cId="655980967" sldId="256"/>
            <ac:spMk id="5" creationId="{84D80C76-5A7A-488F-8ED3-97343D7394C6}"/>
          </ac:spMkLst>
        </pc:spChg>
        <pc:spChg chg="add del mod">
          <ac:chgData name="Christian Alonso Vargas Farias" userId="f0800195-5237-4b13-8d8e-9b32f3e89b5d" providerId="ADAL" clId="{D365B59F-56F5-4702-BBB5-D2F3ABBAE7DF}" dt="2020-02-11T13:53:35.659" v="828"/>
          <ac:spMkLst>
            <pc:docMk/>
            <pc:sldMk cId="655980967" sldId="256"/>
            <ac:spMk id="6" creationId="{B15A9142-2EB9-4B62-9C38-D257F054A441}"/>
          </ac:spMkLst>
        </pc:spChg>
        <pc:spChg chg="add mod">
          <ac:chgData name="Christian Alonso Vargas Farias" userId="f0800195-5237-4b13-8d8e-9b32f3e89b5d" providerId="ADAL" clId="{D365B59F-56F5-4702-BBB5-D2F3ABBAE7DF}" dt="2020-02-11T13:53:35.659" v="828"/>
          <ac:spMkLst>
            <pc:docMk/>
            <pc:sldMk cId="655980967" sldId="256"/>
            <ac:spMk id="7" creationId="{B00BC0CF-B17D-4A50-ABE9-4484FAE4760D}"/>
          </ac:spMkLst>
        </pc:spChg>
        <pc:spChg chg="add mod">
          <ac:chgData name="Christian Alonso Vargas Farias" userId="f0800195-5237-4b13-8d8e-9b32f3e89b5d" providerId="ADAL" clId="{D365B59F-56F5-4702-BBB5-D2F3ABBAE7DF}" dt="2020-02-11T13:53:35.659" v="828"/>
          <ac:spMkLst>
            <pc:docMk/>
            <pc:sldMk cId="655980967" sldId="256"/>
            <ac:spMk id="8" creationId="{24A6EDC5-665D-4C54-9434-DB56AD78E396}"/>
          </ac:spMkLst>
        </pc:spChg>
      </pc:sldChg>
      <pc:sldChg chg="addSp delSp modSp add modAnim">
        <pc:chgData name="Christian Alonso Vargas Farias" userId="f0800195-5237-4b13-8d8e-9b32f3e89b5d" providerId="ADAL" clId="{D365B59F-56F5-4702-BBB5-D2F3ABBAE7DF}" dt="2020-02-10T22:02:59.652" v="586"/>
        <pc:sldMkLst>
          <pc:docMk/>
          <pc:sldMk cId="3665966782" sldId="257"/>
        </pc:sldMkLst>
        <pc:spChg chg="del">
          <ac:chgData name="Christian Alonso Vargas Farias" userId="f0800195-5237-4b13-8d8e-9b32f3e89b5d" providerId="ADAL" clId="{D365B59F-56F5-4702-BBB5-D2F3ABBAE7DF}" dt="2020-02-10T20:36:52.779" v="5"/>
          <ac:spMkLst>
            <pc:docMk/>
            <pc:sldMk cId="3665966782" sldId="257"/>
            <ac:spMk id="2" creationId="{DDA8FDDA-8140-4E23-9A8B-C8DBBABDAD59}"/>
          </ac:spMkLst>
        </pc:spChg>
        <pc:spChg chg="del">
          <ac:chgData name="Christian Alonso Vargas Farias" userId="f0800195-5237-4b13-8d8e-9b32f3e89b5d" providerId="ADAL" clId="{D365B59F-56F5-4702-BBB5-D2F3ABBAE7DF}" dt="2020-02-10T20:36:52.779" v="5"/>
          <ac:spMkLst>
            <pc:docMk/>
            <pc:sldMk cId="3665966782" sldId="257"/>
            <ac:spMk id="3" creationId="{60347C06-8C6D-43B9-94C3-6706BA4DE2A3}"/>
          </ac:spMkLst>
        </pc:spChg>
        <pc:spChg chg="add del">
          <ac:chgData name="Christian Alonso Vargas Farias" userId="f0800195-5237-4b13-8d8e-9b32f3e89b5d" providerId="ADAL" clId="{D365B59F-56F5-4702-BBB5-D2F3ABBAE7DF}" dt="2020-02-10T20:36:59.207" v="7"/>
          <ac:spMkLst>
            <pc:docMk/>
            <pc:sldMk cId="3665966782" sldId="257"/>
            <ac:spMk id="4" creationId="{3B754503-4B27-4918-835D-71BDF50F86F6}"/>
          </ac:spMkLst>
        </pc:spChg>
        <pc:spChg chg="add del">
          <ac:chgData name="Christian Alonso Vargas Farias" userId="f0800195-5237-4b13-8d8e-9b32f3e89b5d" providerId="ADAL" clId="{D365B59F-56F5-4702-BBB5-D2F3ABBAE7DF}" dt="2020-02-10T20:36:59.207" v="7"/>
          <ac:spMkLst>
            <pc:docMk/>
            <pc:sldMk cId="3665966782" sldId="257"/>
            <ac:spMk id="5" creationId="{EA8CF9E7-CF44-4BFB-BC76-5E03539DB66E}"/>
          </ac:spMkLst>
        </pc:spChg>
        <pc:spChg chg="add del mod">
          <ac:chgData name="Christian Alonso Vargas Farias" userId="f0800195-5237-4b13-8d8e-9b32f3e89b5d" providerId="ADAL" clId="{D365B59F-56F5-4702-BBB5-D2F3ABBAE7DF}" dt="2020-02-10T20:42:45.243" v="93"/>
          <ac:spMkLst>
            <pc:docMk/>
            <pc:sldMk cId="3665966782" sldId="257"/>
            <ac:spMk id="6" creationId="{4803C638-0717-48E5-A6F5-95088BD6B81C}"/>
          </ac:spMkLst>
        </pc:spChg>
        <pc:spChg chg="add del mod">
          <ac:chgData name="Christian Alonso Vargas Farias" userId="f0800195-5237-4b13-8d8e-9b32f3e89b5d" providerId="ADAL" clId="{D365B59F-56F5-4702-BBB5-D2F3ABBAE7DF}" dt="2020-02-10T20:42:45.243" v="93"/>
          <ac:spMkLst>
            <pc:docMk/>
            <pc:sldMk cId="3665966782" sldId="257"/>
            <ac:spMk id="7" creationId="{EF7AADDF-3B36-4820-A2A4-C426BA15BB5B}"/>
          </ac:spMkLst>
        </pc:spChg>
        <pc:spChg chg="add del mod">
          <ac:chgData name="Christian Alonso Vargas Farias" userId="f0800195-5237-4b13-8d8e-9b32f3e89b5d" providerId="ADAL" clId="{D365B59F-56F5-4702-BBB5-D2F3ABBAE7DF}" dt="2020-02-10T21:31:48.596" v="306"/>
          <ac:spMkLst>
            <pc:docMk/>
            <pc:sldMk cId="3665966782" sldId="257"/>
            <ac:spMk id="8" creationId="{73145D07-5576-4A0E-B74C-7B22335885D0}"/>
          </ac:spMkLst>
        </pc:spChg>
        <pc:spChg chg="add del mod">
          <ac:chgData name="Christian Alonso Vargas Farias" userId="f0800195-5237-4b13-8d8e-9b32f3e89b5d" providerId="ADAL" clId="{D365B59F-56F5-4702-BBB5-D2F3ABBAE7DF}" dt="2020-02-10T22:02:59.652" v="586"/>
          <ac:spMkLst>
            <pc:docMk/>
            <pc:sldMk cId="3665966782" sldId="257"/>
            <ac:spMk id="9" creationId="{357FDD56-3353-4F15-A255-1BD8DE5742F8}"/>
          </ac:spMkLst>
        </pc:spChg>
        <pc:spChg chg="add del mod">
          <ac:chgData name="Christian Alonso Vargas Farias" userId="f0800195-5237-4b13-8d8e-9b32f3e89b5d" providerId="ADAL" clId="{D365B59F-56F5-4702-BBB5-D2F3ABBAE7DF}" dt="2020-02-10T22:02:59.652" v="586"/>
          <ac:spMkLst>
            <pc:docMk/>
            <pc:sldMk cId="3665966782" sldId="257"/>
            <ac:spMk id="10" creationId="{3C3E6B70-23C8-4013-B0BF-1E2461290AAD}"/>
          </ac:spMkLst>
        </pc:spChg>
        <pc:spChg chg="add mod">
          <ac:chgData name="Christian Alonso Vargas Farias" userId="f0800195-5237-4b13-8d8e-9b32f3e89b5d" providerId="ADAL" clId="{D365B59F-56F5-4702-BBB5-D2F3ABBAE7DF}" dt="2020-02-10T22:02:59.652" v="586"/>
          <ac:spMkLst>
            <pc:docMk/>
            <pc:sldMk cId="3665966782" sldId="257"/>
            <ac:spMk id="11" creationId="{6666D78C-C84D-4A43-AC56-6938A4F08916}"/>
          </ac:spMkLst>
        </pc:spChg>
        <pc:spChg chg="add mod">
          <ac:chgData name="Christian Alonso Vargas Farias" userId="f0800195-5237-4b13-8d8e-9b32f3e89b5d" providerId="ADAL" clId="{D365B59F-56F5-4702-BBB5-D2F3ABBAE7DF}" dt="2020-02-10T22:02:59.652" v="586"/>
          <ac:spMkLst>
            <pc:docMk/>
            <pc:sldMk cId="3665966782" sldId="257"/>
            <ac:spMk id="12" creationId="{C63504B2-84AD-4F15-AF75-37DB95653093}"/>
          </ac:spMkLst>
        </pc:spChg>
      </pc:sldChg>
      <pc:sldChg chg="addSp delSp modSp add ord">
        <pc:chgData name="Christian Alonso Vargas Farias" userId="f0800195-5237-4b13-8d8e-9b32f3e89b5d" providerId="ADAL" clId="{D365B59F-56F5-4702-BBB5-D2F3ABBAE7DF}" dt="2020-02-11T15:11:54.045" v="906"/>
        <pc:sldMkLst>
          <pc:docMk/>
          <pc:sldMk cId="1888070224" sldId="258"/>
        </pc:sldMkLst>
        <pc:spChg chg="add mod">
          <ac:chgData name="Christian Alonso Vargas Farias" userId="f0800195-5237-4b13-8d8e-9b32f3e89b5d" providerId="ADAL" clId="{D365B59F-56F5-4702-BBB5-D2F3ABBAE7DF}" dt="2020-02-11T15:11:54.045" v="906"/>
          <ac:spMkLst>
            <pc:docMk/>
            <pc:sldMk cId="1888070224" sldId="258"/>
            <ac:spMk id="2" creationId="{780D37AA-34BA-4549-BCF4-C1D196008147}"/>
          </ac:spMkLst>
        </pc:spChg>
        <pc:spChg chg="del">
          <ac:chgData name="Christian Alonso Vargas Farias" userId="f0800195-5237-4b13-8d8e-9b32f3e89b5d" providerId="ADAL" clId="{D365B59F-56F5-4702-BBB5-D2F3ABBAE7DF}" dt="2020-02-10T21:12:54.814" v="263"/>
          <ac:spMkLst>
            <pc:docMk/>
            <pc:sldMk cId="1888070224" sldId="258"/>
            <ac:spMk id="2" creationId="{DDA8FDDA-8140-4E23-9A8B-C8DBBABDAD59}"/>
          </ac:spMkLst>
        </pc:spChg>
        <pc:spChg chg="del">
          <ac:chgData name="Christian Alonso Vargas Farias" userId="f0800195-5237-4b13-8d8e-9b32f3e89b5d" providerId="ADAL" clId="{D365B59F-56F5-4702-BBB5-D2F3ABBAE7DF}" dt="2020-02-10T21:12:54.814" v="263"/>
          <ac:spMkLst>
            <pc:docMk/>
            <pc:sldMk cId="1888070224" sldId="258"/>
            <ac:spMk id="3" creationId="{60347C06-8C6D-43B9-94C3-6706BA4DE2A3}"/>
          </ac:spMkLst>
        </pc:spChg>
        <pc:spChg chg="add mod">
          <ac:chgData name="Christian Alonso Vargas Farias" userId="f0800195-5237-4b13-8d8e-9b32f3e89b5d" providerId="ADAL" clId="{D365B59F-56F5-4702-BBB5-D2F3ABBAE7DF}" dt="2020-02-11T15:11:54.045" v="906"/>
          <ac:spMkLst>
            <pc:docMk/>
            <pc:sldMk cId="1888070224" sldId="258"/>
            <ac:spMk id="3" creationId="{9E7B4E90-90A0-4FA6-8D76-CC3AF6261CD7}"/>
          </ac:spMkLst>
        </pc:spChg>
        <pc:spChg chg="add del mod">
          <ac:chgData name="Christian Alonso Vargas Farias" userId="f0800195-5237-4b13-8d8e-9b32f3e89b5d" providerId="ADAL" clId="{D365B59F-56F5-4702-BBB5-D2F3ABBAE7DF}" dt="2020-02-10T22:03:59.829" v="587"/>
          <ac:spMkLst>
            <pc:docMk/>
            <pc:sldMk cId="1888070224" sldId="258"/>
            <ac:spMk id="4" creationId="{9A715591-B1FC-4487-B9EB-496EE4E8CF1A}"/>
          </ac:spMkLst>
        </pc:spChg>
        <pc:spChg chg="add del mod">
          <ac:chgData name="Christian Alonso Vargas Farias" userId="f0800195-5237-4b13-8d8e-9b32f3e89b5d" providerId="ADAL" clId="{D365B59F-56F5-4702-BBB5-D2F3ABBAE7DF}" dt="2020-02-10T21:12:58.106" v="264"/>
          <ac:spMkLst>
            <pc:docMk/>
            <pc:sldMk cId="1888070224" sldId="258"/>
            <ac:spMk id="5" creationId="{5DC32F6C-48D0-40D7-8175-FDB8B2C8574B}"/>
          </ac:spMkLst>
        </pc:spChg>
        <pc:spChg chg="add del mod">
          <ac:chgData name="Christian Alonso Vargas Farias" userId="f0800195-5237-4b13-8d8e-9b32f3e89b5d" providerId="ADAL" clId="{D365B59F-56F5-4702-BBB5-D2F3ABBAE7DF}" dt="2020-02-10T21:13:25.484" v="271"/>
          <ac:spMkLst>
            <pc:docMk/>
            <pc:sldMk cId="1888070224" sldId="258"/>
            <ac:spMk id="9" creationId="{4BFF27E8-3E10-4BBD-A358-CC1263C46F43}"/>
          </ac:spMkLst>
        </pc:spChg>
        <pc:spChg chg="add del mod">
          <ac:chgData name="Christian Alonso Vargas Farias" userId="f0800195-5237-4b13-8d8e-9b32f3e89b5d" providerId="ADAL" clId="{D365B59F-56F5-4702-BBB5-D2F3ABBAE7DF}" dt="2020-02-10T21:14:46.418" v="290" actId="478"/>
          <ac:spMkLst>
            <pc:docMk/>
            <pc:sldMk cId="1888070224" sldId="258"/>
            <ac:spMk id="12" creationId="{F3712E4F-62C6-4757-9BF0-78958C3A17AD}"/>
          </ac:spMkLst>
        </pc:spChg>
        <pc:spChg chg="add del mod">
          <ac:chgData name="Christian Alonso Vargas Farias" userId="f0800195-5237-4b13-8d8e-9b32f3e89b5d" providerId="ADAL" clId="{D365B59F-56F5-4702-BBB5-D2F3ABBAE7DF}" dt="2020-02-10T22:08:13.845" v="635"/>
          <ac:spMkLst>
            <pc:docMk/>
            <pc:sldMk cId="1888070224" sldId="258"/>
            <ac:spMk id="13" creationId="{6428585D-450B-47B4-A9CE-72A6BA7A2313}"/>
          </ac:spMkLst>
        </pc:spChg>
        <pc:spChg chg="add del mod">
          <ac:chgData name="Christian Alonso Vargas Farias" userId="f0800195-5237-4b13-8d8e-9b32f3e89b5d" providerId="ADAL" clId="{D365B59F-56F5-4702-BBB5-D2F3ABBAE7DF}" dt="2020-02-10T22:13:54.528" v="676"/>
          <ac:spMkLst>
            <pc:docMk/>
            <pc:sldMk cId="1888070224" sldId="258"/>
            <ac:spMk id="14" creationId="{3BE9B698-69AC-4DD5-A404-72BCB58654A0}"/>
          </ac:spMkLst>
        </pc:spChg>
        <pc:spChg chg="add del mod">
          <ac:chgData name="Christian Alonso Vargas Farias" userId="f0800195-5237-4b13-8d8e-9b32f3e89b5d" providerId="ADAL" clId="{D365B59F-56F5-4702-BBB5-D2F3ABBAE7DF}" dt="2020-02-10T22:16:25.802" v="703"/>
          <ac:spMkLst>
            <pc:docMk/>
            <pc:sldMk cId="1888070224" sldId="258"/>
            <ac:spMk id="15" creationId="{47C76009-AE61-4283-BA3F-FC9B1820236B}"/>
          </ac:spMkLst>
        </pc:spChg>
        <pc:spChg chg="add del mod">
          <ac:chgData name="Christian Alonso Vargas Farias" userId="f0800195-5237-4b13-8d8e-9b32f3e89b5d" providerId="ADAL" clId="{D365B59F-56F5-4702-BBB5-D2F3ABBAE7DF}" dt="2020-02-10T22:20:25.852" v="748"/>
          <ac:spMkLst>
            <pc:docMk/>
            <pc:sldMk cId="1888070224" sldId="258"/>
            <ac:spMk id="16" creationId="{34B3E0A7-7246-48B6-AA88-3B713992EF73}"/>
          </ac:spMkLst>
        </pc:spChg>
        <pc:spChg chg="add del mod">
          <ac:chgData name="Christian Alonso Vargas Farias" userId="f0800195-5237-4b13-8d8e-9b32f3e89b5d" providerId="ADAL" clId="{D365B59F-56F5-4702-BBB5-D2F3ABBAE7DF}" dt="2020-02-10T22:16:31.356" v="704" actId="931"/>
          <ac:spMkLst>
            <pc:docMk/>
            <pc:sldMk cId="1888070224" sldId="258"/>
            <ac:spMk id="17" creationId="{8E14753B-9058-4E61-B2AB-C21DCB3C88B6}"/>
          </ac:spMkLst>
        </pc:spChg>
        <pc:spChg chg="add del mod">
          <ac:chgData name="Christian Alonso Vargas Farias" userId="f0800195-5237-4b13-8d8e-9b32f3e89b5d" providerId="ADAL" clId="{D365B59F-56F5-4702-BBB5-D2F3ABBAE7DF}" dt="2020-02-10T22:18:42.897" v="731" actId="931"/>
          <ac:spMkLst>
            <pc:docMk/>
            <pc:sldMk cId="1888070224" sldId="258"/>
            <ac:spMk id="21" creationId="{ACE003CE-C767-4626-A392-59CB5B173E3B}"/>
          </ac:spMkLst>
        </pc:spChg>
        <pc:spChg chg="add del mod">
          <ac:chgData name="Christian Alonso Vargas Farias" userId="f0800195-5237-4b13-8d8e-9b32f3e89b5d" providerId="ADAL" clId="{D365B59F-56F5-4702-BBB5-D2F3ABBAE7DF}" dt="2020-02-10T22:20:25.852" v="748"/>
          <ac:spMkLst>
            <pc:docMk/>
            <pc:sldMk cId="1888070224" sldId="258"/>
            <ac:spMk id="25" creationId="{9F5D4B2C-0841-4154-AC9B-620B7FA36E14}"/>
          </ac:spMkLst>
        </pc:spChg>
        <pc:spChg chg="add del mod">
          <ac:chgData name="Christian Alonso Vargas Farias" userId="f0800195-5237-4b13-8d8e-9b32f3e89b5d" providerId="ADAL" clId="{D365B59F-56F5-4702-BBB5-D2F3ABBAE7DF}" dt="2020-02-10T22:20:30.844" v="749"/>
          <ac:spMkLst>
            <pc:docMk/>
            <pc:sldMk cId="1888070224" sldId="258"/>
            <ac:spMk id="26" creationId="{F3A8C7E2-1914-4261-B6AB-CEB9B641500C}"/>
          </ac:spMkLst>
        </pc:spChg>
        <pc:spChg chg="add del mod">
          <ac:chgData name="Christian Alonso Vargas Farias" userId="f0800195-5237-4b13-8d8e-9b32f3e89b5d" providerId="ADAL" clId="{D365B59F-56F5-4702-BBB5-D2F3ABBAE7DF}" dt="2020-02-10T22:20:30.844" v="749"/>
          <ac:spMkLst>
            <pc:docMk/>
            <pc:sldMk cId="1888070224" sldId="258"/>
            <ac:spMk id="27" creationId="{8F32B12D-383D-4561-B687-DB8BB0036E70}"/>
          </ac:spMkLst>
        </pc:spChg>
        <pc:spChg chg="add mod">
          <ac:chgData name="Christian Alonso Vargas Farias" userId="f0800195-5237-4b13-8d8e-9b32f3e89b5d" providerId="ADAL" clId="{D365B59F-56F5-4702-BBB5-D2F3ABBAE7DF}" dt="2020-02-10T22:20:37.693" v="755" actId="20577"/>
          <ac:spMkLst>
            <pc:docMk/>
            <pc:sldMk cId="1888070224" sldId="258"/>
            <ac:spMk id="28" creationId="{8D9E26A3-9FC5-4974-92EC-586B2E5D3301}"/>
          </ac:spMkLst>
        </pc:spChg>
        <pc:spChg chg="add del mod">
          <ac:chgData name="Christian Alonso Vargas Farias" userId="f0800195-5237-4b13-8d8e-9b32f3e89b5d" providerId="ADAL" clId="{D365B59F-56F5-4702-BBB5-D2F3ABBAE7DF}" dt="2020-02-11T15:11:54.045" v="906"/>
          <ac:spMkLst>
            <pc:docMk/>
            <pc:sldMk cId="1888070224" sldId="258"/>
            <ac:spMk id="29" creationId="{2E5E6B4A-1799-4889-A366-1287F8CA491D}"/>
          </ac:spMkLst>
        </pc:spChg>
        <pc:picChg chg="add del mod">
          <ac:chgData name="Christian Alonso Vargas Farias" userId="f0800195-5237-4b13-8d8e-9b32f3e89b5d" providerId="ADAL" clId="{D365B59F-56F5-4702-BBB5-D2F3ABBAE7DF}" dt="2020-02-10T21:13:07.950" v="269" actId="478"/>
          <ac:picMkLst>
            <pc:docMk/>
            <pc:sldMk cId="1888070224" sldId="258"/>
            <ac:picMk id="7" creationId="{D68E0E3E-5A1A-4B18-A4CB-11ED2957E39B}"/>
          </ac:picMkLst>
        </pc:picChg>
        <pc:picChg chg="add del mod ord">
          <ac:chgData name="Christian Alonso Vargas Farias" userId="f0800195-5237-4b13-8d8e-9b32f3e89b5d" providerId="ADAL" clId="{D365B59F-56F5-4702-BBB5-D2F3ABBAE7DF}" dt="2020-02-10T21:13:36.747" v="277"/>
          <ac:picMkLst>
            <pc:docMk/>
            <pc:sldMk cId="1888070224" sldId="258"/>
            <ac:picMk id="11" creationId="{322B4B2B-7DFD-49F3-8100-B0FA642BB595}"/>
          </ac:picMkLst>
        </pc:picChg>
        <pc:picChg chg="add del mod">
          <ac:chgData name="Christian Alonso Vargas Farias" userId="f0800195-5237-4b13-8d8e-9b32f3e89b5d" providerId="ADAL" clId="{D365B59F-56F5-4702-BBB5-D2F3ABBAE7DF}" dt="2020-02-10T22:16:37.315" v="707" actId="478"/>
          <ac:picMkLst>
            <pc:docMk/>
            <pc:sldMk cId="1888070224" sldId="258"/>
            <ac:picMk id="19" creationId="{1CA6095C-572C-4647-9F22-FE10CB79F4FD}"/>
          </ac:picMkLst>
        </pc:picChg>
        <pc:picChg chg="add del mod ord">
          <ac:chgData name="Christian Alonso Vargas Farias" userId="f0800195-5237-4b13-8d8e-9b32f3e89b5d" providerId="ADAL" clId="{D365B59F-56F5-4702-BBB5-D2F3ABBAE7DF}" dt="2020-02-10T22:18:52.632" v="735" actId="478"/>
          <ac:picMkLst>
            <pc:docMk/>
            <pc:sldMk cId="1888070224" sldId="258"/>
            <ac:picMk id="23" creationId="{73A9FD7A-FE9F-434B-8DB4-BF8293E875FF}"/>
          </ac:picMkLst>
        </pc:picChg>
      </pc:sldChg>
      <pc:sldChg chg="addSp delSp modSp add del">
        <pc:chgData name="Christian Alonso Vargas Farias" userId="f0800195-5237-4b13-8d8e-9b32f3e89b5d" providerId="ADAL" clId="{D365B59F-56F5-4702-BBB5-D2F3ABBAE7DF}" dt="2020-02-10T22:14:26.929" v="684" actId="2696"/>
        <pc:sldMkLst>
          <pc:docMk/>
          <pc:sldMk cId="720758439" sldId="259"/>
        </pc:sldMkLst>
        <pc:spChg chg="del">
          <ac:chgData name="Christian Alonso Vargas Farias" userId="f0800195-5237-4b13-8d8e-9b32f3e89b5d" providerId="ADAL" clId="{D365B59F-56F5-4702-BBB5-D2F3ABBAE7DF}" dt="2020-02-10T21:31:53.681" v="307"/>
          <ac:spMkLst>
            <pc:docMk/>
            <pc:sldMk cId="720758439" sldId="259"/>
            <ac:spMk id="2" creationId="{DDA8FDDA-8140-4E23-9A8B-C8DBBABDAD59}"/>
          </ac:spMkLst>
        </pc:spChg>
        <pc:spChg chg="del">
          <ac:chgData name="Christian Alonso Vargas Farias" userId="f0800195-5237-4b13-8d8e-9b32f3e89b5d" providerId="ADAL" clId="{D365B59F-56F5-4702-BBB5-D2F3ABBAE7DF}" dt="2020-02-10T21:31:53.681" v="307"/>
          <ac:spMkLst>
            <pc:docMk/>
            <pc:sldMk cId="720758439" sldId="259"/>
            <ac:spMk id="3" creationId="{60347C06-8C6D-43B9-94C3-6706BA4DE2A3}"/>
          </ac:spMkLst>
        </pc:spChg>
        <pc:spChg chg="add del mod">
          <ac:chgData name="Christian Alonso Vargas Farias" userId="f0800195-5237-4b13-8d8e-9b32f3e89b5d" providerId="ADAL" clId="{D365B59F-56F5-4702-BBB5-D2F3ABBAE7DF}" dt="2020-02-10T22:14:09.192" v="679"/>
          <ac:spMkLst>
            <pc:docMk/>
            <pc:sldMk cId="720758439" sldId="259"/>
            <ac:spMk id="4" creationId="{6CD39762-E776-42C4-8FEF-13A41E3207B9}"/>
          </ac:spMkLst>
        </pc:spChg>
        <pc:spChg chg="add mod">
          <ac:chgData name="Christian Alonso Vargas Farias" userId="f0800195-5237-4b13-8d8e-9b32f3e89b5d" providerId="ADAL" clId="{D365B59F-56F5-4702-BBB5-D2F3ABBAE7DF}" dt="2020-02-10T22:14:09.192" v="679"/>
          <ac:spMkLst>
            <pc:docMk/>
            <pc:sldMk cId="720758439" sldId="259"/>
            <ac:spMk id="5" creationId="{59800F2D-1147-4BF6-88EB-753797E86828}"/>
          </ac:spMkLst>
        </pc:spChg>
        <pc:spChg chg="add del mod">
          <ac:chgData name="Christian Alonso Vargas Farias" userId="f0800195-5237-4b13-8d8e-9b32f3e89b5d" providerId="ADAL" clId="{D365B59F-56F5-4702-BBB5-D2F3ABBAE7DF}" dt="2020-02-10T22:14:15.073" v="680" actId="931"/>
          <ac:spMkLst>
            <pc:docMk/>
            <pc:sldMk cId="720758439" sldId="259"/>
            <ac:spMk id="6" creationId="{B966258A-875D-4D8E-9BD2-7F7EC306492F}"/>
          </ac:spMkLst>
        </pc:spChg>
        <pc:spChg chg="add mod">
          <ac:chgData name="Christian Alonso Vargas Farias" userId="f0800195-5237-4b13-8d8e-9b32f3e89b5d" providerId="ADAL" clId="{D365B59F-56F5-4702-BBB5-D2F3ABBAE7DF}" dt="2020-02-10T22:14:23.825" v="683" actId="478"/>
          <ac:spMkLst>
            <pc:docMk/>
            <pc:sldMk cId="720758439" sldId="259"/>
            <ac:spMk id="10" creationId="{EA2045E3-6B87-4969-B54C-75171011AA84}"/>
          </ac:spMkLst>
        </pc:spChg>
        <pc:picChg chg="add del mod">
          <ac:chgData name="Christian Alonso Vargas Farias" userId="f0800195-5237-4b13-8d8e-9b32f3e89b5d" providerId="ADAL" clId="{D365B59F-56F5-4702-BBB5-D2F3ABBAE7DF}" dt="2020-02-10T22:14:23.825" v="683" actId="478"/>
          <ac:picMkLst>
            <pc:docMk/>
            <pc:sldMk cId="720758439" sldId="259"/>
            <ac:picMk id="8" creationId="{C0DEB0D2-EA56-46F8-A846-3DA6300E48A1}"/>
          </ac:picMkLst>
        </pc:picChg>
      </pc:sldChg>
      <pc:sldChg chg="addSp delSp modSp add">
        <pc:chgData name="Christian Alonso Vargas Farias" userId="f0800195-5237-4b13-8d8e-9b32f3e89b5d" providerId="ADAL" clId="{D365B59F-56F5-4702-BBB5-D2F3ABBAE7DF}" dt="2020-02-11T14:33:55.472" v="868"/>
        <pc:sldMkLst>
          <pc:docMk/>
          <pc:sldMk cId="2354456568" sldId="260"/>
        </pc:sldMkLst>
        <pc:spChg chg="del">
          <ac:chgData name="Christian Alonso Vargas Farias" userId="f0800195-5237-4b13-8d8e-9b32f3e89b5d" providerId="ADAL" clId="{D365B59F-56F5-4702-BBB5-D2F3ABBAE7DF}" dt="2020-02-11T13:53:46.749" v="829"/>
          <ac:spMkLst>
            <pc:docMk/>
            <pc:sldMk cId="2354456568" sldId="260"/>
            <ac:spMk id="2" creationId="{DDA8FDDA-8140-4E23-9A8B-C8DBBABDAD59}"/>
          </ac:spMkLst>
        </pc:spChg>
        <pc:spChg chg="del mod">
          <ac:chgData name="Christian Alonso Vargas Farias" userId="f0800195-5237-4b13-8d8e-9b32f3e89b5d" providerId="ADAL" clId="{D365B59F-56F5-4702-BBB5-D2F3ABBAE7DF}" dt="2020-02-11T13:53:46.749" v="829"/>
          <ac:spMkLst>
            <pc:docMk/>
            <pc:sldMk cId="2354456568" sldId="260"/>
            <ac:spMk id="3" creationId="{60347C06-8C6D-43B9-94C3-6706BA4DE2A3}"/>
          </ac:spMkLst>
        </pc:spChg>
        <pc:spChg chg="add del mod">
          <ac:chgData name="Christian Alonso Vargas Farias" userId="f0800195-5237-4b13-8d8e-9b32f3e89b5d" providerId="ADAL" clId="{D365B59F-56F5-4702-BBB5-D2F3ABBAE7DF}" dt="2020-02-11T14:33:55.472" v="868"/>
          <ac:spMkLst>
            <pc:docMk/>
            <pc:sldMk cId="2354456568" sldId="260"/>
            <ac:spMk id="4" creationId="{CAAF2257-27B2-4A5E-9514-CF5BC3653ED9}"/>
          </ac:spMkLst>
        </pc:spChg>
        <pc:spChg chg="add del mod">
          <ac:chgData name="Christian Alonso Vargas Farias" userId="f0800195-5237-4b13-8d8e-9b32f3e89b5d" providerId="ADAL" clId="{D365B59F-56F5-4702-BBB5-D2F3ABBAE7DF}" dt="2020-02-11T14:33:55.472" v="868"/>
          <ac:spMkLst>
            <pc:docMk/>
            <pc:sldMk cId="2354456568" sldId="260"/>
            <ac:spMk id="5" creationId="{EE45C1C9-A38B-4211-ADEA-B35440543F3D}"/>
          </ac:spMkLst>
        </pc:spChg>
        <pc:spChg chg="add del mod">
          <ac:chgData name="Christian Alonso Vargas Farias" userId="f0800195-5237-4b13-8d8e-9b32f3e89b5d" providerId="ADAL" clId="{D365B59F-56F5-4702-BBB5-D2F3ABBAE7DF}" dt="2020-02-11T14:33:55.472" v="868"/>
          <ac:spMkLst>
            <pc:docMk/>
            <pc:sldMk cId="2354456568" sldId="260"/>
            <ac:spMk id="6" creationId="{CB25F053-51B2-46A4-B8DB-CD7A974C8C7C}"/>
          </ac:spMkLst>
        </pc:spChg>
      </pc:sldChg>
      <pc:sldChg chg="add ord">
        <pc:chgData name="Christian Alonso Vargas Farias" userId="f0800195-5237-4b13-8d8e-9b32f3e89b5d" providerId="ADAL" clId="{D365B59F-56F5-4702-BBB5-D2F3ABBAE7DF}" dt="2020-02-10T22:18:27.063" v="729"/>
        <pc:sldMkLst>
          <pc:docMk/>
          <pc:sldMk cId="1604834296" sldId="261"/>
        </pc:sldMkLst>
      </pc:sldChg>
      <pc:sldChg chg="addSp delSp modSp add">
        <pc:chgData name="Christian Alonso Vargas Farias" userId="f0800195-5237-4b13-8d8e-9b32f3e89b5d" providerId="ADAL" clId="{D365B59F-56F5-4702-BBB5-D2F3ABBAE7DF}" dt="2020-02-11T19:02:28.640" v="912"/>
        <pc:sldMkLst>
          <pc:docMk/>
          <pc:sldMk cId="2853443170" sldId="262"/>
        </pc:sldMkLst>
        <pc:spChg chg="del">
          <ac:chgData name="Christian Alonso Vargas Farias" userId="f0800195-5237-4b13-8d8e-9b32f3e89b5d" providerId="ADAL" clId="{D365B59F-56F5-4702-BBB5-D2F3ABBAE7DF}" dt="2020-02-11T19:02:28.640" v="912"/>
          <ac:spMkLst>
            <pc:docMk/>
            <pc:sldMk cId="2853443170" sldId="262"/>
            <ac:spMk id="2" creationId="{780D37AA-34BA-4549-BCF4-C1D196008147}"/>
          </ac:spMkLst>
        </pc:spChg>
        <pc:spChg chg="del">
          <ac:chgData name="Christian Alonso Vargas Farias" userId="f0800195-5237-4b13-8d8e-9b32f3e89b5d" providerId="ADAL" clId="{D365B59F-56F5-4702-BBB5-D2F3ABBAE7DF}" dt="2020-02-11T19:02:28.640" v="912"/>
          <ac:spMkLst>
            <pc:docMk/>
            <pc:sldMk cId="2853443170" sldId="262"/>
            <ac:spMk id="3" creationId="{9E7B4E90-90A0-4FA6-8D76-CC3AF6261CD7}"/>
          </ac:spMkLst>
        </pc:spChg>
        <pc:spChg chg="add mod">
          <ac:chgData name="Christian Alonso Vargas Farias" userId="f0800195-5237-4b13-8d8e-9b32f3e89b5d" providerId="ADAL" clId="{D365B59F-56F5-4702-BBB5-D2F3ABBAE7DF}" dt="2020-02-11T19:02:28.640" v="912"/>
          <ac:spMkLst>
            <pc:docMk/>
            <pc:sldMk cId="2853443170" sldId="262"/>
            <ac:spMk id="4" creationId="{46F5D4AA-4009-43F6-9C6C-44E711E9E840}"/>
          </ac:spMkLst>
        </pc:spChg>
      </pc:sldChg>
      <pc:sldMasterChg chg="addSp delSp modSp delAnim modAnim delSldLayout modSldLayout">
        <pc:chgData name="Christian Alonso Vargas Farias" userId="f0800195-5237-4b13-8d8e-9b32f3e89b5d" providerId="ADAL" clId="{D365B59F-56F5-4702-BBB5-D2F3ABBAE7DF}" dt="2020-02-12T14:43:17.735" v="921" actId="167"/>
        <pc:sldMasterMkLst>
          <pc:docMk/>
          <pc:sldMasterMk cId="2695584717" sldId="2147483648"/>
        </pc:sldMasterMkLst>
        <pc:spChg chg="add del mod ord">
          <ac:chgData name="Christian Alonso Vargas Farias" userId="f0800195-5237-4b13-8d8e-9b32f3e89b5d" providerId="ADAL" clId="{D365B59F-56F5-4702-BBB5-D2F3ABBAE7DF}" dt="2020-02-10T21:42:36.302" v="394" actId="14100"/>
          <ac:spMkLst>
            <pc:docMk/>
            <pc:sldMasterMk cId="2695584717" sldId="2147483648"/>
            <ac:spMk id="2" creationId="{E34B6424-8960-4519-BBB2-AB139747F9E4}"/>
          </ac:spMkLst>
        </pc:spChg>
        <pc:spChg chg="add del mod">
          <ac:chgData name="Christian Alonso Vargas Farias" userId="f0800195-5237-4b13-8d8e-9b32f3e89b5d" providerId="ADAL" clId="{D365B59F-56F5-4702-BBB5-D2F3ABBAE7DF}" dt="2020-02-10T21:56:00.377" v="536" actId="207"/>
          <ac:spMkLst>
            <pc:docMk/>
            <pc:sldMasterMk cId="2695584717" sldId="2147483648"/>
            <ac:spMk id="3" creationId="{99885DB4-1D31-4EAA-B861-83CF135D3FCF}"/>
          </ac:spMkLst>
        </pc:spChg>
        <pc:spChg chg="del">
          <ac:chgData name="Christian Alonso Vargas Farias" userId="f0800195-5237-4b13-8d8e-9b32f3e89b5d" providerId="ADAL" clId="{D365B59F-56F5-4702-BBB5-D2F3ABBAE7DF}" dt="2020-02-10T20:39:19.770" v="65" actId="478"/>
          <ac:spMkLst>
            <pc:docMk/>
            <pc:sldMasterMk cId="2695584717" sldId="2147483648"/>
            <ac:spMk id="4" creationId="{EF14DCA0-0230-40D3-B187-7218A6DCCC08}"/>
          </ac:spMkLst>
        </pc:spChg>
        <pc:spChg chg="del">
          <ac:chgData name="Christian Alonso Vargas Farias" userId="f0800195-5237-4b13-8d8e-9b32f3e89b5d" providerId="ADAL" clId="{D365B59F-56F5-4702-BBB5-D2F3ABBAE7DF}" dt="2020-02-10T20:39:21.610" v="66" actId="478"/>
          <ac:spMkLst>
            <pc:docMk/>
            <pc:sldMasterMk cId="2695584717" sldId="2147483648"/>
            <ac:spMk id="5" creationId="{F770CE6E-087F-41C0-9DF1-B94C35013776}"/>
          </ac:spMkLst>
        </pc:spChg>
        <pc:spChg chg="del">
          <ac:chgData name="Christian Alonso Vargas Farias" userId="f0800195-5237-4b13-8d8e-9b32f3e89b5d" providerId="ADAL" clId="{D365B59F-56F5-4702-BBB5-D2F3ABBAE7DF}" dt="2020-02-10T20:39:22.968" v="67" actId="478"/>
          <ac:spMkLst>
            <pc:docMk/>
            <pc:sldMasterMk cId="2695584717" sldId="2147483648"/>
            <ac:spMk id="6" creationId="{2DF3038D-62FC-45B8-941A-CAE1D0711DD3}"/>
          </ac:spMkLst>
        </pc:spChg>
        <pc:spChg chg="add del">
          <ac:chgData name="Christian Alonso Vargas Farias" userId="f0800195-5237-4b13-8d8e-9b32f3e89b5d" providerId="ADAL" clId="{D365B59F-56F5-4702-BBB5-D2F3ABBAE7DF}" dt="2020-02-10T20:38:22.854" v="48" actId="478"/>
          <ac:spMkLst>
            <pc:docMk/>
            <pc:sldMasterMk cId="2695584717" sldId="2147483648"/>
            <ac:spMk id="7" creationId="{645DBB90-937A-4682-B967-797E401BEE24}"/>
          </ac:spMkLst>
        </pc:spChg>
        <pc:spChg chg="add del">
          <ac:chgData name="Christian Alonso Vargas Farias" userId="f0800195-5237-4b13-8d8e-9b32f3e89b5d" providerId="ADAL" clId="{D365B59F-56F5-4702-BBB5-D2F3ABBAE7DF}" dt="2020-02-10T20:38:21.341" v="47" actId="478"/>
          <ac:spMkLst>
            <pc:docMk/>
            <pc:sldMasterMk cId="2695584717" sldId="2147483648"/>
            <ac:spMk id="8" creationId="{C55C4289-51B3-462A-8A81-55F44AD3ACF2}"/>
          </ac:spMkLst>
        </pc:spChg>
        <pc:spChg chg="add del mod">
          <ac:chgData name="Christian Alonso Vargas Farias" userId="f0800195-5237-4b13-8d8e-9b32f3e89b5d" providerId="ADAL" clId="{D365B59F-56F5-4702-BBB5-D2F3ABBAE7DF}" dt="2020-02-10T20:38:41.543" v="52" actId="478"/>
          <ac:spMkLst>
            <pc:docMk/>
            <pc:sldMasterMk cId="2695584717" sldId="2147483648"/>
            <ac:spMk id="9" creationId="{AA16E363-CCEC-424E-A56B-B04339D95494}"/>
          </ac:spMkLst>
        </pc:spChg>
        <pc:spChg chg="add del mod">
          <ac:chgData name="Christian Alonso Vargas Farias" userId="f0800195-5237-4b13-8d8e-9b32f3e89b5d" providerId="ADAL" clId="{D365B59F-56F5-4702-BBB5-D2F3ABBAE7DF}" dt="2020-02-10T20:38:40.295" v="51" actId="478"/>
          <ac:spMkLst>
            <pc:docMk/>
            <pc:sldMasterMk cId="2695584717" sldId="2147483648"/>
            <ac:spMk id="10" creationId="{96F008E7-2311-4C02-9307-03EF62543177}"/>
          </ac:spMkLst>
        </pc:spChg>
        <pc:spChg chg="add del mod">
          <ac:chgData name="Christian Alonso Vargas Farias" userId="f0800195-5237-4b13-8d8e-9b32f3e89b5d" providerId="ADAL" clId="{D365B59F-56F5-4702-BBB5-D2F3ABBAE7DF}" dt="2020-02-10T20:45:39.863" v="109" actId="478"/>
          <ac:spMkLst>
            <pc:docMk/>
            <pc:sldMasterMk cId="2695584717" sldId="2147483648"/>
            <ac:spMk id="11" creationId="{C7896696-13A8-4359-A0B4-FDE2CB9B3AD1}"/>
          </ac:spMkLst>
        </pc:spChg>
        <pc:spChg chg="add del mod">
          <ac:chgData name="Christian Alonso Vargas Farias" userId="f0800195-5237-4b13-8d8e-9b32f3e89b5d" providerId="ADAL" clId="{D365B59F-56F5-4702-BBB5-D2F3ABBAE7DF}" dt="2020-02-10T20:45:55.962" v="115" actId="478"/>
          <ac:spMkLst>
            <pc:docMk/>
            <pc:sldMasterMk cId="2695584717" sldId="2147483648"/>
            <ac:spMk id="47" creationId="{1485EEEC-D710-468C-B8C5-3696A8B3BAF6}"/>
          </ac:spMkLst>
        </pc:spChg>
        <pc:spChg chg="add mod">
          <ac:chgData name="Christian Alonso Vargas Farias" userId="f0800195-5237-4b13-8d8e-9b32f3e89b5d" providerId="ADAL" clId="{D365B59F-56F5-4702-BBB5-D2F3ABBAE7DF}" dt="2020-02-10T21:34:43.047" v="337" actId="571"/>
          <ac:spMkLst>
            <pc:docMk/>
            <pc:sldMasterMk cId="2695584717" sldId="2147483648"/>
            <ac:spMk id="49" creationId="{2A07C161-1EC6-478E-BB81-572EBE067A40}"/>
          </ac:spMkLst>
        </pc:spChg>
        <pc:spChg chg="add del">
          <ac:chgData name="Christian Alonso Vargas Farias" userId="f0800195-5237-4b13-8d8e-9b32f3e89b5d" providerId="ADAL" clId="{D365B59F-56F5-4702-BBB5-D2F3ABBAE7DF}" dt="2020-02-10T21:42:22.761" v="390"/>
          <ac:spMkLst>
            <pc:docMk/>
            <pc:sldMasterMk cId="2695584717" sldId="2147483648"/>
            <ac:spMk id="57" creationId="{CE6D68F7-161C-435C-9993-65EF5122DB16}"/>
          </ac:spMkLst>
        </pc:spChg>
        <pc:grpChg chg="mod">
          <ac:chgData name="Christian Alonso Vargas Farias" userId="f0800195-5237-4b13-8d8e-9b32f3e89b5d" providerId="ADAL" clId="{D365B59F-56F5-4702-BBB5-D2F3ABBAE7DF}" dt="2020-02-10T21:37:49.694" v="357" actId="1035"/>
          <ac:grpSpMkLst>
            <pc:docMk/>
            <pc:sldMasterMk cId="2695584717" sldId="2147483648"/>
            <ac:grpSpMk id="13" creationId="{798CC407-1B90-4C68-96E0-0030B6EA325A}"/>
          </ac:grpSpMkLst>
        </pc:grpChg>
        <pc:grpChg chg="mod">
          <ac:chgData name="Christian Alonso Vargas Farias" userId="f0800195-5237-4b13-8d8e-9b32f3e89b5d" providerId="ADAL" clId="{D365B59F-56F5-4702-BBB5-D2F3ABBAE7DF}" dt="2020-02-10T21:37:49.694" v="357" actId="1035"/>
          <ac:grpSpMkLst>
            <pc:docMk/>
            <pc:sldMasterMk cId="2695584717" sldId="2147483648"/>
            <ac:grpSpMk id="18" creationId="{A7315C0A-A1A8-4332-A786-592306DA8500}"/>
          </ac:grpSpMkLst>
        </pc:grpChg>
        <pc:grpChg chg="mod">
          <ac:chgData name="Christian Alonso Vargas Farias" userId="f0800195-5237-4b13-8d8e-9b32f3e89b5d" providerId="ADAL" clId="{D365B59F-56F5-4702-BBB5-D2F3ABBAE7DF}" dt="2020-02-10T21:37:14.828" v="347" actId="14100"/>
          <ac:grpSpMkLst>
            <pc:docMk/>
            <pc:sldMasterMk cId="2695584717" sldId="2147483648"/>
            <ac:grpSpMk id="51" creationId="{D9EC7CC7-8487-484A-A43C-A99ECB15EBAE}"/>
          </ac:grpSpMkLst>
        </pc:grpChg>
        <pc:picChg chg="add del mod">
          <ac:chgData name="Christian Alonso Vargas Farias" userId="f0800195-5237-4b13-8d8e-9b32f3e89b5d" providerId="ADAL" clId="{D365B59F-56F5-4702-BBB5-D2F3ABBAE7DF}" dt="2020-02-10T20:40:56.378" v="75" actId="27803"/>
          <ac:picMkLst>
            <pc:docMk/>
            <pc:sldMasterMk cId="2695584717" sldId="2147483648"/>
            <ac:picMk id="12" creationId="{798CC407-1B90-4C68-96E0-0030B6EA325A}"/>
          </ac:picMkLst>
        </pc:picChg>
        <pc:picChg chg="add del">
          <ac:chgData name="Christian Alonso Vargas Farias" userId="f0800195-5237-4b13-8d8e-9b32f3e89b5d" providerId="ADAL" clId="{D365B59F-56F5-4702-BBB5-D2F3ABBAE7DF}" dt="2020-02-10T20:41:22.353" v="79" actId="27803"/>
          <ac:picMkLst>
            <pc:docMk/>
            <pc:sldMasterMk cId="2695584717" sldId="2147483648"/>
            <ac:picMk id="17" creationId="{A7315C0A-A1A8-4332-A786-592306DA8500}"/>
          </ac:picMkLst>
        </pc:picChg>
        <pc:picChg chg="add del mod">
          <ac:chgData name="Christian Alonso Vargas Farias" userId="f0800195-5237-4b13-8d8e-9b32f3e89b5d" providerId="ADAL" clId="{D365B59F-56F5-4702-BBB5-D2F3ABBAE7DF}" dt="2020-02-10T21:35:42.273" v="340" actId="27803"/>
          <ac:picMkLst>
            <pc:docMk/>
            <pc:sldMasterMk cId="2695584717" sldId="2147483648"/>
            <ac:picMk id="48" creationId="{D9EC7CC7-8487-484A-A43C-A99ECB15EBAE}"/>
          </ac:picMkLst>
        </pc:picChg>
        <pc:picChg chg="add mod">
          <ac:chgData name="Christian Alonso Vargas Farias" userId="f0800195-5237-4b13-8d8e-9b32f3e89b5d" providerId="ADAL" clId="{D365B59F-56F5-4702-BBB5-D2F3ABBAE7DF}" dt="2020-02-10T21:34:43.047" v="337" actId="571"/>
          <ac:picMkLst>
            <pc:docMk/>
            <pc:sldMasterMk cId="2695584717" sldId="2147483648"/>
            <ac:picMk id="50" creationId="{9960C1FE-881B-4F35-8FD3-86CC0D3591A3}"/>
          </ac:picMkLst>
        </pc:picChg>
        <pc:sldLayoutChg chg="addSp delSp modSp">
          <pc:chgData name="Christian Alonso Vargas Farias" userId="f0800195-5237-4b13-8d8e-9b32f3e89b5d" providerId="ADAL" clId="{D365B59F-56F5-4702-BBB5-D2F3ABBAE7DF}" dt="2020-02-12T14:40:03.627" v="913" actId="197"/>
          <pc:sldLayoutMkLst>
            <pc:docMk/>
            <pc:sldMasterMk cId="2695584717" sldId="2147483648"/>
            <pc:sldLayoutMk cId="3916248093" sldId="2147483649"/>
          </pc:sldLayoutMkLst>
          <pc:spChg chg="mod">
            <ac:chgData name="Christian Alonso Vargas Farias" userId="f0800195-5237-4b13-8d8e-9b32f3e89b5d" providerId="ADAL" clId="{D365B59F-56F5-4702-BBB5-D2F3ABBAE7DF}" dt="2020-02-10T21:41:27.631" v="385" actId="552"/>
            <ac:spMkLst>
              <pc:docMk/>
              <pc:sldMasterMk cId="2695584717" sldId="2147483648"/>
              <pc:sldLayoutMk cId="3916248093" sldId="2147483649"/>
              <ac:spMk id="2" creationId="{69FC8C93-64E0-40FA-BCCC-AE84C4637AE1}"/>
            </ac:spMkLst>
          </pc:spChg>
          <pc:spChg chg="mod">
            <ac:chgData name="Christian Alonso Vargas Farias" userId="f0800195-5237-4b13-8d8e-9b32f3e89b5d" providerId="ADAL" clId="{D365B59F-56F5-4702-BBB5-D2F3ABBAE7DF}" dt="2020-02-10T21:48:25.232" v="464" actId="242"/>
            <ac:spMkLst>
              <pc:docMk/>
              <pc:sldMasterMk cId="2695584717" sldId="2147483648"/>
              <pc:sldLayoutMk cId="3916248093" sldId="2147483649"/>
              <ac:spMk id="3" creationId="{342C6252-2DDB-43C0-8241-75FA02D53CF9}"/>
            </ac:spMkLst>
          </pc:spChg>
          <pc:spChg chg="del">
            <ac:chgData name="Christian Alonso Vargas Farias" userId="f0800195-5237-4b13-8d8e-9b32f3e89b5d" providerId="ADAL" clId="{D365B59F-56F5-4702-BBB5-D2F3ABBAE7DF}" dt="2020-02-10T20:47:20.376" v="127" actId="478"/>
            <ac:spMkLst>
              <pc:docMk/>
              <pc:sldMasterMk cId="2695584717" sldId="2147483648"/>
              <pc:sldLayoutMk cId="3916248093" sldId="2147483649"/>
              <ac:spMk id="4" creationId="{EEB48EB4-2221-4F7C-8A2C-AE5351DBA379}"/>
            </ac:spMkLst>
          </pc:spChg>
          <pc:spChg chg="del">
            <ac:chgData name="Christian Alonso Vargas Farias" userId="f0800195-5237-4b13-8d8e-9b32f3e89b5d" providerId="ADAL" clId="{D365B59F-56F5-4702-BBB5-D2F3ABBAE7DF}" dt="2020-02-10T20:47:22.841" v="128" actId="478"/>
            <ac:spMkLst>
              <pc:docMk/>
              <pc:sldMasterMk cId="2695584717" sldId="2147483648"/>
              <pc:sldLayoutMk cId="3916248093" sldId="2147483649"/>
              <ac:spMk id="5" creationId="{A21302D4-0DA6-4C90-AD6F-DA8D3C7ED22A}"/>
            </ac:spMkLst>
          </pc:spChg>
          <pc:spChg chg="del">
            <ac:chgData name="Christian Alonso Vargas Farias" userId="f0800195-5237-4b13-8d8e-9b32f3e89b5d" providerId="ADAL" clId="{D365B59F-56F5-4702-BBB5-D2F3ABBAE7DF}" dt="2020-02-10T20:47:24.104" v="129" actId="478"/>
            <ac:spMkLst>
              <pc:docMk/>
              <pc:sldMasterMk cId="2695584717" sldId="2147483648"/>
              <pc:sldLayoutMk cId="3916248093" sldId="2147483649"/>
              <ac:spMk id="6" creationId="{2E1A710F-2593-4B6A-A52A-C759D50CDB53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11:03.878" v="650" actId="478"/>
            <ac:spMkLst>
              <pc:docMk/>
              <pc:sldMasterMk cId="2695584717" sldId="2147483648"/>
              <pc:sldLayoutMk cId="3916248093" sldId="2147483649"/>
              <ac:spMk id="15" creationId="{35C7C893-A7C8-407C-BA08-634FA7D675C5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07:50.383" v="634" actId="478"/>
            <ac:spMkLst>
              <pc:docMk/>
              <pc:sldMasterMk cId="2695584717" sldId="2147483648"/>
              <pc:sldLayoutMk cId="3916248093" sldId="2147483649"/>
              <ac:spMk id="17" creationId="{4599C6DB-97EE-4ED6-B37E-6AF68606EC72}"/>
            </ac:spMkLst>
          </pc:spChg>
          <pc:spChg chg="add del">
            <ac:chgData name="Christian Alonso Vargas Farias" userId="f0800195-5237-4b13-8d8e-9b32f3e89b5d" providerId="ADAL" clId="{D365B59F-56F5-4702-BBB5-D2F3ABBAE7DF}" dt="2020-02-10T22:10:12.204" v="636" actId="11529"/>
            <ac:spMkLst>
              <pc:docMk/>
              <pc:sldMasterMk cId="2695584717" sldId="2147483648"/>
              <pc:sldLayoutMk cId="3916248093" sldId="2147483649"/>
              <ac:spMk id="18" creationId="{2009BA43-61BE-4CEF-89D8-1F094CDBC098}"/>
            </ac:spMkLst>
          </pc:spChg>
          <pc:spChg chg="add mod">
            <ac:chgData name="Christian Alonso Vargas Farias" userId="f0800195-5237-4b13-8d8e-9b32f3e89b5d" providerId="ADAL" clId="{D365B59F-56F5-4702-BBB5-D2F3ABBAE7DF}" dt="2020-02-10T22:11:01.382" v="649" actId="242"/>
            <ac:spMkLst>
              <pc:docMk/>
              <pc:sldMasterMk cId="2695584717" sldId="2147483648"/>
              <pc:sldLayoutMk cId="3916248093" sldId="2147483649"/>
              <ac:spMk id="19" creationId="{9DA36818-F61B-4B28-B280-572A83C6FC95}"/>
            </ac:spMkLst>
          </pc:spChg>
          <pc:picChg chg="add mod">
            <ac:chgData name="Christian Alonso Vargas Farias" userId="f0800195-5237-4b13-8d8e-9b32f3e89b5d" providerId="ADAL" clId="{D365B59F-56F5-4702-BBB5-D2F3ABBAE7DF}" dt="2020-02-10T21:08:22.750" v="170" actId="1076"/>
            <ac:picMkLst>
              <pc:docMk/>
              <pc:sldMasterMk cId="2695584717" sldId="2147483648"/>
              <pc:sldLayoutMk cId="3916248093" sldId="2147483649"/>
              <ac:picMk id="7" creationId="{37A3CFA5-8624-405F-88D5-77DBFD476C4B}"/>
            </ac:picMkLst>
          </pc:picChg>
          <pc:picChg chg="add del mod ord">
            <ac:chgData name="Christian Alonso Vargas Farias" userId="f0800195-5237-4b13-8d8e-9b32f3e89b5d" providerId="ADAL" clId="{D365B59F-56F5-4702-BBB5-D2F3ABBAE7DF}" dt="2020-02-10T21:09:55.134" v="213" actId="478"/>
            <ac:picMkLst>
              <pc:docMk/>
              <pc:sldMasterMk cId="2695584717" sldId="2147483648"/>
              <pc:sldLayoutMk cId="3916248093" sldId="2147483649"/>
              <ac:picMk id="9" creationId="{D7F036B0-7BAB-4CD0-9267-6F0BF8AFE6E4}"/>
            </ac:picMkLst>
          </pc:picChg>
          <pc:picChg chg="add mod">
            <ac:chgData name="Christian Alonso Vargas Farias" userId="f0800195-5237-4b13-8d8e-9b32f3e89b5d" providerId="ADAL" clId="{D365B59F-56F5-4702-BBB5-D2F3ABBAE7DF}" dt="2020-02-10T21:10:41.185" v="238" actId="12788"/>
            <ac:picMkLst>
              <pc:docMk/>
              <pc:sldMasterMk cId="2695584717" sldId="2147483648"/>
              <pc:sldLayoutMk cId="3916248093" sldId="2147483649"/>
              <ac:picMk id="10" creationId="{48340E14-8D20-44CD-9DB5-D8C14158CEA1}"/>
            </ac:picMkLst>
          </pc:picChg>
          <pc:picChg chg="add mod">
            <ac:chgData name="Christian Alonso Vargas Farias" userId="f0800195-5237-4b13-8d8e-9b32f3e89b5d" providerId="ADAL" clId="{D365B59F-56F5-4702-BBB5-D2F3ABBAE7DF}" dt="2020-02-10T21:10:41.185" v="238" actId="12788"/>
            <ac:picMkLst>
              <pc:docMk/>
              <pc:sldMasterMk cId="2695584717" sldId="2147483648"/>
              <pc:sldLayoutMk cId="3916248093" sldId="2147483649"/>
              <ac:picMk id="11" creationId="{7331C72A-CEAF-43B1-BC2C-65EE3D4F9F18}"/>
            </ac:picMkLst>
          </pc:picChg>
          <pc:picChg chg="add mod ord">
            <ac:chgData name="Christian Alonso Vargas Farias" userId="f0800195-5237-4b13-8d8e-9b32f3e89b5d" providerId="ADAL" clId="{D365B59F-56F5-4702-BBB5-D2F3ABBAE7DF}" dt="2020-02-12T14:40:03.627" v="913" actId="197"/>
            <ac:picMkLst>
              <pc:docMk/>
              <pc:sldMasterMk cId="2695584717" sldId="2147483648"/>
              <pc:sldLayoutMk cId="3916248093" sldId="2147483649"/>
              <ac:picMk id="12" creationId="{F3E43A05-558E-4AB4-8A61-B280805FE751}"/>
            </ac:picMkLst>
          </pc:picChg>
          <pc:picChg chg="add mod ord">
            <ac:chgData name="Christian Alonso Vargas Farias" userId="f0800195-5237-4b13-8d8e-9b32f3e89b5d" providerId="ADAL" clId="{D365B59F-56F5-4702-BBB5-D2F3ABBAE7DF}" dt="2020-02-10T21:40:44.356" v="365" actId="1076"/>
            <ac:picMkLst>
              <pc:docMk/>
              <pc:sldMasterMk cId="2695584717" sldId="2147483648"/>
              <pc:sldLayoutMk cId="3916248093" sldId="2147483649"/>
              <ac:picMk id="14" creationId="{15E1FBFF-3347-496D-99A1-DFB16468ACC9}"/>
            </ac:picMkLst>
          </pc:picChg>
          <pc:picChg chg="add mod">
            <ac:chgData name="Christian Alonso Vargas Farias" userId="f0800195-5237-4b13-8d8e-9b32f3e89b5d" providerId="ADAL" clId="{D365B59F-56F5-4702-BBB5-D2F3ABBAE7DF}" dt="2020-02-10T21:57:06.148" v="546" actId="1036"/>
            <ac:picMkLst>
              <pc:docMk/>
              <pc:sldMasterMk cId="2695584717" sldId="2147483648"/>
              <pc:sldLayoutMk cId="3916248093" sldId="2147483649"/>
              <ac:picMk id="16" creationId="{7C16ECB8-BC9A-415C-9C71-1BF995F5C0AF}"/>
            </ac:picMkLst>
          </pc:picChg>
        </pc:sldLayoutChg>
        <pc:sldLayoutChg chg="addSp delSp modSp">
          <pc:chgData name="Christian Alonso Vargas Farias" userId="f0800195-5237-4b13-8d8e-9b32f3e89b5d" providerId="ADAL" clId="{D365B59F-56F5-4702-BBB5-D2F3ABBAE7DF}" dt="2020-02-10T22:12:23.002" v="660" actId="478"/>
          <pc:sldLayoutMkLst>
            <pc:docMk/>
            <pc:sldMasterMk cId="2695584717" sldId="2147483648"/>
            <pc:sldLayoutMk cId="3092147257" sldId="2147483650"/>
          </pc:sldLayoutMkLst>
          <pc:spChg chg="del">
            <ac:chgData name="Christian Alonso Vargas Farias" userId="f0800195-5237-4b13-8d8e-9b32f3e89b5d" providerId="ADAL" clId="{D365B59F-56F5-4702-BBB5-D2F3ABBAE7DF}" dt="2020-02-10T21:05:42.303" v="152" actId="478"/>
            <ac:spMkLst>
              <pc:docMk/>
              <pc:sldMasterMk cId="2695584717" sldId="2147483648"/>
              <pc:sldLayoutMk cId="3092147257" sldId="2147483650"/>
              <ac:spMk id="2" creationId="{D163DA7A-73C8-4CC4-A13A-AAF1DE65F7F5}"/>
            </ac:spMkLst>
          </pc:spChg>
          <pc:spChg chg="mod">
            <ac:chgData name="Christian Alonso Vargas Farias" userId="f0800195-5237-4b13-8d8e-9b32f3e89b5d" providerId="ADAL" clId="{D365B59F-56F5-4702-BBB5-D2F3ABBAE7DF}" dt="2020-02-10T21:49:09.974" v="526" actId="1036"/>
            <ac:spMkLst>
              <pc:docMk/>
              <pc:sldMasterMk cId="2695584717" sldId="2147483648"/>
              <pc:sldLayoutMk cId="3092147257" sldId="2147483650"/>
              <ac:spMk id="3" creationId="{59DA4E72-5B16-44F6-9635-C5BD9AF62810}"/>
            </ac:spMkLst>
          </pc:spChg>
          <pc:spChg chg="del">
            <ac:chgData name="Christian Alonso Vargas Farias" userId="f0800195-5237-4b13-8d8e-9b32f3e89b5d" providerId="ADAL" clId="{D365B59F-56F5-4702-BBB5-D2F3ABBAE7DF}" dt="2020-02-10T20:47:28.347" v="130" actId="478"/>
            <ac:spMkLst>
              <pc:docMk/>
              <pc:sldMasterMk cId="2695584717" sldId="2147483648"/>
              <pc:sldLayoutMk cId="3092147257" sldId="2147483650"/>
              <ac:spMk id="4" creationId="{32F03883-30EB-4975-9F0C-67F19B2596CB}"/>
            </ac:spMkLst>
          </pc:spChg>
          <pc:spChg chg="del">
            <ac:chgData name="Christian Alonso Vargas Farias" userId="f0800195-5237-4b13-8d8e-9b32f3e89b5d" providerId="ADAL" clId="{D365B59F-56F5-4702-BBB5-D2F3ABBAE7DF}" dt="2020-02-10T20:47:30.141" v="131" actId="478"/>
            <ac:spMkLst>
              <pc:docMk/>
              <pc:sldMasterMk cId="2695584717" sldId="2147483648"/>
              <pc:sldLayoutMk cId="3092147257" sldId="2147483650"/>
              <ac:spMk id="5" creationId="{7A80EABE-BD66-4F5B-8DD1-FA9CAD8ED1CF}"/>
            </ac:spMkLst>
          </pc:spChg>
          <pc:spChg chg="del">
            <ac:chgData name="Christian Alonso Vargas Farias" userId="f0800195-5237-4b13-8d8e-9b32f3e89b5d" providerId="ADAL" clId="{D365B59F-56F5-4702-BBB5-D2F3ABBAE7DF}" dt="2020-02-10T20:47:31.733" v="132" actId="478"/>
            <ac:spMkLst>
              <pc:docMk/>
              <pc:sldMasterMk cId="2695584717" sldId="2147483648"/>
              <pc:sldLayoutMk cId="3092147257" sldId="2147483650"/>
              <ac:spMk id="6" creationId="{766F97CC-5BE8-4737-AB26-816147A0DF40}"/>
            </ac:spMkLst>
          </pc:spChg>
          <pc:spChg chg="add del">
            <ac:chgData name="Christian Alonso Vargas Farias" userId="f0800195-5237-4b13-8d8e-9b32f3e89b5d" providerId="ADAL" clId="{D365B59F-56F5-4702-BBB5-D2F3ABBAE7DF}" dt="2020-02-10T21:36:15.173" v="343" actId="478"/>
            <ac:spMkLst>
              <pc:docMk/>
              <pc:sldMasterMk cId="2695584717" sldId="2147483648"/>
              <pc:sldLayoutMk cId="3092147257" sldId="2147483650"/>
              <ac:spMk id="7" creationId="{D21E3BA7-E9F8-45F4-BF76-C737AC962814}"/>
            </ac:spMkLst>
          </pc:spChg>
          <pc:spChg chg="add mod">
            <ac:chgData name="Christian Alonso Vargas Farias" userId="f0800195-5237-4b13-8d8e-9b32f3e89b5d" providerId="ADAL" clId="{D365B59F-56F5-4702-BBB5-D2F3ABBAE7DF}" dt="2020-02-10T21:38:23.187" v="361" actId="14100"/>
            <ac:spMkLst>
              <pc:docMk/>
              <pc:sldMasterMk cId="2695584717" sldId="2147483648"/>
              <pc:sldLayoutMk cId="3092147257" sldId="2147483650"/>
              <ac:spMk id="8" creationId="{01F0777D-47A6-4CCF-BC6D-32AE8E27C566}"/>
            </ac:spMkLst>
          </pc:spChg>
          <pc:spChg chg="add del">
            <ac:chgData name="Christian Alonso Vargas Farias" userId="f0800195-5237-4b13-8d8e-9b32f3e89b5d" providerId="ADAL" clId="{D365B59F-56F5-4702-BBB5-D2F3ABBAE7DF}" dt="2020-02-10T22:11:24.236" v="651" actId="11529"/>
            <ac:spMkLst>
              <pc:docMk/>
              <pc:sldMasterMk cId="2695584717" sldId="2147483648"/>
              <pc:sldLayoutMk cId="3092147257" sldId="2147483650"/>
              <ac:spMk id="9" creationId="{1ADEF2BD-1022-45AD-BC3B-BAA55C28F0A9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12:23.002" v="660" actId="478"/>
            <ac:spMkLst>
              <pc:docMk/>
              <pc:sldMasterMk cId="2695584717" sldId="2147483648"/>
              <pc:sldLayoutMk cId="3092147257" sldId="2147483650"/>
              <ac:spMk id="10" creationId="{BF384FBB-DBA9-4AE4-89D4-457515ED2705}"/>
            </ac:spMkLst>
          </pc:spChg>
        </pc:sldLayoutChg>
        <pc:sldLayoutChg chg="del">
          <pc:chgData name="Christian Alonso Vargas Farias" userId="f0800195-5237-4b13-8d8e-9b32f3e89b5d" providerId="ADAL" clId="{D365B59F-56F5-4702-BBB5-D2F3ABBAE7DF}" dt="2020-02-10T20:46:56.555" v="122" actId="2696"/>
          <pc:sldLayoutMkLst>
            <pc:docMk/>
            <pc:sldMasterMk cId="2695584717" sldId="2147483648"/>
            <pc:sldLayoutMk cId="1581080241" sldId="2147483651"/>
          </pc:sldLayoutMkLst>
        </pc:sldLayoutChg>
        <pc:sldLayoutChg chg="addSp delSp modSp del">
          <pc:chgData name="Christian Alonso Vargas Farias" userId="f0800195-5237-4b13-8d8e-9b32f3e89b5d" providerId="ADAL" clId="{D365B59F-56F5-4702-BBB5-D2F3ABBAE7DF}" dt="2020-02-10T22:17:29.702" v="722" actId="2696"/>
          <pc:sldLayoutMkLst>
            <pc:docMk/>
            <pc:sldMasterMk cId="2695584717" sldId="2147483648"/>
            <pc:sldLayoutMk cId="3648491893" sldId="2147483652"/>
          </pc:sldLayoutMkLst>
          <pc:spChg chg="del">
            <ac:chgData name="Christian Alonso Vargas Farias" userId="f0800195-5237-4b13-8d8e-9b32f3e89b5d" providerId="ADAL" clId="{D365B59F-56F5-4702-BBB5-D2F3ABBAE7DF}" dt="2020-02-10T21:05:34.362" v="150" actId="478"/>
            <ac:spMkLst>
              <pc:docMk/>
              <pc:sldMasterMk cId="2695584717" sldId="2147483648"/>
              <pc:sldLayoutMk cId="3648491893" sldId="2147483652"/>
              <ac:spMk id="2" creationId="{BA5FCFB0-3C18-4000-8A4B-B48449BC40B6}"/>
            </ac:spMkLst>
          </pc:spChg>
          <pc:spChg chg="del">
            <ac:chgData name="Christian Alonso Vargas Farias" userId="f0800195-5237-4b13-8d8e-9b32f3e89b5d" providerId="ADAL" clId="{D365B59F-56F5-4702-BBB5-D2F3ABBAE7DF}" dt="2020-02-10T21:04:34.173" v="136" actId="478"/>
            <ac:spMkLst>
              <pc:docMk/>
              <pc:sldMasterMk cId="2695584717" sldId="2147483648"/>
              <pc:sldLayoutMk cId="3648491893" sldId="2147483652"/>
              <ac:spMk id="3" creationId="{54456B2F-FCD2-4267-BB40-AE577A808EF1}"/>
            </ac:spMkLst>
          </pc:spChg>
          <pc:spChg chg="del mod">
            <ac:chgData name="Christian Alonso Vargas Farias" userId="f0800195-5237-4b13-8d8e-9b32f3e89b5d" providerId="ADAL" clId="{D365B59F-56F5-4702-BBB5-D2F3ABBAE7DF}" dt="2020-02-10T21:06:17.565" v="156" actId="478"/>
            <ac:spMkLst>
              <pc:docMk/>
              <pc:sldMasterMk cId="2695584717" sldId="2147483648"/>
              <pc:sldLayoutMk cId="3648491893" sldId="2147483652"/>
              <ac:spMk id="4" creationId="{AD3F5EE1-5589-45A6-8587-2B70DAEAE944}"/>
            </ac:spMkLst>
          </pc:spChg>
          <pc:spChg chg="del">
            <ac:chgData name="Christian Alonso Vargas Farias" userId="f0800195-5237-4b13-8d8e-9b32f3e89b5d" providerId="ADAL" clId="{D365B59F-56F5-4702-BBB5-D2F3ABBAE7DF}" dt="2020-02-10T20:47:35.430" v="133" actId="478"/>
            <ac:spMkLst>
              <pc:docMk/>
              <pc:sldMasterMk cId="2695584717" sldId="2147483648"/>
              <pc:sldLayoutMk cId="3648491893" sldId="2147483652"/>
              <ac:spMk id="5" creationId="{D2998B14-77E6-4DC3-A7DF-D4461FA6C630}"/>
            </ac:spMkLst>
          </pc:spChg>
          <pc:spChg chg="del">
            <ac:chgData name="Christian Alonso Vargas Farias" userId="f0800195-5237-4b13-8d8e-9b32f3e89b5d" providerId="ADAL" clId="{D365B59F-56F5-4702-BBB5-D2F3ABBAE7DF}" dt="2020-02-10T20:47:37.099" v="134" actId="478"/>
            <ac:spMkLst>
              <pc:docMk/>
              <pc:sldMasterMk cId="2695584717" sldId="2147483648"/>
              <pc:sldLayoutMk cId="3648491893" sldId="2147483652"/>
              <ac:spMk id="6" creationId="{D0E20A94-4D4D-486B-BAAD-DB82D09AA21E}"/>
            </ac:spMkLst>
          </pc:spChg>
          <pc:spChg chg="del">
            <ac:chgData name="Christian Alonso Vargas Farias" userId="f0800195-5237-4b13-8d8e-9b32f3e89b5d" providerId="ADAL" clId="{D365B59F-56F5-4702-BBB5-D2F3ABBAE7DF}" dt="2020-02-10T20:47:38.550" v="135" actId="478"/>
            <ac:spMkLst>
              <pc:docMk/>
              <pc:sldMasterMk cId="2695584717" sldId="2147483648"/>
              <pc:sldLayoutMk cId="3648491893" sldId="2147483652"/>
              <ac:spMk id="7" creationId="{AA523486-DA3E-4C3E-872B-A26182CDB9F3}"/>
            </ac:spMkLst>
          </pc:spChg>
          <pc:spChg chg="del mod ord">
            <ac:chgData name="Christian Alonso Vargas Farias" userId="f0800195-5237-4b13-8d8e-9b32f3e89b5d" providerId="ADAL" clId="{D365B59F-56F5-4702-BBB5-D2F3ABBAE7DF}" dt="2020-02-10T21:11:06.270" v="241" actId="478"/>
            <ac:spMkLst>
              <pc:docMk/>
              <pc:sldMasterMk cId="2695584717" sldId="2147483648"/>
              <pc:sldLayoutMk cId="3648491893" sldId="2147483652"/>
              <ac:spMk id="9" creationId="{82D327EC-2F06-499B-98B4-9113D840A3C9}"/>
            </ac:spMkLst>
          </pc:spChg>
          <pc:spChg chg="add del">
            <ac:chgData name="Christian Alonso Vargas Farias" userId="f0800195-5237-4b13-8d8e-9b32f3e89b5d" providerId="ADAL" clId="{D365B59F-56F5-4702-BBB5-D2F3ABBAE7DF}" dt="2020-02-10T21:11:19.280" v="242" actId="478"/>
            <ac:spMkLst>
              <pc:docMk/>
              <pc:sldMasterMk cId="2695584717" sldId="2147483648"/>
              <pc:sldLayoutMk cId="3648491893" sldId="2147483652"/>
              <ac:spMk id="12" creationId="{1D96F74E-D55B-4F62-90A4-2863C6C3D888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1:11:20.653" v="243" actId="478"/>
            <ac:spMkLst>
              <pc:docMk/>
              <pc:sldMasterMk cId="2695584717" sldId="2147483648"/>
              <pc:sldLayoutMk cId="3648491893" sldId="2147483652"/>
              <ac:spMk id="13" creationId="{8A9BF9D4-09D6-426C-A424-21439C3E6562}"/>
            </ac:spMkLst>
          </pc:spChg>
          <pc:spChg chg="add mod ord">
            <ac:chgData name="Christian Alonso Vargas Farias" userId="f0800195-5237-4b13-8d8e-9b32f3e89b5d" providerId="ADAL" clId="{D365B59F-56F5-4702-BBB5-D2F3ABBAE7DF}" dt="2020-02-10T21:46:24.516" v="409" actId="207"/>
            <ac:spMkLst>
              <pc:docMk/>
              <pc:sldMasterMk cId="2695584717" sldId="2147483648"/>
              <pc:sldLayoutMk cId="3648491893" sldId="2147483652"/>
              <ac:spMk id="14" creationId="{9F2011CA-BDCF-4A04-9773-7239AE2D8C1B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1:13:46.216" v="278" actId="478"/>
            <ac:spMkLst>
              <pc:docMk/>
              <pc:sldMasterMk cId="2695584717" sldId="2147483648"/>
              <pc:sldLayoutMk cId="3648491893" sldId="2147483652"/>
              <ac:spMk id="16" creationId="{8C8B651C-67CF-4533-B6C3-8EFD6F94150C}"/>
            </ac:spMkLst>
          </pc:spChg>
          <pc:spChg chg="add del mod ord">
            <ac:chgData name="Christian Alonso Vargas Farias" userId="f0800195-5237-4b13-8d8e-9b32f3e89b5d" providerId="ADAL" clId="{D365B59F-56F5-4702-BBB5-D2F3ABBAE7DF}" dt="2020-02-10T21:44:50.609" v="397" actId="478"/>
            <ac:spMkLst>
              <pc:docMk/>
              <pc:sldMasterMk cId="2695584717" sldId="2147483648"/>
              <pc:sldLayoutMk cId="3648491893" sldId="2147483652"/>
              <ac:spMk id="20" creationId="{C19C4813-71AB-4E2F-B17B-25DED9DD17D3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04:34.945" v="591" actId="478"/>
            <ac:spMkLst>
              <pc:docMk/>
              <pc:sldMasterMk cId="2695584717" sldId="2147483648"/>
              <pc:sldLayoutMk cId="3648491893" sldId="2147483652"/>
              <ac:spMk id="23" creationId="{10E5184C-E4D6-4C80-8AB1-BFA79D7F8916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06:45.705" v="601" actId="478"/>
            <ac:spMkLst>
              <pc:docMk/>
              <pc:sldMasterMk cId="2695584717" sldId="2147483648"/>
              <pc:sldLayoutMk cId="3648491893" sldId="2147483652"/>
              <ac:spMk id="70" creationId="{1E77C31B-6C28-4380-9605-4D7062718180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05:56.035" v="600" actId="478"/>
            <ac:spMkLst>
              <pc:docMk/>
              <pc:sldMasterMk cId="2695584717" sldId="2147483648"/>
              <pc:sldLayoutMk cId="3648491893" sldId="2147483652"/>
              <ac:spMk id="71" creationId="{9E28515C-5576-4A43-BE28-D374C2E92B55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16:09.219" v="699" actId="478"/>
            <ac:spMkLst>
              <pc:docMk/>
              <pc:sldMasterMk cId="2695584717" sldId="2147483648"/>
              <pc:sldLayoutMk cId="3648491893" sldId="2147483652"/>
              <ac:spMk id="72" creationId="{2AE517C0-858F-4BD7-B3D9-4CD67605E9B5}"/>
            </ac:spMkLst>
          </pc:spChg>
          <pc:spChg chg="add del">
            <ac:chgData name="Christian Alonso Vargas Farias" userId="f0800195-5237-4b13-8d8e-9b32f3e89b5d" providerId="ADAL" clId="{D365B59F-56F5-4702-BBB5-D2F3ABBAE7DF}" dt="2020-02-10T22:15:42.668" v="691" actId="11529"/>
            <ac:spMkLst>
              <pc:docMk/>
              <pc:sldMasterMk cId="2695584717" sldId="2147483648"/>
              <pc:sldLayoutMk cId="3648491893" sldId="2147483652"/>
              <ac:spMk id="73" creationId="{558F19FE-1B46-4AF5-A06A-76F087F4CBA5}"/>
            </ac:spMkLst>
          </pc:spChg>
          <pc:spChg chg="add mod">
            <ac:chgData name="Christian Alonso Vargas Farias" userId="f0800195-5237-4b13-8d8e-9b32f3e89b5d" providerId="ADAL" clId="{D365B59F-56F5-4702-BBB5-D2F3ABBAE7DF}" dt="2020-02-10T22:16:15.163" v="702" actId="1076"/>
            <ac:spMkLst>
              <pc:docMk/>
              <pc:sldMasterMk cId="2695584717" sldId="2147483648"/>
              <pc:sldLayoutMk cId="3648491893" sldId="2147483652"/>
              <ac:spMk id="74" creationId="{C2D17432-8437-40FC-B86B-A464E677D812}"/>
            </ac:spMkLst>
          </pc:spChg>
          <pc:grpChg chg="add">
            <ac:chgData name="Christian Alonso Vargas Farias" userId="f0800195-5237-4b13-8d8e-9b32f3e89b5d" providerId="ADAL" clId="{D365B59F-56F5-4702-BBB5-D2F3ABBAE7DF}" dt="2020-02-10T21:50:02.811" v="532"/>
            <ac:grpSpMkLst>
              <pc:docMk/>
              <pc:sldMasterMk cId="2695584717" sldId="2147483648"/>
              <pc:sldLayoutMk cId="3648491893" sldId="2147483652"/>
              <ac:grpSpMk id="25" creationId="{34B87826-B8E1-4EBC-9C29-F6F53EA302CB}"/>
            </ac:grpSpMkLst>
          </pc:grpChg>
          <pc:grpChg chg="add">
            <ac:chgData name="Christian Alonso Vargas Farias" userId="f0800195-5237-4b13-8d8e-9b32f3e89b5d" providerId="ADAL" clId="{D365B59F-56F5-4702-BBB5-D2F3ABBAE7DF}" dt="2020-02-10T21:50:02.811" v="532"/>
            <ac:grpSpMkLst>
              <pc:docMk/>
              <pc:sldMasterMk cId="2695584717" sldId="2147483648"/>
              <pc:sldLayoutMk cId="3648491893" sldId="2147483652"/>
              <ac:grpSpMk id="29" creationId="{E27BC9AD-0E15-485D-9A88-0D1078788AB4}"/>
            </ac:grpSpMkLst>
          </pc:grpChg>
          <pc:grpChg chg="add del">
            <ac:chgData name="Christian Alonso Vargas Farias" userId="f0800195-5237-4b13-8d8e-9b32f3e89b5d" providerId="ADAL" clId="{D365B59F-56F5-4702-BBB5-D2F3ABBAE7DF}" dt="2020-02-10T21:50:10.658" v="533" actId="478"/>
            <ac:grpSpMkLst>
              <pc:docMk/>
              <pc:sldMasterMk cId="2695584717" sldId="2147483648"/>
              <pc:sldLayoutMk cId="3648491893" sldId="2147483652"/>
              <ac:grpSpMk id="58" creationId="{ADBFAC75-C2E8-439B-96E4-80F98BF1282D}"/>
            </ac:grpSpMkLst>
          </pc:grpChg>
          <pc:picChg chg="add del">
            <ac:chgData name="Christian Alonso Vargas Farias" userId="f0800195-5237-4b13-8d8e-9b32f3e89b5d" providerId="ADAL" clId="{D365B59F-56F5-4702-BBB5-D2F3ABBAE7DF}" dt="2020-02-10T21:04:44.819" v="138" actId="27803"/>
            <ac:picMkLst>
              <pc:docMk/>
              <pc:sldMasterMk cId="2695584717" sldId="2147483648"/>
              <pc:sldLayoutMk cId="3648491893" sldId="2147483652"/>
              <ac:picMk id="8" creationId="{82D327EC-2F06-499B-98B4-9113D840A3C9}"/>
            </ac:picMkLst>
          </pc:picChg>
          <pc:picChg chg="add del mod ord modCrop">
            <ac:chgData name="Christian Alonso Vargas Farias" userId="f0800195-5237-4b13-8d8e-9b32f3e89b5d" providerId="ADAL" clId="{D365B59F-56F5-4702-BBB5-D2F3ABBAE7DF}" dt="2020-02-10T21:10:50.888" v="239" actId="478"/>
            <ac:picMkLst>
              <pc:docMk/>
              <pc:sldMasterMk cId="2695584717" sldId="2147483648"/>
              <pc:sldLayoutMk cId="3648491893" sldId="2147483652"/>
              <ac:picMk id="11" creationId="{ACA4D681-DF0F-4EBF-8784-59A19AA8A0B0}"/>
            </ac:picMkLst>
          </pc:picChg>
          <pc:picChg chg="add del mod ord">
            <ac:chgData name="Christian Alonso Vargas Farias" userId="f0800195-5237-4b13-8d8e-9b32f3e89b5d" providerId="ADAL" clId="{D365B59F-56F5-4702-BBB5-D2F3ABBAE7DF}" dt="2020-02-10T21:32:46.222" v="308" actId="478"/>
            <ac:picMkLst>
              <pc:docMk/>
              <pc:sldMasterMk cId="2695584717" sldId="2147483648"/>
              <pc:sldLayoutMk cId="3648491893" sldId="2147483652"/>
              <ac:picMk id="15" creationId="{CB165141-118E-4968-ADA2-3DA898DCBE60}"/>
            </ac:picMkLst>
          </pc:picChg>
          <pc:picChg chg="add del mod ord modCrop">
            <ac:chgData name="Christian Alonso Vargas Farias" userId="f0800195-5237-4b13-8d8e-9b32f3e89b5d" providerId="ADAL" clId="{D365B59F-56F5-4702-BBB5-D2F3ABBAE7DF}" dt="2020-02-10T21:32:46.830" v="309" actId="478"/>
            <ac:picMkLst>
              <pc:docMk/>
              <pc:sldMasterMk cId="2695584717" sldId="2147483648"/>
              <pc:sldLayoutMk cId="3648491893" sldId="2147483652"/>
              <ac:picMk id="17" creationId="{370CFF7A-EE4B-4E0D-B26C-CC3380B3FE76}"/>
            </ac:picMkLst>
          </pc:picChg>
          <pc:picChg chg="add del">
            <ac:chgData name="Christian Alonso Vargas Farias" userId="f0800195-5237-4b13-8d8e-9b32f3e89b5d" providerId="ADAL" clId="{D365B59F-56F5-4702-BBB5-D2F3ABBAE7DF}" dt="2020-02-10T21:45:21.170" v="404" actId="478"/>
            <ac:picMkLst>
              <pc:docMk/>
              <pc:sldMasterMk cId="2695584717" sldId="2147483648"/>
              <pc:sldLayoutMk cId="3648491893" sldId="2147483652"/>
              <ac:picMk id="18" creationId="{3FB532DA-CEFE-4E6B-B114-5AF19F18E890}"/>
            </ac:picMkLst>
          </pc:picChg>
          <pc:picChg chg="add">
            <ac:chgData name="Christian Alonso Vargas Farias" userId="f0800195-5237-4b13-8d8e-9b32f3e89b5d" providerId="ADAL" clId="{D365B59F-56F5-4702-BBB5-D2F3ABBAE7DF}" dt="2020-02-10T21:32:56.031" v="311"/>
            <ac:picMkLst>
              <pc:docMk/>
              <pc:sldMasterMk cId="2695584717" sldId="2147483648"/>
              <pc:sldLayoutMk cId="3648491893" sldId="2147483652"/>
              <ac:picMk id="19" creationId="{92ACFD0D-A4A8-41B5-9E81-82F013C44979}"/>
            </ac:picMkLst>
          </pc:picChg>
          <pc:picChg chg="add del mod ord modCrop">
            <ac:chgData name="Christian Alonso Vargas Farias" userId="f0800195-5237-4b13-8d8e-9b32f3e89b5d" providerId="ADAL" clId="{D365B59F-56F5-4702-BBB5-D2F3ABBAE7DF}" dt="2020-02-10T21:47:58.244" v="461" actId="167"/>
            <ac:picMkLst>
              <pc:docMk/>
              <pc:sldMasterMk cId="2695584717" sldId="2147483648"/>
              <pc:sldLayoutMk cId="3648491893" sldId="2147483652"/>
              <ac:picMk id="22" creationId="{B8B00757-DB99-422A-8988-CAAD8080C79D}"/>
            </ac:picMkLst>
          </pc:picChg>
          <pc:picChg chg="add mod ord">
            <ac:chgData name="Christian Alonso Vargas Farias" userId="f0800195-5237-4b13-8d8e-9b32f3e89b5d" providerId="ADAL" clId="{D365B59F-56F5-4702-BBB5-D2F3ABBAE7DF}" dt="2020-02-10T22:16:11.154" v="701" actId="1076"/>
            <ac:picMkLst>
              <pc:docMk/>
              <pc:sldMasterMk cId="2695584717" sldId="2147483648"/>
              <pc:sldLayoutMk cId="3648491893" sldId="2147483652"/>
              <ac:picMk id="24" creationId="{D10B4DBD-0B1A-46C6-A923-B5E52C24A813}"/>
            </ac:picMkLst>
          </pc:picChg>
          <pc:picChg chg="add mod">
            <ac:chgData name="Christian Alonso Vargas Farias" userId="f0800195-5237-4b13-8d8e-9b32f3e89b5d" providerId="ADAL" clId="{D365B59F-56F5-4702-BBB5-D2F3ABBAE7DF}" dt="2020-02-10T21:57:55.272" v="554" actId="1076"/>
            <ac:picMkLst>
              <pc:docMk/>
              <pc:sldMasterMk cId="2695584717" sldId="2147483648"/>
              <pc:sldLayoutMk cId="3648491893" sldId="2147483652"/>
              <ac:picMk id="64" creationId="{12EDF32C-FB8F-400C-B0E0-BD1D6BADF55B}"/>
            </ac:picMkLst>
          </pc:picChg>
          <pc:picChg chg="add mod">
            <ac:chgData name="Christian Alonso Vargas Farias" userId="f0800195-5237-4b13-8d8e-9b32f3e89b5d" providerId="ADAL" clId="{D365B59F-56F5-4702-BBB5-D2F3ABBAE7DF}" dt="2020-02-10T21:58:07.487" v="557" actId="1076"/>
            <ac:picMkLst>
              <pc:docMk/>
              <pc:sldMasterMk cId="2695584717" sldId="2147483648"/>
              <pc:sldLayoutMk cId="3648491893" sldId="2147483652"/>
              <ac:picMk id="65" creationId="{8B8F24E2-2475-4C70-A7F3-30C600077461}"/>
            </ac:picMkLst>
          </pc:picChg>
          <pc:picChg chg="add mod">
            <ac:chgData name="Christian Alonso Vargas Farias" userId="f0800195-5237-4b13-8d8e-9b32f3e89b5d" providerId="ADAL" clId="{D365B59F-56F5-4702-BBB5-D2F3ABBAE7DF}" dt="2020-02-10T21:59:47.001" v="563" actId="1076"/>
            <ac:picMkLst>
              <pc:docMk/>
              <pc:sldMasterMk cId="2695584717" sldId="2147483648"/>
              <pc:sldLayoutMk cId="3648491893" sldId="2147483652"/>
              <ac:picMk id="66" creationId="{98098F8E-EB42-45D2-A091-75A0883FC056}"/>
            </ac:picMkLst>
          </pc:picChg>
          <pc:picChg chg="add del mod">
            <ac:chgData name="Christian Alonso Vargas Farias" userId="f0800195-5237-4b13-8d8e-9b32f3e89b5d" providerId="ADAL" clId="{D365B59F-56F5-4702-BBB5-D2F3ABBAE7DF}" dt="2020-02-10T22:00:39.292" v="567" actId="478"/>
            <ac:picMkLst>
              <pc:docMk/>
              <pc:sldMasterMk cId="2695584717" sldId="2147483648"/>
              <pc:sldLayoutMk cId="3648491893" sldId="2147483652"/>
              <ac:picMk id="67" creationId="{4CC847CB-D03B-491B-A27E-0E87E25CA256}"/>
            </ac:picMkLst>
          </pc:picChg>
          <pc:picChg chg="add mod">
            <ac:chgData name="Christian Alonso Vargas Farias" userId="f0800195-5237-4b13-8d8e-9b32f3e89b5d" providerId="ADAL" clId="{D365B59F-56F5-4702-BBB5-D2F3ABBAE7DF}" dt="2020-02-10T22:07:07.966" v="607" actId="12789"/>
            <ac:picMkLst>
              <pc:docMk/>
              <pc:sldMasterMk cId="2695584717" sldId="2147483648"/>
              <pc:sldLayoutMk cId="3648491893" sldId="2147483652"/>
              <ac:picMk id="68" creationId="{3094224F-EBA0-45A8-AD0D-CF13DA6F172C}"/>
            </ac:picMkLst>
          </pc:picChg>
          <pc:picChg chg="add mod">
            <ac:chgData name="Christian Alonso Vargas Farias" userId="f0800195-5237-4b13-8d8e-9b32f3e89b5d" providerId="ADAL" clId="{D365B59F-56F5-4702-BBB5-D2F3ABBAE7DF}" dt="2020-02-10T22:07:07.966" v="607" actId="12789"/>
            <ac:picMkLst>
              <pc:docMk/>
              <pc:sldMasterMk cId="2695584717" sldId="2147483648"/>
              <pc:sldLayoutMk cId="3648491893" sldId="2147483652"/>
              <ac:picMk id="69" creationId="{8EF4AE33-F2B2-493A-838D-33CF64F40749}"/>
            </ac:picMkLst>
          </pc:picChg>
        </pc:sldLayoutChg>
        <pc:sldLayoutChg chg="del">
          <pc:chgData name="Christian Alonso Vargas Farias" userId="f0800195-5237-4b13-8d8e-9b32f3e89b5d" providerId="ADAL" clId="{D365B59F-56F5-4702-BBB5-D2F3ABBAE7DF}" dt="2020-02-10T20:46:46.103" v="121" actId="2696"/>
          <pc:sldLayoutMkLst>
            <pc:docMk/>
            <pc:sldMasterMk cId="2695584717" sldId="2147483648"/>
            <pc:sldLayoutMk cId="866328131" sldId="2147483653"/>
          </pc:sldLayoutMkLst>
        </pc:sldLayoutChg>
        <pc:sldLayoutChg chg="delSp">
          <pc:chgData name="Christian Alonso Vargas Farias" userId="f0800195-5237-4b13-8d8e-9b32f3e89b5d" providerId="ADAL" clId="{D365B59F-56F5-4702-BBB5-D2F3ABBAE7DF}" dt="2020-02-10T20:47:04.339" v="126" actId="478"/>
          <pc:sldLayoutMkLst>
            <pc:docMk/>
            <pc:sldMasterMk cId="2695584717" sldId="2147483648"/>
            <pc:sldLayoutMk cId="516077080" sldId="2147483654"/>
          </pc:sldLayoutMkLst>
          <pc:spChg chg="del">
            <ac:chgData name="Christian Alonso Vargas Farias" userId="f0800195-5237-4b13-8d8e-9b32f3e89b5d" providerId="ADAL" clId="{D365B59F-56F5-4702-BBB5-D2F3ABBAE7DF}" dt="2020-02-10T20:47:04.339" v="126" actId="478"/>
            <ac:spMkLst>
              <pc:docMk/>
              <pc:sldMasterMk cId="2695584717" sldId="2147483648"/>
              <pc:sldLayoutMk cId="516077080" sldId="2147483654"/>
              <ac:spMk id="2" creationId="{522BA96F-6E5B-4251-B487-5EC76C499EA0}"/>
            </ac:spMkLst>
          </pc:spChg>
          <pc:spChg chg="del">
            <ac:chgData name="Christian Alonso Vargas Farias" userId="f0800195-5237-4b13-8d8e-9b32f3e89b5d" providerId="ADAL" clId="{D365B59F-56F5-4702-BBB5-D2F3ABBAE7DF}" dt="2020-02-10T20:46:59.253" v="123" actId="478"/>
            <ac:spMkLst>
              <pc:docMk/>
              <pc:sldMasterMk cId="2695584717" sldId="2147483648"/>
              <pc:sldLayoutMk cId="516077080" sldId="2147483654"/>
              <ac:spMk id="3" creationId="{80E2A7F0-E75C-45E4-8AEA-D9CAA121AF96}"/>
            </ac:spMkLst>
          </pc:spChg>
          <pc:spChg chg="del">
            <ac:chgData name="Christian Alonso Vargas Farias" userId="f0800195-5237-4b13-8d8e-9b32f3e89b5d" providerId="ADAL" clId="{D365B59F-56F5-4702-BBB5-D2F3ABBAE7DF}" dt="2020-02-10T20:47:01.266" v="124" actId="478"/>
            <ac:spMkLst>
              <pc:docMk/>
              <pc:sldMasterMk cId="2695584717" sldId="2147483648"/>
              <pc:sldLayoutMk cId="516077080" sldId="2147483654"/>
              <ac:spMk id="4" creationId="{751F1F55-FA70-49BD-80C6-68F65CC9215E}"/>
            </ac:spMkLst>
          </pc:spChg>
          <pc:spChg chg="del">
            <ac:chgData name="Christian Alonso Vargas Farias" userId="f0800195-5237-4b13-8d8e-9b32f3e89b5d" providerId="ADAL" clId="{D365B59F-56F5-4702-BBB5-D2F3ABBAE7DF}" dt="2020-02-10T20:47:02.545" v="125" actId="478"/>
            <ac:spMkLst>
              <pc:docMk/>
              <pc:sldMasterMk cId="2695584717" sldId="2147483648"/>
              <pc:sldLayoutMk cId="516077080" sldId="2147483654"/>
              <ac:spMk id="5" creationId="{71E5CC14-ED63-4EE9-AD17-440BCC74ED78}"/>
            </ac:spMkLst>
          </pc:spChg>
        </pc:sldLayoutChg>
        <pc:sldLayoutChg chg="del">
          <pc:chgData name="Christian Alonso Vargas Farias" userId="f0800195-5237-4b13-8d8e-9b32f3e89b5d" providerId="ADAL" clId="{D365B59F-56F5-4702-BBB5-D2F3ABBAE7DF}" dt="2020-02-10T21:46:30.319" v="410" actId="2696"/>
          <pc:sldLayoutMkLst>
            <pc:docMk/>
            <pc:sldMasterMk cId="2695584717" sldId="2147483648"/>
            <pc:sldLayoutMk cId="139587658" sldId="2147483655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0T20:46:43.856" v="120" actId="2696"/>
          <pc:sldLayoutMkLst>
            <pc:docMk/>
            <pc:sldMasterMk cId="2695584717" sldId="2147483648"/>
            <pc:sldLayoutMk cId="796377885" sldId="2147483655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0T21:56:19.659" v="538" actId="2696"/>
          <pc:sldLayoutMkLst>
            <pc:docMk/>
            <pc:sldMasterMk cId="2695584717" sldId="2147483648"/>
            <pc:sldLayoutMk cId="4099773708" sldId="2147483655"/>
          </pc:sldLayoutMkLst>
        </pc:sldLayoutChg>
        <pc:sldLayoutChg chg="addSp delSp modSp del">
          <pc:chgData name="Christian Alonso Vargas Farias" userId="f0800195-5237-4b13-8d8e-9b32f3e89b5d" providerId="ADAL" clId="{D365B59F-56F5-4702-BBB5-D2F3ABBAE7DF}" dt="2020-02-11T15:13:28.024" v="907" actId="2696"/>
          <pc:sldLayoutMkLst>
            <pc:docMk/>
            <pc:sldMasterMk cId="2695584717" sldId="2147483648"/>
            <pc:sldLayoutMk cId="4203758753" sldId="2147483655"/>
          </pc:sldLayoutMkLst>
          <pc:spChg chg="add del">
            <ac:chgData name="Christian Alonso Vargas Farias" userId="f0800195-5237-4b13-8d8e-9b32f3e89b5d" providerId="ADAL" clId="{D365B59F-56F5-4702-BBB5-D2F3ABBAE7DF}" dt="2020-02-10T22:12:55.746" v="662" actId="11529"/>
            <ac:spMkLst>
              <pc:docMk/>
              <pc:sldMasterMk cId="2695584717" sldId="2147483648"/>
              <pc:sldLayoutMk cId="4203758753" sldId="2147483655"/>
              <ac:spMk id="2" creationId="{E2935435-5B43-4AED-9BAD-42956934D225}"/>
            </ac:spMkLst>
          </pc:spChg>
          <pc:spChg chg="add del mod ord">
            <ac:chgData name="Christian Alonso Vargas Farias" userId="f0800195-5237-4b13-8d8e-9b32f3e89b5d" providerId="ADAL" clId="{D365B59F-56F5-4702-BBB5-D2F3ABBAE7DF}" dt="2020-02-11T15:10:54.142" v="904" actId="478"/>
            <ac:spMkLst>
              <pc:docMk/>
              <pc:sldMasterMk cId="2695584717" sldId="2147483648"/>
              <pc:sldLayoutMk cId="4203758753" sldId="2147483655"/>
              <ac:spMk id="3" creationId="{4C5A065B-5323-463C-921E-5649E76314CD}"/>
            </ac:spMkLst>
          </pc:spChg>
          <pc:spChg chg="add del">
            <ac:chgData name="Christian Alonso Vargas Farias" userId="f0800195-5237-4b13-8d8e-9b32f3e89b5d" providerId="ADAL" clId="{D365B59F-56F5-4702-BBB5-D2F3ABBAE7DF}" dt="2020-02-10T22:17:44.974" v="724" actId="11529"/>
            <ac:spMkLst>
              <pc:docMk/>
              <pc:sldMasterMk cId="2695584717" sldId="2147483648"/>
              <pc:sldLayoutMk cId="4203758753" sldId="2147483655"/>
              <ac:spMk id="4" creationId="{414F457D-B4D1-40CA-9BC2-17DB088E50C5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20:06.664" v="743" actId="478"/>
            <ac:spMkLst>
              <pc:docMk/>
              <pc:sldMasterMk cId="2695584717" sldId="2147483648"/>
              <pc:sldLayoutMk cId="4203758753" sldId="2147483655"/>
              <ac:spMk id="5" creationId="{7AC40728-20BD-41D4-84DF-82115064D946}"/>
            </ac:spMkLst>
          </pc:spChg>
          <pc:spChg chg="add del mod">
            <ac:chgData name="Christian Alonso Vargas Farias" userId="f0800195-5237-4b13-8d8e-9b32f3e89b5d" providerId="ADAL" clId="{D365B59F-56F5-4702-BBB5-D2F3ABBAE7DF}" dt="2020-02-10T22:19:08.623" v="741"/>
            <ac:spMkLst>
              <pc:docMk/>
              <pc:sldMasterMk cId="2695584717" sldId="2147483648"/>
              <pc:sldLayoutMk cId="4203758753" sldId="2147483655"/>
              <ac:spMk id="6" creationId="{AE689056-401D-44E8-B0FF-47608CD5C065}"/>
            </ac:spMkLst>
          </pc:spChg>
          <pc:spChg chg="add del">
            <ac:chgData name="Christian Alonso Vargas Farias" userId="f0800195-5237-4b13-8d8e-9b32f3e89b5d" providerId="ADAL" clId="{D365B59F-56F5-4702-BBB5-D2F3ABBAE7DF}" dt="2020-02-11T15:10:56.002" v="905" actId="478"/>
            <ac:spMkLst>
              <pc:docMk/>
              <pc:sldMasterMk cId="2695584717" sldId="2147483648"/>
              <pc:sldLayoutMk cId="4203758753" sldId="2147483655"/>
              <ac:spMk id="14" creationId="{9F2011CA-BDCF-4A04-9773-7239AE2D8C1B}"/>
            </ac:spMkLst>
          </pc:spChg>
          <pc:spChg chg="add del mod">
            <ac:chgData name="Christian Alonso Vargas Farias" userId="f0800195-5237-4b13-8d8e-9b32f3e89b5d" providerId="ADAL" clId="{D365B59F-56F5-4702-BBB5-D2F3ABBAE7DF}" dt="2020-02-11T15:10:56.002" v="905" actId="478"/>
            <ac:spMkLst>
              <pc:docMk/>
              <pc:sldMasterMk cId="2695584717" sldId="2147483648"/>
              <pc:sldLayoutMk cId="4203758753" sldId="2147483655"/>
              <ac:spMk id="58" creationId="{F2093161-B4AB-4843-9EC6-576CB627D45C}"/>
            </ac:spMkLst>
          </pc:spChg>
          <pc:spChg chg="del mod">
            <ac:chgData name="Christian Alonso Vargas Farias" userId="f0800195-5237-4b13-8d8e-9b32f3e89b5d" providerId="ADAL" clId="{D365B59F-56F5-4702-BBB5-D2F3ABBAE7DF}" dt="2020-02-10T22:17:32.978" v="723" actId="478"/>
            <ac:spMkLst>
              <pc:docMk/>
              <pc:sldMasterMk cId="2695584717" sldId="2147483648"/>
              <pc:sldLayoutMk cId="4203758753" sldId="2147483655"/>
              <ac:spMk id="72" creationId="{2AE517C0-858F-4BD7-B3D9-4CD67605E9B5}"/>
            </ac:spMkLst>
          </pc:spChg>
          <pc:picChg chg="del">
            <ac:chgData name="Christian Alonso Vargas Farias" userId="f0800195-5237-4b13-8d8e-9b32f3e89b5d" providerId="ADAL" clId="{D365B59F-56F5-4702-BBB5-D2F3ABBAE7DF}" dt="2020-02-11T15:10:56.002" v="905" actId="478"/>
            <ac:picMkLst>
              <pc:docMk/>
              <pc:sldMasterMk cId="2695584717" sldId="2147483648"/>
              <pc:sldLayoutMk cId="4203758753" sldId="2147483655"/>
              <ac:picMk id="19" creationId="{92ACFD0D-A4A8-41B5-9E81-82F013C44979}"/>
            </ac:picMkLst>
          </pc:picChg>
          <pc:picChg chg="del">
            <ac:chgData name="Christian Alonso Vargas Farias" userId="f0800195-5237-4b13-8d8e-9b32f3e89b5d" providerId="ADAL" clId="{D365B59F-56F5-4702-BBB5-D2F3ABBAE7DF}" dt="2020-02-10T22:12:46.823" v="661" actId="478"/>
            <ac:picMkLst>
              <pc:docMk/>
              <pc:sldMasterMk cId="2695584717" sldId="2147483648"/>
              <pc:sldLayoutMk cId="4203758753" sldId="2147483655"/>
              <ac:picMk id="22" creationId="{B8B00757-DB99-422A-8988-CAAD8080C79D}"/>
            </ac:picMkLst>
          </pc:picChg>
          <pc:picChg chg="del">
            <ac:chgData name="Christian Alonso Vargas Farias" userId="f0800195-5237-4b13-8d8e-9b32f3e89b5d" providerId="ADAL" clId="{D365B59F-56F5-4702-BBB5-D2F3ABBAE7DF}" dt="2020-02-10T22:15:21.889" v="690" actId="478"/>
            <ac:picMkLst>
              <pc:docMk/>
              <pc:sldMasterMk cId="2695584717" sldId="2147483648"/>
              <pc:sldLayoutMk cId="4203758753" sldId="2147483655"/>
              <ac:picMk id="24" creationId="{D10B4DBD-0B1A-46C6-A923-B5E52C24A813}"/>
            </ac:picMkLst>
          </pc:picChg>
          <pc:picChg chg="del mod">
            <ac:chgData name="Christian Alonso Vargas Farias" userId="f0800195-5237-4b13-8d8e-9b32f3e89b5d" providerId="ADAL" clId="{D365B59F-56F5-4702-BBB5-D2F3ABBAE7DF}" dt="2020-02-10T22:18:59.045" v="736" actId="478"/>
            <ac:picMkLst>
              <pc:docMk/>
              <pc:sldMasterMk cId="2695584717" sldId="2147483648"/>
              <pc:sldLayoutMk cId="4203758753" sldId="2147483655"/>
              <ac:picMk id="64" creationId="{12EDF32C-FB8F-400C-B0E0-BD1D6BADF55B}"/>
            </ac:picMkLst>
          </pc:picChg>
          <pc:picChg chg="del mod">
            <ac:chgData name="Christian Alonso Vargas Farias" userId="f0800195-5237-4b13-8d8e-9b32f3e89b5d" providerId="ADAL" clId="{D365B59F-56F5-4702-BBB5-D2F3ABBAE7DF}" dt="2020-02-10T22:19:01.806" v="738" actId="478"/>
            <ac:picMkLst>
              <pc:docMk/>
              <pc:sldMasterMk cId="2695584717" sldId="2147483648"/>
              <pc:sldLayoutMk cId="4203758753" sldId="2147483655"/>
              <ac:picMk id="65" creationId="{8B8F24E2-2475-4C70-A7F3-30C600077461}"/>
            </ac:picMkLst>
          </pc:picChg>
          <pc:picChg chg="del mod">
            <ac:chgData name="Christian Alonso Vargas Farias" userId="f0800195-5237-4b13-8d8e-9b32f3e89b5d" providerId="ADAL" clId="{D365B59F-56F5-4702-BBB5-D2F3ABBAE7DF}" dt="2020-02-10T22:19:00.340" v="737" actId="478"/>
            <ac:picMkLst>
              <pc:docMk/>
              <pc:sldMasterMk cId="2695584717" sldId="2147483648"/>
              <pc:sldLayoutMk cId="4203758753" sldId="2147483655"/>
              <ac:picMk id="66" creationId="{98098F8E-EB42-45D2-A091-75A0883FC056}"/>
            </ac:picMkLst>
          </pc:picChg>
          <pc:picChg chg="del">
            <ac:chgData name="Christian Alonso Vargas Farias" userId="f0800195-5237-4b13-8d8e-9b32f3e89b5d" providerId="ADAL" clId="{D365B59F-56F5-4702-BBB5-D2F3ABBAE7DF}" dt="2020-02-11T15:10:56.002" v="905" actId="478"/>
            <ac:picMkLst>
              <pc:docMk/>
              <pc:sldMasterMk cId="2695584717" sldId="2147483648"/>
              <pc:sldLayoutMk cId="4203758753" sldId="2147483655"/>
              <ac:picMk id="68" creationId="{3094224F-EBA0-45A8-AD0D-CF13DA6F172C}"/>
            </ac:picMkLst>
          </pc:picChg>
          <pc:picChg chg="del">
            <ac:chgData name="Christian Alonso Vargas Farias" userId="f0800195-5237-4b13-8d8e-9b32f3e89b5d" providerId="ADAL" clId="{D365B59F-56F5-4702-BBB5-D2F3ABBAE7DF}" dt="2020-02-11T15:10:56.002" v="905" actId="478"/>
            <ac:picMkLst>
              <pc:docMk/>
              <pc:sldMasterMk cId="2695584717" sldId="2147483648"/>
              <pc:sldLayoutMk cId="4203758753" sldId="2147483655"/>
              <ac:picMk id="69" creationId="{8EF4AE33-F2B2-493A-838D-33CF64F40749}"/>
            </ac:picMkLst>
          </pc:picChg>
        </pc:sldLayoutChg>
        <pc:sldLayoutChg chg="del">
          <pc:chgData name="Christian Alonso Vargas Farias" userId="f0800195-5237-4b13-8d8e-9b32f3e89b5d" providerId="ADAL" clId="{D365B59F-56F5-4702-BBB5-D2F3ABBAE7DF}" dt="2020-02-10T21:56:19.737" v="539" actId="2696"/>
          <pc:sldLayoutMkLst>
            <pc:docMk/>
            <pc:sldMasterMk cId="2695584717" sldId="2147483648"/>
            <pc:sldLayoutMk cId="1892865223" sldId="2147483656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0T21:46:30.351" v="411" actId="2696"/>
          <pc:sldLayoutMkLst>
            <pc:docMk/>
            <pc:sldMasterMk cId="2695584717" sldId="2147483648"/>
            <pc:sldLayoutMk cId="3426529048" sldId="2147483656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0T20:46:35.354" v="119" actId="2696"/>
          <pc:sldLayoutMkLst>
            <pc:docMk/>
            <pc:sldMasterMk cId="2695584717" sldId="2147483648"/>
            <pc:sldLayoutMk cId="3677462003" sldId="2147483656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46.845" v="763" actId="2696"/>
          <pc:sldLayoutMkLst>
            <pc:docMk/>
            <pc:sldMasterMk cId="2695584717" sldId="2147483648"/>
            <pc:sldLayoutMk cId="4254779758" sldId="2147483656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3:53:22.451" v="826" actId="2696"/>
          <pc:sldLayoutMkLst>
            <pc:docMk/>
            <pc:sldMasterMk cId="1508707299" sldId="2147483656"/>
            <pc:sldLayoutMk cId="1283916674" sldId="2147483657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0T20:46:33.857" v="118" actId="2696"/>
          <pc:sldLayoutMkLst>
            <pc:docMk/>
            <pc:sldMasterMk cId="2695584717" sldId="2147483648"/>
            <pc:sldLayoutMk cId="3259249935" sldId="2147483657"/>
          </pc:sldLayoutMkLst>
        </pc:sldLayoutChg>
        <pc:sldLayoutChg chg="addSp delSp modSp">
          <pc:chgData name="Christian Alonso Vargas Farias" userId="f0800195-5237-4b13-8d8e-9b32f3e89b5d" providerId="ADAL" clId="{D365B59F-56F5-4702-BBB5-D2F3ABBAE7DF}" dt="2020-02-12T14:42:49.145" v="916"/>
          <pc:sldLayoutMkLst>
            <pc:docMk/>
            <pc:sldMasterMk cId="2695584717" sldId="2147483648"/>
            <pc:sldLayoutMk cId="126941514" sldId="2147483658"/>
          </pc:sldLayoutMkLst>
          <pc:spChg chg="mod">
            <ac:chgData name="Christian Alonso Vargas Farias" userId="f0800195-5237-4b13-8d8e-9b32f3e89b5d" providerId="ADAL" clId="{D365B59F-56F5-4702-BBB5-D2F3ABBAE7DF}" dt="2020-02-11T15:10:15.844" v="900" actId="20577"/>
            <ac:spMkLst>
              <pc:docMk/>
              <pc:sldMasterMk cId="2695584717" sldId="2147483648"/>
              <pc:sldLayoutMk cId="126941514" sldId="2147483658"/>
              <ac:spMk id="2" creationId="{46C451D7-CBAA-4570-889D-CAB4B51D773C}"/>
            </ac:spMkLst>
          </pc:spChg>
          <pc:spChg chg="mod">
            <ac:chgData name="Christian Alonso Vargas Farias" userId="f0800195-5237-4b13-8d8e-9b32f3e89b5d" providerId="ADAL" clId="{D365B59F-56F5-4702-BBB5-D2F3ABBAE7DF}" dt="2020-02-11T15:10:38.622" v="903" actId="242"/>
            <ac:spMkLst>
              <pc:docMk/>
              <pc:sldMasterMk cId="2695584717" sldId="2147483648"/>
              <pc:sldLayoutMk cId="126941514" sldId="2147483658"/>
              <ac:spMk id="3" creationId="{CA290FE7-7D94-42C2-84BB-EE1ECD8280D5}"/>
            </ac:spMkLst>
          </pc:spChg>
          <pc:spChg chg="del">
            <ac:chgData name="Christian Alonso Vargas Farias" userId="f0800195-5237-4b13-8d8e-9b32f3e89b5d" providerId="ADAL" clId="{D365B59F-56F5-4702-BBB5-D2F3ABBAE7DF}" dt="2020-02-11T14:35:29.481" v="870" actId="478"/>
            <ac:spMkLst>
              <pc:docMk/>
              <pc:sldMasterMk cId="2695584717" sldId="2147483648"/>
              <pc:sldLayoutMk cId="126941514" sldId="2147483658"/>
              <ac:spMk id="4" creationId="{0AB64B77-8EB1-44AD-A22E-3CE7B8A13A8C}"/>
            </ac:spMkLst>
          </pc:spChg>
          <pc:spChg chg="del">
            <ac:chgData name="Christian Alonso Vargas Farias" userId="f0800195-5237-4b13-8d8e-9b32f3e89b5d" providerId="ADAL" clId="{D365B59F-56F5-4702-BBB5-D2F3ABBAE7DF}" dt="2020-02-11T14:35:31.251" v="871" actId="478"/>
            <ac:spMkLst>
              <pc:docMk/>
              <pc:sldMasterMk cId="2695584717" sldId="2147483648"/>
              <pc:sldLayoutMk cId="126941514" sldId="2147483658"/>
              <ac:spMk id="5" creationId="{12575B52-0E4A-4005-92EC-A2B515FAAD08}"/>
            </ac:spMkLst>
          </pc:spChg>
          <pc:spChg chg="del">
            <ac:chgData name="Christian Alonso Vargas Farias" userId="f0800195-5237-4b13-8d8e-9b32f3e89b5d" providerId="ADAL" clId="{D365B59F-56F5-4702-BBB5-D2F3ABBAE7DF}" dt="2020-02-11T14:35:32.511" v="872" actId="478"/>
            <ac:spMkLst>
              <pc:docMk/>
              <pc:sldMasterMk cId="2695584717" sldId="2147483648"/>
              <pc:sldLayoutMk cId="126941514" sldId="2147483658"/>
              <ac:spMk id="6" creationId="{05613AA4-CFD0-4245-ADE5-63578A0F6EEA}"/>
            </ac:spMkLst>
          </pc:spChg>
          <pc:spChg chg="add mod">
            <ac:chgData name="Christian Alonso Vargas Farias" userId="f0800195-5237-4b13-8d8e-9b32f3e89b5d" providerId="ADAL" clId="{D365B59F-56F5-4702-BBB5-D2F3ABBAE7DF}" dt="2020-02-12T14:42:49.145" v="916"/>
            <ac:spMkLst>
              <pc:docMk/>
              <pc:sldMasterMk cId="2695584717" sldId="2147483648"/>
              <pc:sldLayoutMk cId="126941514" sldId="2147483658"/>
              <ac:spMk id="7" creationId="{D6E60A2D-DFBA-4D40-BA5E-8FDD28981406}"/>
            </ac:spMkLst>
          </pc:spChg>
          <pc:spChg chg="add mod">
            <ac:chgData name="Christian Alonso Vargas Farias" userId="f0800195-5237-4b13-8d8e-9b32f3e89b5d" providerId="ADAL" clId="{D365B59F-56F5-4702-BBB5-D2F3ABBAE7DF}" dt="2020-02-11T14:36:04.674" v="876" actId="2085"/>
            <ac:spMkLst>
              <pc:docMk/>
              <pc:sldMasterMk cId="2695584717" sldId="2147483648"/>
              <pc:sldLayoutMk cId="126941514" sldId="2147483658"/>
              <ac:spMk id="11" creationId="{CB004D1E-7A65-479F-AB76-014D2C4A210A}"/>
            </ac:spMkLst>
          </pc:spChg>
          <pc:spChg chg="add del mod">
            <ac:chgData name="Christian Alonso Vargas Farias" userId="f0800195-5237-4b13-8d8e-9b32f3e89b5d" providerId="ADAL" clId="{D365B59F-56F5-4702-BBB5-D2F3ABBAE7DF}" dt="2020-02-11T15:09:42.086" v="884" actId="478"/>
            <ac:spMkLst>
              <pc:docMk/>
              <pc:sldMasterMk cId="2695584717" sldId="2147483648"/>
              <pc:sldLayoutMk cId="126941514" sldId="2147483658"/>
              <ac:spMk id="12" creationId="{EAEF6CD1-15F1-45FA-BE4E-0684D697B056}"/>
            </ac:spMkLst>
          </pc:spChg>
          <pc:spChg chg="add del mod">
            <ac:chgData name="Christian Alonso Vargas Farias" userId="f0800195-5237-4b13-8d8e-9b32f3e89b5d" providerId="ADAL" clId="{D365B59F-56F5-4702-BBB5-D2F3ABBAE7DF}" dt="2020-02-11T15:10:04.684" v="890" actId="478"/>
            <ac:spMkLst>
              <pc:docMk/>
              <pc:sldMasterMk cId="2695584717" sldId="2147483648"/>
              <pc:sldLayoutMk cId="126941514" sldId="2147483658"/>
              <ac:spMk id="13" creationId="{F3E850EA-274C-4458-9903-80741087737B}"/>
            </ac:spMkLst>
          </pc:spChg>
          <pc:picChg chg="add">
            <ac:chgData name="Christian Alonso Vargas Farias" userId="f0800195-5237-4b13-8d8e-9b32f3e89b5d" providerId="ADAL" clId="{D365B59F-56F5-4702-BBB5-D2F3ABBAE7DF}" dt="2020-02-11T14:35:40.673" v="873"/>
            <ac:picMkLst>
              <pc:docMk/>
              <pc:sldMasterMk cId="2695584717" sldId="2147483648"/>
              <pc:sldLayoutMk cId="126941514" sldId="2147483658"/>
              <ac:picMk id="8" creationId="{59686318-6B29-40A8-A3FA-EBB04C106F2A}"/>
            </ac:picMkLst>
          </pc:picChg>
          <pc:picChg chg="add">
            <ac:chgData name="Christian Alonso Vargas Farias" userId="f0800195-5237-4b13-8d8e-9b32f3e89b5d" providerId="ADAL" clId="{D365B59F-56F5-4702-BBB5-D2F3ABBAE7DF}" dt="2020-02-11T14:35:40.673" v="873"/>
            <ac:picMkLst>
              <pc:docMk/>
              <pc:sldMasterMk cId="2695584717" sldId="2147483648"/>
              <pc:sldLayoutMk cId="126941514" sldId="2147483658"/>
              <ac:picMk id="9" creationId="{1C2065E5-F751-485E-B8DF-F6F6173CB812}"/>
            </ac:picMkLst>
          </pc:picChg>
          <pc:picChg chg="add">
            <ac:chgData name="Christian Alonso Vargas Farias" userId="f0800195-5237-4b13-8d8e-9b32f3e89b5d" providerId="ADAL" clId="{D365B59F-56F5-4702-BBB5-D2F3ABBAE7DF}" dt="2020-02-11T14:35:40.673" v="873"/>
            <ac:picMkLst>
              <pc:docMk/>
              <pc:sldMasterMk cId="2695584717" sldId="2147483648"/>
              <pc:sldLayoutMk cId="126941514" sldId="2147483658"/>
              <ac:picMk id="10" creationId="{0CA4040A-B20C-47F8-8062-527C2C61A199}"/>
            </ac:picMkLst>
          </pc:picChg>
        </pc:sldLayoutChg>
        <pc:sldLayoutChg chg="del">
          <pc:chgData name="Christian Alonso Vargas Farias" userId="f0800195-5237-4b13-8d8e-9b32f3e89b5d" providerId="ADAL" clId="{D365B59F-56F5-4702-BBB5-D2F3ABBAE7DF}" dt="2020-02-10T20:46:32.326" v="117" actId="2696"/>
          <pc:sldLayoutMkLst>
            <pc:docMk/>
            <pc:sldMasterMk cId="2695584717" sldId="2147483648"/>
            <pc:sldLayoutMk cId="2993323880" sldId="2147483658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0T20:46:30.797" v="116" actId="2696"/>
          <pc:sldLayoutMkLst>
            <pc:docMk/>
            <pc:sldMasterMk cId="2695584717" sldId="2147483648"/>
            <pc:sldLayoutMk cId="1852611251" sldId="2147483659"/>
          </pc:sldLayoutMkLst>
        </pc:sldLayoutChg>
        <pc:sldLayoutChg chg="addSp delSp modSp">
          <pc:chgData name="Christian Alonso Vargas Farias" userId="f0800195-5237-4b13-8d8e-9b32f3e89b5d" providerId="ADAL" clId="{D365B59F-56F5-4702-BBB5-D2F3ABBAE7DF}" dt="2020-02-12T14:43:17.735" v="921" actId="167"/>
          <pc:sldLayoutMkLst>
            <pc:docMk/>
            <pc:sldMasterMk cId="2695584717" sldId="2147483648"/>
            <pc:sldLayoutMk cId="2206713571" sldId="2147483659"/>
          </pc:sldLayoutMkLst>
          <pc:spChg chg="del mod">
            <ac:chgData name="Christian Alonso Vargas Farias" userId="f0800195-5237-4b13-8d8e-9b32f3e89b5d" providerId="ADAL" clId="{D365B59F-56F5-4702-BBB5-D2F3ABBAE7DF}" dt="2020-02-11T13:55:16.499" v="866" actId="478"/>
            <ac:spMkLst>
              <pc:docMk/>
              <pc:sldMasterMk cId="2695584717" sldId="2147483648"/>
              <pc:sldLayoutMk cId="2206713571" sldId="2147483659"/>
              <ac:spMk id="2" creationId="{69FC8C93-64E0-40FA-BCCC-AE84C4637AE1}"/>
            </ac:spMkLst>
          </pc:spChg>
          <pc:spChg chg="del">
            <ac:chgData name="Christian Alonso Vargas Farias" userId="f0800195-5237-4b13-8d8e-9b32f3e89b5d" providerId="ADAL" clId="{D365B59F-56F5-4702-BBB5-D2F3ABBAE7DF}" dt="2020-02-11T13:54:37.895" v="831" actId="478"/>
            <ac:spMkLst>
              <pc:docMk/>
              <pc:sldMasterMk cId="2695584717" sldId="2147483648"/>
              <pc:sldLayoutMk cId="2206713571" sldId="2147483659"/>
              <ac:spMk id="3" creationId="{342C6252-2DDB-43C0-8241-75FA02D53CF9}"/>
            </ac:spMkLst>
          </pc:spChg>
          <pc:spChg chg="add mod">
            <ac:chgData name="Christian Alonso Vargas Farias" userId="f0800195-5237-4b13-8d8e-9b32f3e89b5d" providerId="ADAL" clId="{D365B59F-56F5-4702-BBB5-D2F3ABBAE7DF}" dt="2020-02-11T13:55:21.099" v="867" actId="1076"/>
            <ac:spMkLst>
              <pc:docMk/>
              <pc:sldMasterMk cId="2695584717" sldId="2147483648"/>
              <pc:sldLayoutMk cId="2206713571" sldId="2147483659"/>
              <ac:spMk id="4" creationId="{4F70C511-72C5-4DA8-80A5-9C968DFCAEE1}"/>
            </ac:spMkLst>
          </pc:spChg>
          <pc:spChg chg="del">
            <ac:chgData name="Christian Alonso Vargas Farias" userId="f0800195-5237-4b13-8d8e-9b32f3e89b5d" providerId="ADAL" clId="{D365B59F-56F5-4702-BBB5-D2F3ABBAE7DF}" dt="2020-02-11T13:54:35.755" v="830" actId="478"/>
            <ac:spMkLst>
              <pc:docMk/>
              <pc:sldMasterMk cId="2695584717" sldId="2147483648"/>
              <pc:sldLayoutMk cId="2206713571" sldId="2147483659"/>
              <ac:spMk id="19" creationId="{9DA36818-F61B-4B28-B280-572A83C6FC95}"/>
            </ac:spMkLst>
          </pc:spChg>
          <pc:picChg chg="add ord">
            <ac:chgData name="Christian Alonso Vargas Farias" userId="f0800195-5237-4b13-8d8e-9b32f3e89b5d" providerId="ADAL" clId="{D365B59F-56F5-4702-BBB5-D2F3ABBAE7DF}" dt="2020-02-12T14:43:17.735" v="921" actId="167"/>
            <ac:picMkLst>
              <pc:docMk/>
              <pc:sldMasterMk cId="2695584717" sldId="2147483648"/>
              <pc:sldLayoutMk cId="2206713571" sldId="2147483659"/>
              <ac:picMk id="9" creationId="{072303AE-2C5D-4DCC-A5E2-A6B5615EBFDA}"/>
            </ac:picMkLst>
          </pc:picChg>
          <pc:picChg chg="del">
            <ac:chgData name="Christian Alonso Vargas Farias" userId="f0800195-5237-4b13-8d8e-9b32f3e89b5d" providerId="ADAL" clId="{D365B59F-56F5-4702-BBB5-D2F3ABBAE7DF}" dt="2020-02-12T14:43:12.475" v="919" actId="478"/>
            <ac:picMkLst>
              <pc:docMk/>
              <pc:sldMasterMk cId="2695584717" sldId="2147483648"/>
              <pc:sldLayoutMk cId="2206713571" sldId="2147483659"/>
              <ac:picMk id="12" creationId="{F3E43A05-558E-4AB4-8A61-B280805FE751}"/>
            </ac:picMkLst>
          </pc:picChg>
          <pc:picChg chg="ord">
            <ac:chgData name="Christian Alonso Vargas Farias" userId="f0800195-5237-4b13-8d8e-9b32f3e89b5d" providerId="ADAL" clId="{D365B59F-56F5-4702-BBB5-D2F3ABBAE7DF}" dt="2020-02-12T14:43:17.735" v="921" actId="167"/>
            <ac:picMkLst>
              <pc:docMk/>
              <pc:sldMasterMk cId="2695584717" sldId="2147483648"/>
              <pc:sldLayoutMk cId="2206713571" sldId="2147483659"/>
              <ac:picMk id="14" creationId="{15E1FBFF-3347-496D-99A1-DFB16468ACC9}"/>
            </ac:picMkLst>
          </pc:picChg>
        </pc:sldLayoutChg>
        <pc:sldLayoutChg chg="addSp delSp">
          <pc:chgData name="Christian Alonso Vargas Farias" userId="f0800195-5237-4b13-8d8e-9b32f3e89b5d" providerId="ADAL" clId="{D365B59F-56F5-4702-BBB5-D2F3ABBAE7DF}" dt="2020-02-12T14:43:01.620" v="918"/>
          <pc:sldLayoutMkLst>
            <pc:docMk/>
            <pc:sldMasterMk cId="2695584717" sldId="2147483648"/>
            <pc:sldLayoutMk cId="3508438015" sldId="2147483660"/>
          </pc:sldLayoutMkLst>
          <pc:spChg chg="del">
            <ac:chgData name="Christian Alonso Vargas Farias" userId="f0800195-5237-4b13-8d8e-9b32f3e89b5d" providerId="ADAL" clId="{D365B59F-56F5-4702-BBB5-D2F3ABBAE7DF}" dt="2020-02-11T15:39:21.813" v="908" actId="478"/>
            <ac:spMkLst>
              <pc:docMk/>
              <pc:sldMasterMk cId="2695584717" sldId="2147483648"/>
              <pc:sldLayoutMk cId="3508438015" sldId="2147483660"/>
              <ac:spMk id="3" creationId="{CA290FE7-7D94-42C2-84BB-EE1ECD8280D5}"/>
            </ac:spMkLst>
          </pc:spChg>
          <pc:spChg chg="add">
            <ac:chgData name="Christian Alonso Vargas Farias" userId="f0800195-5237-4b13-8d8e-9b32f3e89b5d" providerId="ADAL" clId="{D365B59F-56F5-4702-BBB5-D2F3ABBAE7DF}" dt="2020-02-12T14:43:01.620" v="918"/>
            <ac:spMkLst>
              <pc:docMk/>
              <pc:sldMasterMk cId="2695584717" sldId="2147483648"/>
              <pc:sldLayoutMk cId="3508438015" sldId="2147483660"/>
              <ac:spMk id="6" creationId="{7174B5D1-C089-4DE6-83C8-818A8281A9DB}"/>
            </ac:spMkLst>
          </pc:spChg>
          <pc:spChg chg="del">
            <ac:chgData name="Christian Alonso Vargas Farias" userId="f0800195-5237-4b13-8d8e-9b32f3e89b5d" providerId="ADAL" clId="{D365B59F-56F5-4702-BBB5-D2F3ABBAE7DF}" dt="2020-02-12T14:42:59.366" v="917" actId="478"/>
            <ac:spMkLst>
              <pc:docMk/>
              <pc:sldMasterMk cId="2695584717" sldId="2147483648"/>
              <pc:sldLayoutMk cId="3508438015" sldId="2147483660"/>
              <ac:spMk id="7" creationId="{D6E60A2D-DFBA-4D40-BA5E-8FDD28981406}"/>
            </ac:spMkLst>
          </pc:spChg>
          <pc:picChg chg="del">
            <ac:chgData name="Christian Alonso Vargas Farias" userId="f0800195-5237-4b13-8d8e-9b32f3e89b5d" providerId="ADAL" clId="{D365B59F-56F5-4702-BBB5-D2F3ABBAE7DF}" dt="2020-02-11T15:39:22.693" v="909" actId="478"/>
            <ac:picMkLst>
              <pc:docMk/>
              <pc:sldMasterMk cId="2695584717" sldId="2147483648"/>
              <pc:sldLayoutMk cId="3508438015" sldId="2147483660"/>
              <ac:picMk id="9" creationId="{1C2065E5-F751-485E-B8DF-F6F6173CB812}"/>
            </ac:picMkLst>
          </pc:picChg>
          <pc:picChg chg="del">
            <ac:chgData name="Christian Alonso Vargas Farias" userId="f0800195-5237-4b13-8d8e-9b32f3e89b5d" providerId="ADAL" clId="{D365B59F-56F5-4702-BBB5-D2F3ABBAE7DF}" dt="2020-02-11T15:39:23.773" v="910" actId="478"/>
            <ac:picMkLst>
              <pc:docMk/>
              <pc:sldMasterMk cId="2695584717" sldId="2147483648"/>
              <pc:sldLayoutMk cId="3508438015" sldId="2147483660"/>
              <ac:picMk id="10" creationId="{0CA4040A-B20C-47F8-8062-527C2C61A199}"/>
            </ac:picMkLst>
          </pc:picChg>
        </pc:sldLayoutChg>
      </pc:sldMasterChg>
      <pc:sldMasterChg chg="addSp modSp">
        <pc:chgData name="Christian Alonso Vargas Farias" userId="f0800195-5237-4b13-8d8e-9b32f3e89b5d" providerId="ADAL" clId="{D365B59F-56F5-4702-BBB5-D2F3ABBAE7DF}" dt="2020-02-11T12:58:26.226" v="762"/>
        <pc:sldMasterMkLst>
          <pc:docMk/>
          <pc:sldMasterMk cId="1286178393" sldId="2147483656"/>
        </pc:sldMasterMkLst>
        <pc:spChg chg="add mod">
          <ac:chgData name="Christian Alonso Vargas Farias" userId="f0800195-5237-4b13-8d8e-9b32f3e89b5d" providerId="ADAL" clId="{D365B59F-56F5-4702-BBB5-D2F3ABBAE7DF}" dt="2020-02-11T12:58:26.226" v="762"/>
          <ac:spMkLst>
            <pc:docMk/>
            <pc:sldMasterMk cId="1286178393" sldId="2147483656"/>
            <ac:spMk id="2" creationId="{AFE203C2-491D-440F-A3FC-31EB37F744F7}"/>
          </ac:spMkLst>
        </pc:spChg>
        <pc:spChg chg="add mod">
          <ac:chgData name="Christian Alonso Vargas Farias" userId="f0800195-5237-4b13-8d8e-9b32f3e89b5d" providerId="ADAL" clId="{D365B59F-56F5-4702-BBB5-D2F3ABBAE7DF}" dt="2020-02-11T12:58:26.226" v="762"/>
          <ac:spMkLst>
            <pc:docMk/>
            <pc:sldMasterMk cId="1286178393" sldId="2147483656"/>
            <ac:spMk id="3" creationId="{F88BA9F9-EF1D-4D23-99A9-3DB20BE9FC9D}"/>
          </ac:spMkLst>
        </pc:spChg>
        <pc:spChg chg="add mod">
          <ac:chgData name="Christian Alonso Vargas Farias" userId="f0800195-5237-4b13-8d8e-9b32f3e89b5d" providerId="ADAL" clId="{D365B59F-56F5-4702-BBB5-D2F3ABBAE7DF}" dt="2020-02-11T12:58:26.226" v="762"/>
          <ac:spMkLst>
            <pc:docMk/>
            <pc:sldMasterMk cId="1286178393" sldId="2147483656"/>
            <ac:spMk id="4" creationId="{F8550031-A32C-484F-B8AA-66DB2C6B3222}"/>
          </ac:spMkLst>
        </pc:spChg>
        <pc:spChg chg="add mod">
          <ac:chgData name="Christian Alonso Vargas Farias" userId="f0800195-5237-4b13-8d8e-9b32f3e89b5d" providerId="ADAL" clId="{D365B59F-56F5-4702-BBB5-D2F3ABBAE7DF}" dt="2020-02-11T12:58:26.226" v="762"/>
          <ac:spMkLst>
            <pc:docMk/>
            <pc:sldMasterMk cId="1286178393" sldId="2147483656"/>
            <ac:spMk id="5" creationId="{B2325CA3-5B69-45F8-87FA-094270006A17}"/>
          </ac:spMkLst>
        </pc:spChg>
        <pc:spChg chg="add mod">
          <ac:chgData name="Christian Alonso Vargas Farias" userId="f0800195-5237-4b13-8d8e-9b32f3e89b5d" providerId="ADAL" clId="{D365B59F-56F5-4702-BBB5-D2F3ABBAE7DF}" dt="2020-02-11T12:58:26.226" v="762"/>
          <ac:spMkLst>
            <pc:docMk/>
            <pc:sldMasterMk cId="1286178393" sldId="2147483656"/>
            <ac:spMk id="6" creationId="{EF676B0F-20B6-4098-B84B-E6A640A9AA53}"/>
          </ac:spMkLst>
        </pc:spChg>
      </pc:sldMasterChg>
      <pc:sldMasterChg chg="addSp modSp del delSldLayout modSldLayout">
        <pc:chgData name="Christian Alonso Vargas Farias" userId="f0800195-5237-4b13-8d8e-9b32f3e89b5d" providerId="ADAL" clId="{D365B59F-56F5-4702-BBB5-D2F3ABBAE7DF}" dt="2020-02-11T13:04:16.574" v="824" actId="120"/>
        <pc:sldMasterMkLst>
          <pc:docMk/>
          <pc:sldMasterMk cId="1508707299" sldId="2147483656"/>
        </pc:sldMasterMkLst>
        <pc:spChg chg="add mod">
          <ac:chgData name="Christian Alonso Vargas Farias" userId="f0800195-5237-4b13-8d8e-9b32f3e89b5d" providerId="ADAL" clId="{D365B59F-56F5-4702-BBB5-D2F3ABBAE7DF}" dt="2020-02-11T12:58:50.835" v="764"/>
          <ac:spMkLst>
            <pc:docMk/>
            <pc:sldMasterMk cId="1508707299" sldId="2147483656"/>
            <ac:spMk id="2" creationId="{9CAB06C7-801C-4B9F-911D-02D826A648F3}"/>
          </ac:spMkLst>
        </pc:spChg>
        <pc:spChg chg="add mod">
          <ac:chgData name="Christian Alonso Vargas Farias" userId="f0800195-5237-4b13-8d8e-9b32f3e89b5d" providerId="ADAL" clId="{D365B59F-56F5-4702-BBB5-D2F3ABBAE7DF}" dt="2020-02-11T12:58:50.835" v="764"/>
          <ac:spMkLst>
            <pc:docMk/>
            <pc:sldMasterMk cId="1508707299" sldId="2147483656"/>
            <ac:spMk id="3" creationId="{88C8F345-1437-41EE-86C4-2A23D8419EB4}"/>
          </ac:spMkLst>
        </pc:spChg>
        <pc:spChg chg="add mod">
          <ac:chgData name="Christian Alonso Vargas Farias" userId="f0800195-5237-4b13-8d8e-9b32f3e89b5d" providerId="ADAL" clId="{D365B59F-56F5-4702-BBB5-D2F3ABBAE7DF}" dt="2020-02-11T12:58:50.835" v="764"/>
          <ac:spMkLst>
            <pc:docMk/>
            <pc:sldMasterMk cId="1508707299" sldId="2147483656"/>
            <ac:spMk id="4" creationId="{000D165E-CB5D-4CDA-8C4E-44D765776B86}"/>
          </ac:spMkLst>
        </pc:spChg>
        <pc:spChg chg="add mod">
          <ac:chgData name="Christian Alonso Vargas Farias" userId="f0800195-5237-4b13-8d8e-9b32f3e89b5d" providerId="ADAL" clId="{D365B59F-56F5-4702-BBB5-D2F3ABBAE7DF}" dt="2020-02-11T12:58:50.835" v="764"/>
          <ac:spMkLst>
            <pc:docMk/>
            <pc:sldMasterMk cId="1508707299" sldId="2147483656"/>
            <ac:spMk id="5" creationId="{3918985A-2FB3-456E-9D23-C83823764FA5}"/>
          </ac:spMkLst>
        </pc:spChg>
        <pc:spChg chg="add mod">
          <ac:chgData name="Christian Alonso Vargas Farias" userId="f0800195-5237-4b13-8d8e-9b32f3e89b5d" providerId="ADAL" clId="{D365B59F-56F5-4702-BBB5-D2F3ABBAE7DF}" dt="2020-02-11T12:58:50.835" v="764"/>
          <ac:spMkLst>
            <pc:docMk/>
            <pc:sldMasterMk cId="1508707299" sldId="2147483656"/>
            <ac:spMk id="6" creationId="{228F4306-EA93-495A-B378-6B00281C7ABE}"/>
          </ac:spMkLst>
        </pc:spChg>
        <pc:sldLayoutChg chg="addSp delSp modSp setBg">
          <pc:chgData name="Christian Alonso Vargas Farias" userId="f0800195-5237-4b13-8d8e-9b32f3e89b5d" providerId="ADAL" clId="{D365B59F-56F5-4702-BBB5-D2F3ABBAE7DF}" dt="2020-02-11T13:04:16.574" v="824" actId="120"/>
          <pc:sldLayoutMkLst>
            <pc:docMk/>
            <pc:sldMasterMk cId="1508707299" sldId="2147483656"/>
            <pc:sldLayoutMk cId="1283916674" sldId="2147483657"/>
          </pc:sldLayoutMkLst>
          <pc:spChg chg="mod">
            <ac:chgData name="Christian Alonso Vargas Farias" userId="f0800195-5237-4b13-8d8e-9b32f3e89b5d" providerId="ADAL" clId="{D365B59F-56F5-4702-BBB5-D2F3ABBAE7DF}" dt="2020-02-11T13:02:14.341" v="799" actId="1035"/>
            <ac:spMkLst>
              <pc:docMk/>
              <pc:sldMasterMk cId="1508707299" sldId="2147483656"/>
              <pc:sldLayoutMk cId="1283916674" sldId="2147483657"/>
              <ac:spMk id="2" creationId="{46C451D7-CBAA-4570-889D-CAB4B51D773C}"/>
            </ac:spMkLst>
          </pc:spChg>
          <pc:spChg chg="mod">
            <ac:chgData name="Christian Alonso Vargas Farias" userId="f0800195-5237-4b13-8d8e-9b32f3e89b5d" providerId="ADAL" clId="{D365B59F-56F5-4702-BBB5-D2F3ABBAE7DF}" dt="2020-02-11T13:04:16.574" v="824" actId="120"/>
            <ac:spMkLst>
              <pc:docMk/>
              <pc:sldMasterMk cId="1508707299" sldId="2147483656"/>
              <pc:sldLayoutMk cId="1283916674" sldId="2147483657"/>
              <ac:spMk id="3" creationId="{CA290FE7-7D94-42C2-84BB-EE1ECD8280D5}"/>
            </ac:spMkLst>
          </pc:spChg>
          <pc:spChg chg="mod">
            <ac:chgData name="Christian Alonso Vargas Farias" userId="f0800195-5237-4b13-8d8e-9b32f3e89b5d" providerId="ADAL" clId="{D365B59F-56F5-4702-BBB5-D2F3ABBAE7DF}" dt="2020-02-11T13:03:59.666" v="819" actId="14100"/>
            <ac:spMkLst>
              <pc:docMk/>
              <pc:sldMasterMk cId="1508707299" sldId="2147483656"/>
              <pc:sldLayoutMk cId="1283916674" sldId="2147483657"/>
              <ac:spMk id="4" creationId="{0AB64B77-8EB1-44AD-A22E-3CE7B8A13A8C}"/>
            </ac:spMkLst>
          </pc:spChg>
          <pc:spChg chg="del mod">
            <ac:chgData name="Christian Alonso Vargas Farias" userId="f0800195-5237-4b13-8d8e-9b32f3e89b5d" providerId="ADAL" clId="{D365B59F-56F5-4702-BBB5-D2F3ABBAE7DF}" dt="2020-02-11T13:04:06.994" v="823" actId="478"/>
            <ac:spMkLst>
              <pc:docMk/>
              <pc:sldMasterMk cId="1508707299" sldId="2147483656"/>
              <pc:sldLayoutMk cId="1283916674" sldId="2147483657"/>
              <ac:spMk id="5" creationId="{12575B52-0E4A-4005-92EC-A2B515FAAD08}"/>
            </ac:spMkLst>
          </pc:spChg>
          <pc:spChg chg="del mod">
            <ac:chgData name="Christian Alonso Vargas Farias" userId="f0800195-5237-4b13-8d8e-9b32f3e89b5d" providerId="ADAL" clId="{D365B59F-56F5-4702-BBB5-D2F3ABBAE7DF}" dt="2020-02-11T13:04:01.356" v="820" actId="478"/>
            <ac:spMkLst>
              <pc:docMk/>
              <pc:sldMasterMk cId="1508707299" sldId="2147483656"/>
              <pc:sldLayoutMk cId="1283916674" sldId="2147483657"/>
              <ac:spMk id="6" creationId="{05613AA4-CFD0-4245-ADE5-63578A0F6EEA}"/>
            </ac:spMkLst>
          </pc:spChg>
          <pc:spChg chg="add del mod">
            <ac:chgData name="Christian Alonso Vargas Farias" userId="f0800195-5237-4b13-8d8e-9b32f3e89b5d" providerId="ADAL" clId="{D365B59F-56F5-4702-BBB5-D2F3ABBAE7DF}" dt="2020-02-11T13:02:53.700" v="808" actId="478"/>
            <ac:spMkLst>
              <pc:docMk/>
              <pc:sldMasterMk cId="1508707299" sldId="2147483656"/>
              <pc:sldLayoutMk cId="1283916674" sldId="2147483657"/>
              <ac:spMk id="13" creationId="{76617AE2-8281-49B1-9850-2E6AD4D9ABC5}"/>
            </ac:spMkLst>
          </pc:spChg>
          <pc:spChg chg="add del mod">
            <ac:chgData name="Christian Alonso Vargas Farias" userId="f0800195-5237-4b13-8d8e-9b32f3e89b5d" providerId="ADAL" clId="{D365B59F-56F5-4702-BBB5-D2F3ABBAE7DF}" dt="2020-02-11T13:03:20.995" v="816" actId="478"/>
            <ac:spMkLst>
              <pc:docMk/>
              <pc:sldMasterMk cId="1508707299" sldId="2147483656"/>
              <pc:sldLayoutMk cId="1283916674" sldId="2147483657"/>
              <ac:spMk id="14" creationId="{1DDDDBD0-15F3-4A03-AE57-F3B7E1255572}"/>
            </ac:spMkLst>
          </pc:spChg>
          <pc:picChg chg="add ord">
            <ac:chgData name="Christian Alonso Vargas Farias" userId="f0800195-5237-4b13-8d8e-9b32f3e89b5d" providerId="ADAL" clId="{D365B59F-56F5-4702-BBB5-D2F3ABBAE7DF}" dt="2020-02-11T12:59:30.307" v="778" actId="167"/>
            <ac:picMkLst>
              <pc:docMk/>
              <pc:sldMasterMk cId="1508707299" sldId="2147483656"/>
              <pc:sldLayoutMk cId="1283916674" sldId="2147483657"/>
              <ac:picMk id="7" creationId="{7C23D658-D927-4D52-91D0-76CBC4C630B7}"/>
            </ac:picMkLst>
          </pc:picChg>
          <pc:picChg chg="add ord">
            <ac:chgData name="Christian Alonso Vargas Farias" userId="f0800195-5237-4b13-8d8e-9b32f3e89b5d" providerId="ADAL" clId="{D365B59F-56F5-4702-BBB5-D2F3ABBAE7DF}" dt="2020-02-11T12:59:30.307" v="778" actId="167"/>
            <ac:picMkLst>
              <pc:docMk/>
              <pc:sldMasterMk cId="1508707299" sldId="2147483656"/>
              <pc:sldLayoutMk cId="1283916674" sldId="2147483657"/>
              <ac:picMk id="8" creationId="{52BCEFCD-D2C5-4D7E-B74A-6132470B2111}"/>
            </ac:picMkLst>
          </pc:picChg>
          <pc:picChg chg="add ord">
            <ac:chgData name="Christian Alonso Vargas Farias" userId="f0800195-5237-4b13-8d8e-9b32f3e89b5d" providerId="ADAL" clId="{D365B59F-56F5-4702-BBB5-D2F3ABBAE7DF}" dt="2020-02-11T12:59:30.307" v="778" actId="167"/>
            <ac:picMkLst>
              <pc:docMk/>
              <pc:sldMasterMk cId="1508707299" sldId="2147483656"/>
              <pc:sldLayoutMk cId="1283916674" sldId="2147483657"/>
              <ac:picMk id="9" creationId="{2E2220DD-EC57-42DA-B91F-EE4841A74170}"/>
            </ac:picMkLst>
          </pc:picChg>
          <pc:picChg chg="add ord">
            <ac:chgData name="Christian Alonso Vargas Farias" userId="f0800195-5237-4b13-8d8e-9b32f3e89b5d" providerId="ADAL" clId="{D365B59F-56F5-4702-BBB5-D2F3ABBAE7DF}" dt="2020-02-11T12:59:30.307" v="778" actId="167"/>
            <ac:picMkLst>
              <pc:docMk/>
              <pc:sldMasterMk cId="1508707299" sldId="2147483656"/>
              <pc:sldLayoutMk cId="1283916674" sldId="2147483657"/>
              <ac:picMk id="10" creationId="{E37DDDDB-990A-4791-8A44-5A8EDE0E452D}"/>
            </ac:picMkLst>
          </pc:picChg>
          <pc:picChg chg="add">
            <ac:chgData name="Christian Alonso Vargas Farias" userId="f0800195-5237-4b13-8d8e-9b32f3e89b5d" providerId="ADAL" clId="{D365B59F-56F5-4702-BBB5-D2F3ABBAE7DF}" dt="2020-02-11T12:59:40.707" v="779"/>
            <ac:picMkLst>
              <pc:docMk/>
              <pc:sldMasterMk cId="1508707299" sldId="2147483656"/>
              <pc:sldLayoutMk cId="1283916674" sldId="2147483657"/>
              <ac:picMk id="11" creationId="{89DCA559-6E43-413C-859E-0ABBF4ED9341}"/>
            </ac:picMkLst>
          </pc:picChg>
          <pc:picChg chg="add del ord">
            <ac:chgData name="Christian Alonso Vargas Farias" userId="f0800195-5237-4b13-8d8e-9b32f3e89b5d" providerId="ADAL" clId="{D365B59F-56F5-4702-BBB5-D2F3ABBAE7DF}" dt="2020-02-11T13:04:05.034" v="822" actId="478"/>
            <ac:picMkLst>
              <pc:docMk/>
              <pc:sldMasterMk cId="1508707299" sldId="2147483656"/>
              <pc:sldLayoutMk cId="1283916674" sldId="2147483657"/>
              <ac:picMk id="12" creationId="{6CBE2BB9-C779-43BB-88DF-5A95B30DE3D3}"/>
            </ac:picMkLst>
          </pc:picChg>
        </pc:sldLayoutChg>
        <pc:sldLayoutChg chg="del">
          <pc:chgData name="Christian Alonso Vargas Farias" userId="f0800195-5237-4b13-8d8e-9b32f3e89b5d" providerId="ADAL" clId="{D365B59F-56F5-4702-BBB5-D2F3ABBAE7DF}" dt="2020-02-11T12:58:57.606" v="766" actId="2696"/>
          <pc:sldLayoutMkLst>
            <pc:docMk/>
            <pc:sldMasterMk cId="1508707299" sldId="2147483656"/>
            <pc:sldLayoutMk cId="2491576849" sldId="2147483658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06" v="767" actId="2696"/>
          <pc:sldLayoutMkLst>
            <pc:docMk/>
            <pc:sldMasterMk cId="1508707299" sldId="2147483656"/>
            <pc:sldLayoutMk cId="847728096" sldId="2147483659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06" v="768" actId="2696"/>
          <pc:sldLayoutMkLst>
            <pc:docMk/>
            <pc:sldMasterMk cId="1508707299" sldId="2147483656"/>
            <pc:sldLayoutMk cId="4083583910" sldId="2147483660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06" v="769" actId="2696"/>
          <pc:sldLayoutMkLst>
            <pc:docMk/>
            <pc:sldMasterMk cId="1508707299" sldId="2147483656"/>
            <pc:sldLayoutMk cId="3243765119" sldId="2147483661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16" v="770" actId="2696"/>
          <pc:sldLayoutMkLst>
            <pc:docMk/>
            <pc:sldMasterMk cId="1508707299" sldId="2147483656"/>
            <pc:sldLayoutMk cId="2370025393" sldId="2147483662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16" v="771" actId="2696"/>
          <pc:sldLayoutMkLst>
            <pc:docMk/>
            <pc:sldMasterMk cId="1508707299" sldId="2147483656"/>
            <pc:sldLayoutMk cId="1981491712" sldId="2147483663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16" v="772" actId="2696"/>
          <pc:sldLayoutMkLst>
            <pc:docMk/>
            <pc:sldMasterMk cId="1508707299" sldId="2147483656"/>
            <pc:sldLayoutMk cId="3805060545" sldId="2147483664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26" v="773" actId="2696"/>
          <pc:sldLayoutMkLst>
            <pc:docMk/>
            <pc:sldMasterMk cId="1508707299" sldId="2147483656"/>
            <pc:sldLayoutMk cId="2329073370" sldId="2147483665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26" v="774" actId="2696"/>
          <pc:sldLayoutMkLst>
            <pc:docMk/>
            <pc:sldMasterMk cId="1508707299" sldId="2147483656"/>
            <pc:sldLayoutMk cId="929103787" sldId="2147483666"/>
          </pc:sldLayoutMkLst>
        </pc:sldLayoutChg>
        <pc:sldLayoutChg chg="del">
          <pc:chgData name="Christian Alonso Vargas Farias" userId="f0800195-5237-4b13-8d8e-9b32f3e89b5d" providerId="ADAL" clId="{D365B59F-56F5-4702-BBB5-D2F3ABBAE7DF}" dt="2020-02-11T12:58:57.626" v="775" actId="2696"/>
          <pc:sldLayoutMkLst>
            <pc:docMk/>
            <pc:sldMasterMk cId="1508707299" sldId="2147483656"/>
            <pc:sldLayoutMk cId="3255893446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1BA22-9437-4ADB-8F8C-1586DECE0B63}" type="datetimeFigureOut">
              <a:rPr lang="es-CL" smtClean="0"/>
              <a:t>11-09-2020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CD550-1FBE-4F9B-8DD3-3BE21DC431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484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Tiempo: máximo</a:t>
            </a:r>
            <a:r>
              <a:rPr lang="es-MX" baseline="0" dirty="0" smtClean="0"/>
              <a:t> 2% de los minutos de la clase</a:t>
            </a:r>
            <a:endParaRPr lang="es-MX" dirty="0" smtClean="0"/>
          </a:p>
          <a:p>
            <a:r>
              <a:rPr lang="es-MX" dirty="0" smtClean="0"/>
              <a:t>El docente:</a:t>
            </a:r>
          </a:p>
          <a:p>
            <a:r>
              <a:rPr lang="es-MX" dirty="0" smtClean="0"/>
              <a:t>Monitorea las condiciones favorables para la clase.</a:t>
            </a:r>
          </a:p>
          <a:p>
            <a:r>
              <a:rPr lang="es-MX" dirty="0" smtClean="0"/>
              <a:t>Invita a los estudiantes a practicar las condiciones favorables para la clase, en caso de ser necesario.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7680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 como máximo el 40% de los minutos de la clase para</a:t>
            </a:r>
            <a:r>
              <a:rPr lang="es-MX" baseline="0" dirty="0" smtClean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4642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 como máximo el 40% de los minutos de la clase para</a:t>
            </a:r>
            <a:r>
              <a:rPr lang="es-MX" baseline="0" dirty="0" smtClean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8597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 como máximo el 40% de los minutos de la clase para</a:t>
            </a:r>
            <a:r>
              <a:rPr lang="es-MX" baseline="0" dirty="0" smtClean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0231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 como máximo el 40% de los minutos de la clase para</a:t>
            </a:r>
            <a:r>
              <a:rPr lang="es-MX" baseline="0" dirty="0" smtClean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53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 como máximo el 40% de los minutos de la clase para</a:t>
            </a:r>
            <a:r>
              <a:rPr lang="es-MX" baseline="0" dirty="0" smtClean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5077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 como máximo el 40% de los minutos de la clase para</a:t>
            </a:r>
            <a:r>
              <a:rPr lang="es-MX" baseline="0" dirty="0" smtClean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4047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 como máximo el 40% de los minutos de la clase para</a:t>
            </a:r>
            <a:r>
              <a:rPr lang="es-MX" baseline="0" dirty="0" smtClean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229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 como máximo el 40% de los minutos de la clase para</a:t>
            </a:r>
            <a:r>
              <a:rPr lang="es-MX" baseline="0" dirty="0" smtClean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8860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 como máximo el 40% de los minutos de la clase para</a:t>
            </a:r>
            <a:r>
              <a:rPr lang="es-MX" baseline="0" dirty="0" smtClean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5960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 como máximo el 40% de los minutos de la clase para</a:t>
            </a:r>
            <a:r>
              <a:rPr lang="es-MX" baseline="0" dirty="0" smtClean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531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Tiempo: máximo 3% de los minutos de la clase</a:t>
            </a:r>
          </a:p>
          <a:p>
            <a:r>
              <a:rPr lang="es-MX" dirty="0" smtClean="0"/>
              <a:t>El docente:</a:t>
            </a:r>
          </a:p>
          <a:p>
            <a:r>
              <a:rPr lang="es-MX" dirty="0" smtClean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0435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 como máximo el 40% de los minutos de la clase para</a:t>
            </a:r>
            <a:r>
              <a:rPr lang="es-MX" baseline="0" dirty="0" smtClean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6748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 como máximo el 40% de los minutos de la clase para</a:t>
            </a:r>
            <a:r>
              <a:rPr lang="es-MX" baseline="0" dirty="0" smtClean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386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 como máximo el 40% de los minutos de la clase para</a:t>
            </a:r>
            <a:r>
              <a:rPr lang="es-MX" baseline="0" dirty="0" smtClean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9272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 como máximo el 40% de los minutos de la clase para</a:t>
            </a:r>
            <a:r>
              <a:rPr lang="es-MX" baseline="0" dirty="0" smtClean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24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1791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 como máximo el 40% de los minutos de la clase para</a:t>
            </a:r>
            <a:r>
              <a:rPr lang="es-MX" baseline="0" dirty="0" smtClean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4426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 como máximo el 40% de los minutos de la clase para</a:t>
            </a:r>
            <a:r>
              <a:rPr lang="es-MX" baseline="0" dirty="0" smtClean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26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2652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 como máximo el 40% de los minutos de la clase para</a:t>
            </a:r>
            <a:r>
              <a:rPr lang="es-MX" baseline="0" dirty="0" smtClean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27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27360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 como máximo el 40% de los minutos de la clase para</a:t>
            </a:r>
            <a:r>
              <a:rPr lang="es-MX" baseline="0" dirty="0" smtClean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12508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 como máximo el 40% de los minutos de la clase para</a:t>
            </a:r>
            <a:r>
              <a:rPr lang="es-MX" baseline="0" dirty="0" smtClean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29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94735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 como máximo el 40% de los minutos de la clase para</a:t>
            </a:r>
            <a:r>
              <a:rPr lang="es-MX" baseline="0" dirty="0" smtClean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30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3430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</a:t>
            </a:r>
            <a:r>
              <a:rPr lang="es-MX" baseline="0" dirty="0" smtClean="0"/>
              <a:t> como máximo el 5% de los minutos de la clase para activar los aprendizaje previos de los estudiantes a través de una actividad de aprendizaje inicial.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0873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 como máximo el 40% de los minutos de la clase para abordar</a:t>
            </a:r>
            <a:r>
              <a:rPr lang="es-MX" baseline="0" dirty="0" smtClean="0"/>
              <a:t> la aplicación de lo conocido en actividades prácticas.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31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66983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 como máximo el 10% de los minutos de la clase para retroalimentar</a:t>
            </a:r>
            <a:r>
              <a:rPr lang="es-MX" baseline="0" dirty="0" smtClean="0"/>
              <a:t> el proceso de aprendizaje de los estudiantes a través de una actividad de evaluación formativa final.</a:t>
            </a:r>
            <a:endParaRPr lang="es-MX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32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700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</a:t>
            </a:r>
            <a:r>
              <a:rPr lang="es-MX" baseline="0" dirty="0" smtClean="0"/>
              <a:t> como máximo el 5% de los minutos de la clase para activar los aprendizaje previos de los estudiantes a través de una actividad de aprendizaje inicial.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661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</a:t>
            </a:r>
            <a:r>
              <a:rPr lang="es-MX" baseline="0" dirty="0" smtClean="0"/>
              <a:t> como máximo el 5% de los minutos de la clase para activar los aprendizaje previos de los estudiantes a través de una actividad de aprendizaje inicial.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6186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 como máximo el 40% de los minutos de la clase para</a:t>
            </a:r>
            <a:r>
              <a:rPr lang="es-MX" baseline="0" dirty="0" smtClean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4816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 como máximo el 40% de los minutos de la clase para</a:t>
            </a:r>
            <a:r>
              <a:rPr lang="es-MX" baseline="0" dirty="0" smtClean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7028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 como máximo el 40% de los minutos de la clase para</a:t>
            </a:r>
            <a:r>
              <a:rPr lang="es-MX" baseline="0" dirty="0" smtClean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565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 debe considerar como máximo el 40% de los minutos de la clase para</a:t>
            </a:r>
            <a:r>
              <a:rPr lang="es-MX" baseline="0" dirty="0" smtClean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804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F3E43A05-558E-4AB4-8A61-B280805FE7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FC8C93-64E0-40FA-BCCC-AE84C4637A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4"/>
            <a:ext cx="7531005" cy="1709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</a:t>
            </a:r>
            <a:br>
              <a:rPr lang="es-ES" dirty="0"/>
            </a:br>
            <a:r>
              <a:rPr lang="es-ES" dirty="0"/>
              <a:t>PRESENTACIÓN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2C6252-2DDB-43C0-8241-75FA02D53C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0" y="5423227"/>
            <a:ext cx="7531005" cy="3214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Fecha</a:t>
            </a:r>
            <a:endParaRPr lang="es-CL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8340E14-8D20-44CD-9DB5-D8C14158CE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90575" y="1464078"/>
            <a:ext cx="1238355" cy="13589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9DA36818-F61B-4B28-B280-572A83C6FC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0" y="4114810"/>
            <a:ext cx="7531005" cy="75565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es-ES" dirty="0"/>
              <a:t>Área que presenta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162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A4E72-5B16-44F6-9635-C5BD9AF6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4545"/>
            <a:ext cx="109728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8" name="Marcador de título 1">
            <a:extLst>
              <a:ext uri="{FF2B5EF4-FFF2-40B4-BE49-F238E27FC236}">
                <a16:creationId xmlns:a16="http://schemas.microsoft.com/office/drawing/2014/main" id="{01F0777D-47A6-4CCF-BC6D-32AE8E27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921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290FE7-7D94-42C2-84BB-EE1ECD828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390" y="3602038"/>
            <a:ext cx="6485861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D6E60A2D-DFBA-4D40-BA5E-8FDD289814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C2065E5-F751-485E-B8DF-F6F6173CB8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833043" y="3581074"/>
            <a:ext cx="319423" cy="172725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CA4040A-B20C-47F8-8062-527C2C61A1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0800000">
            <a:off x="10816405" y="3581074"/>
            <a:ext cx="319423" cy="172725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9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Marcador de posición de imagen 2">
            <a:extLst>
              <a:ext uri="{FF2B5EF4-FFF2-40B4-BE49-F238E27FC236}">
                <a16:creationId xmlns:a16="http://schemas.microsoft.com/office/drawing/2014/main" id="{7174B5D1-C089-4DE6-83C8-818A8281A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843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07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072303AE-2C5D-4DCC-A5E2-A6B5615EBF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8340E14-8D20-44CD-9DB5-D8C14158CE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90575" y="1464078"/>
            <a:ext cx="1238355" cy="13589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70C511-72C5-4DA8-80A5-9C968DFCAEE1}"/>
              </a:ext>
            </a:extLst>
          </p:cNvPr>
          <p:cNvSpPr txBox="1"/>
          <p:nvPr userDrawn="1"/>
        </p:nvSpPr>
        <p:spPr>
          <a:xfrm>
            <a:off x="3743324" y="2101561"/>
            <a:ext cx="574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GRACIAS</a:t>
            </a:r>
            <a:endParaRPr lang="es-CL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1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4B6424-8960-4519-BBB2-AB139747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301"/>
            <a:ext cx="9865959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885DB4-1D31-4EAA-B861-83CF135D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74541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grpSp>
        <p:nvGrpSpPr>
          <p:cNvPr id="13" name="Gráfico 11">
            <a:extLst>
              <a:ext uri="{FF2B5EF4-FFF2-40B4-BE49-F238E27FC236}">
                <a16:creationId xmlns:a16="http://schemas.microsoft.com/office/drawing/2014/main" id="{798CC407-1B90-4C68-96E0-0030B6EA325A}"/>
              </a:ext>
            </a:extLst>
          </p:cNvPr>
          <p:cNvGrpSpPr/>
          <p:nvPr/>
        </p:nvGrpSpPr>
        <p:grpSpPr>
          <a:xfrm>
            <a:off x="11450492" y="297620"/>
            <a:ext cx="426460" cy="468804"/>
            <a:chOff x="120934" y="280646"/>
            <a:chExt cx="426460" cy="468804"/>
          </a:xfrm>
          <a:solidFill>
            <a:schemeClr val="bg1">
              <a:lumMod val="75000"/>
            </a:schemeClr>
          </a:solidFill>
        </p:grpSpPr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84537463-08DA-474A-AD46-CFABADBD27FC}"/>
                </a:ext>
              </a:extLst>
            </p:cNvPr>
            <p:cNvSpPr/>
            <p:nvPr/>
          </p:nvSpPr>
          <p:spPr>
            <a:xfrm>
              <a:off x="461195" y="569792"/>
              <a:ext cx="30245" cy="33270"/>
            </a:xfrm>
            <a:custGeom>
              <a:avLst/>
              <a:gdLst>
                <a:gd name="connsiteX0" fmla="*/ 5747 w 30245"/>
                <a:gd name="connsiteY0" fmla="*/ 0 h 33269"/>
                <a:gd name="connsiteX1" fmla="*/ 0 w 30245"/>
                <a:gd name="connsiteY1" fmla="*/ 0 h 33269"/>
                <a:gd name="connsiteX2" fmla="*/ 0 w 30245"/>
                <a:gd name="connsiteY2" fmla="*/ 33270 h 33269"/>
                <a:gd name="connsiteX3" fmla="*/ 5747 w 30245"/>
                <a:gd name="connsiteY3" fmla="*/ 33270 h 33269"/>
                <a:gd name="connsiteX4" fmla="*/ 30850 w 30245"/>
                <a:gd name="connsiteY4" fmla="*/ 16937 h 33269"/>
                <a:gd name="connsiteX5" fmla="*/ 5747 w 30245"/>
                <a:gd name="connsiteY5" fmla="*/ 0 h 3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45" h="33269">
                  <a:moveTo>
                    <a:pt x="5747" y="0"/>
                  </a:moveTo>
                  <a:lnTo>
                    <a:pt x="0" y="0"/>
                  </a:lnTo>
                  <a:lnTo>
                    <a:pt x="0" y="33270"/>
                  </a:lnTo>
                  <a:lnTo>
                    <a:pt x="5747" y="33270"/>
                  </a:lnTo>
                  <a:cubicBezTo>
                    <a:pt x="18450" y="33270"/>
                    <a:pt x="30850" y="33270"/>
                    <a:pt x="30850" y="16937"/>
                  </a:cubicBezTo>
                  <a:cubicBezTo>
                    <a:pt x="30850" y="0"/>
                    <a:pt x="19357" y="0"/>
                    <a:pt x="5747" y="0"/>
                  </a:cubicBez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B92E216B-5F60-42FC-A939-C34E15662432}"/>
                </a:ext>
              </a:extLst>
            </p:cNvPr>
            <p:cNvSpPr/>
            <p:nvPr/>
          </p:nvSpPr>
          <p:spPr>
            <a:xfrm>
              <a:off x="120934" y="280646"/>
              <a:ext cx="426460" cy="468804"/>
            </a:xfrm>
            <a:custGeom>
              <a:avLst/>
              <a:gdLst>
                <a:gd name="connsiteX0" fmla="*/ 0 w 426460"/>
                <a:gd name="connsiteY0" fmla="*/ 0 h 468804"/>
                <a:gd name="connsiteX1" fmla="*/ 0 w 426460"/>
                <a:gd name="connsiteY1" fmla="*/ 471527 h 468804"/>
                <a:gd name="connsiteX2" fmla="*/ 428578 w 426460"/>
                <a:gd name="connsiteY2" fmla="*/ 471527 h 468804"/>
                <a:gd name="connsiteX3" fmla="*/ 428578 w 426460"/>
                <a:gd name="connsiteY3" fmla="*/ 0 h 468804"/>
                <a:gd name="connsiteX4" fmla="*/ 0 w 426460"/>
                <a:gd name="connsiteY4" fmla="*/ 0 h 468804"/>
                <a:gd name="connsiteX5" fmla="*/ 253154 w 426460"/>
                <a:gd name="connsiteY5" fmla="*/ 119470 h 468804"/>
                <a:gd name="connsiteX6" fmla="*/ 288844 w 426460"/>
                <a:gd name="connsiteY6" fmla="*/ 85595 h 468804"/>
                <a:gd name="connsiteX7" fmla="*/ 324533 w 426460"/>
                <a:gd name="connsiteY7" fmla="*/ 119470 h 468804"/>
                <a:gd name="connsiteX8" fmla="*/ 324533 w 426460"/>
                <a:gd name="connsiteY8" fmla="*/ 233797 h 468804"/>
                <a:gd name="connsiteX9" fmla="*/ 253154 w 426460"/>
                <a:gd name="connsiteY9" fmla="*/ 233797 h 468804"/>
                <a:gd name="connsiteX10" fmla="*/ 253154 w 426460"/>
                <a:gd name="connsiteY10" fmla="*/ 119470 h 468804"/>
                <a:gd name="connsiteX11" fmla="*/ 169374 w 426460"/>
                <a:gd name="connsiteY11" fmla="*/ 119470 h 468804"/>
                <a:gd name="connsiteX12" fmla="*/ 235007 w 426460"/>
                <a:gd name="connsiteY12" fmla="*/ 119470 h 468804"/>
                <a:gd name="connsiteX13" fmla="*/ 235007 w 426460"/>
                <a:gd name="connsiteY13" fmla="*/ 233797 h 468804"/>
                <a:gd name="connsiteX14" fmla="*/ 169374 w 426460"/>
                <a:gd name="connsiteY14" fmla="*/ 233797 h 468804"/>
                <a:gd name="connsiteX15" fmla="*/ 169374 w 426460"/>
                <a:gd name="connsiteY15" fmla="*/ 119470 h 468804"/>
                <a:gd name="connsiteX16" fmla="*/ 124309 w 426460"/>
                <a:gd name="connsiteY16" fmla="*/ 395006 h 468804"/>
                <a:gd name="connsiteX17" fmla="*/ 115538 w 426460"/>
                <a:gd name="connsiteY17" fmla="*/ 371717 h 468804"/>
                <a:gd name="connsiteX18" fmla="*/ 67447 w 426460"/>
                <a:gd name="connsiteY18" fmla="*/ 371717 h 468804"/>
                <a:gd name="connsiteX19" fmla="*/ 58071 w 426460"/>
                <a:gd name="connsiteY19" fmla="*/ 395006 h 468804"/>
                <a:gd name="connsiteX20" fmla="*/ 21474 w 426460"/>
                <a:gd name="connsiteY20" fmla="*/ 395006 h 468804"/>
                <a:gd name="connsiteX21" fmla="*/ 72891 w 426460"/>
                <a:gd name="connsiteY21" fmla="*/ 261321 h 468804"/>
                <a:gd name="connsiteX22" fmla="*/ 111001 w 426460"/>
                <a:gd name="connsiteY22" fmla="*/ 261321 h 468804"/>
                <a:gd name="connsiteX23" fmla="*/ 161511 w 426460"/>
                <a:gd name="connsiteY23" fmla="*/ 395006 h 468804"/>
                <a:gd name="connsiteX24" fmla="*/ 124309 w 426460"/>
                <a:gd name="connsiteY24" fmla="*/ 395006 h 468804"/>
                <a:gd name="connsiteX25" fmla="*/ 204157 w 426460"/>
                <a:gd name="connsiteY25" fmla="*/ 395006 h 468804"/>
                <a:gd name="connsiteX26" fmla="*/ 169374 w 426460"/>
                <a:gd name="connsiteY26" fmla="*/ 395006 h 468804"/>
                <a:gd name="connsiteX27" fmla="*/ 169374 w 426460"/>
                <a:gd name="connsiteY27" fmla="*/ 261018 h 468804"/>
                <a:gd name="connsiteX28" fmla="*/ 204157 w 426460"/>
                <a:gd name="connsiteY28" fmla="*/ 261018 h 468804"/>
                <a:gd name="connsiteX29" fmla="*/ 204157 w 426460"/>
                <a:gd name="connsiteY29" fmla="*/ 395006 h 468804"/>
                <a:gd name="connsiteX30" fmla="*/ 293078 w 426460"/>
                <a:gd name="connsiteY30" fmla="*/ 290659 h 468804"/>
                <a:gd name="connsiteX31" fmla="*/ 251642 w 426460"/>
                <a:gd name="connsiteY31" fmla="*/ 290659 h 468804"/>
                <a:gd name="connsiteX32" fmla="*/ 251642 w 426460"/>
                <a:gd name="connsiteY32" fmla="*/ 313040 h 468804"/>
                <a:gd name="connsiteX33" fmla="*/ 290961 w 426460"/>
                <a:gd name="connsiteY33" fmla="*/ 313040 h 468804"/>
                <a:gd name="connsiteX34" fmla="*/ 290961 w 426460"/>
                <a:gd name="connsiteY34" fmla="*/ 342378 h 468804"/>
                <a:gd name="connsiteX35" fmla="*/ 251642 w 426460"/>
                <a:gd name="connsiteY35" fmla="*/ 342378 h 468804"/>
                <a:gd name="connsiteX36" fmla="*/ 251642 w 426460"/>
                <a:gd name="connsiteY36" fmla="*/ 365365 h 468804"/>
                <a:gd name="connsiteX37" fmla="*/ 293078 w 426460"/>
                <a:gd name="connsiteY37" fmla="*/ 365365 h 468804"/>
                <a:gd name="connsiteX38" fmla="*/ 293078 w 426460"/>
                <a:gd name="connsiteY38" fmla="*/ 394703 h 468804"/>
                <a:gd name="connsiteX39" fmla="*/ 216860 w 426460"/>
                <a:gd name="connsiteY39" fmla="*/ 394703 h 468804"/>
                <a:gd name="connsiteX40" fmla="*/ 216860 w 426460"/>
                <a:gd name="connsiteY40" fmla="*/ 261018 h 468804"/>
                <a:gd name="connsiteX41" fmla="*/ 293078 w 426460"/>
                <a:gd name="connsiteY41" fmla="*/ 261018 h 468804"/>
                <a:gd name="connsiteX42" fmla="*/ 293078 w 426460"/>
                <a:gd name="connsiteY42" fmla="*/ 290659 h 468804"/>
                <a:gd name="connsiteX43" fmla="*/ 359921 w 426460"/>
                <a:gd name="connsiteY43" fmla="*/ 350545 h 468804"/>
                <a:gd name="connsiteX44" fmla="*/ 340261 w 426460"/>
                <a:gd name="connsiteY44" fmla="*/ 350545 h 468804"/>
                <a:gd name="connsiteX45" fmla="*/ 340261 w 426460"/>
                <a:gd name="connsiteY45" fmla="*/ 395006 h 468804"/>
                <a:gd name="connsiteX46" fmla="*/ 305479 w 426460"/>
                <a:gd name="connsiteY46" fmla="*/ 395006 h 468804"/>
                <a:gd name="connsiteX47" fmla="*/ 305479 w 426460"/>
                <a:gd name="connsiteY47" fmla="*/ 261018 h 468804"/>
                <a:gd name="connsiteX48" fmla="*/ 358711 w 426460"/>
                <a:gd name="connsiteY48" fmla="*/ 261018 h 468804"/>
                <a:gd name="connsiteX49" fmla="*/ 407406 w 426460"/>
                <a:gd name="connsiteY49" fmla="*/ 305177 h 468804"/>
                <a:gd name="connsiteX50" fmla="*/ 359921 w 426460"/>
                <a:gd name="connsiteY50" fmla="*/ 350545 h 468804"/>
                <a:gd name="connsiteX51" fmla="*/ 407103 w 426460"/>
                <a:gd name="connsiteY51" fmla="*/ 233797 h 468804"/>
                <a:gd name="connsiteX52" fmla="*/ 342076 w 426460"/>
                <a:gd name="connsiteY52" fmla="*/ 233797 h 468804"/>
                <a:gd name="connsiteX53" fmla="*/ 342076 w 426460"/>
                <a:gd name="connsiteY53" fmla="*/ 119470 h 468804"/>
                <a:gd name="connsiteX54" fmla="*/ 407103 w 426460"/>
                <a:gd name="connsiteY54" fmla="*/ 119470 h 468804"/>
                <a:gd name="connsiteX55" fmla="*/ 407103 w 426460"/>
                <a:gd name="connsiteY55" fmla="*/ 233797 h 46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26460" h="468804">
                  <a:moveTo>
                    <a:pt x="0" y="0"/>
                  </a:moveTo>
                  <a:lnTo>
                    <a:pt x="0" y="471527"/>
                  </a:lnTo>
                  <a:lnTo>
                    <a:pt x="428578" y="471527"/>
                  </a:lnTo>
                  <a:lnTo>
                    <a:pt x="428578" y="0"/>
                  </a:lnTo>
                  <a:lnTo>
                    <a:pt x="0" y="0"/>
                  </a:lnTo>
                  <a:close/>
                  <a:moveTo>
                    <a:pt x="253154" y="119470"/>
                  </a:moveTo>
                  <a:lnTo>
                    <a:pt x="288844" y="85595"/>
                  </a:lnTo>
                  <a:lnTo>
                    <a:pt x="324533" y="119470"/>
                  </a:lnTo>
                  <a:lnTo>
                    <a:pt x="324533" y="233797"/>
                  </a:lnTo>
                  <a:lnTo>
                    <a:pt x="253154" y="233797"/>
                  </a:lnTo>
                  <a:lnTo>
                    <a:pt x="253154" y="119470"/>
                  </a:lnTo>
                  <a:close/>
                  <a:moveTo>
                    <a:pt x="169374" y="119470"/>
                  </a:moveTo>
                  <a:lnTo>
                    <a:pt x="235007" y="119470"/>
                  </a:lnTo>
                  <a:lnTo>
                    <a:pt x="235007" y="233797"/>
                  </a:lnTo>
                  <a:lnTo>
                    <a:pt x="169374" y="233797"/>
                  </a:lnTo>
                  <a:lnTo>
                    <a:pt x="169374" y="119470"/>
                  </a:lnTo>
                  <a:close/>
                  <a:moveTo>
                    <a:pt x="124309" y="395006"/>
                  </a:moveTo>
                  <a:lnTo>
                    <a:pt x="115538" y="371717"/>
                  </a:lnTo>
                  <a:lnTo>
                    <a:pt x="67447" y="371717"/>
                  </a:lnTo>
                  <a:lnTo>
                    <a:pt x="58071" y="395006"/>
                  </a:lnTo>
                  <a:lnTo>
                    <a:pt x="21474" y="395006"/>
                  </a:lnTo>
                  <a:lnTo>
                    <a:pt x="72891" y="261321"/>
                  </a:lnTo>
                  <a:lnTo>
                    <a:pt x="111001" y="261321"/>
                  </a:lnTo>
                  <a:lnTo>
                    <a:pt x="161511" y="395006"/>
                  </a:lnTo>
                  <a:lnTo>
                    <a:pt x="124309" y="395006"/>
                  </a:lnTo>
                  <a:close/>
                  <a:moveTo>
                    <a:pt x="204157" y="395006"/>
                  </a:moveTo>
                  <a:lnTo>
                    <a:pt x="169374" y="395006"/>
                  </a:lnTo>
                  <a:lnTo>
                    <a:pt x="169374" y="261018"/>
                  </a:lnTo>
                  <a:lnTo>
                    <a:pt x="204157" y="261018"/>
                  </a:lnTo>
                  <a:lnTo>
                    <a:pt x="204157" y="395006"/>
                  </a:lnTo>
                  <a:close/>
                  <a:moveTo>
                    <a:pt x="293078" y="290659"/>
                  </a:moveTo>
                  <a:lnTo>
                    <a:pt x="251642" y="290659"/>
                  </a:lnTo>
                  <a:lnTo>
                    <a:pt x="251642" y="313040"/>
                  </a:lnTo>
                  <a:lnTo>
                    <a:pt x="290961" y="313040"/>
                  </a:lnTo>
                  <a:lnTo>
                    <a:pt x="290961" y="342378"/>
                  </a:lnTo>
                  <a:lnTo>
                    <a:pt x="251642" y="342378"/>
                  </a:lnTo>
                  <a:lnTo>
                    <a:pt x="251642" y="365365"/>
                  </a:lnTo>
                  <a:lnTo>
                    <a:pt x="293078" y="365365"/>
                  </a:lnTo>
                  <a:lnTo>
                    <a:pt x="293078" y="394703"/>
                  </a:lnTo>
                  <a:lnTo>
                    <a:pt x="216860" y="394703"/>
                  </a:lnTo>
                  <a:lnTo>
                    <a:pt x="216860" y="261018"/>
                  </a:lnTo>
                  <a:lnTo>
                    <a:pt x="293078" y="261018"/>
                  </a:lnTo>
                  <a:lnTo>
                    <a:pt x="293078" y="290659"/>
                  </a:lnTo>
                  <a:close/>
                  <a:moveTo>
                    <a:pt x="359921" y="350545"/>
                  </a:moveTo>
                  <a:lnTo>
                    <a:pt x="340261" y="350545"/>
                  </a:lnTo>
                  <a:lnTo>
                    <a:pt x="340261" y="395006"/>
                  </a:lnTo>
                  <a:lnTo>
                    <a:pt x="305479" y="395006"/>
                  </a:lnTo>
                  <a:lnTo>
                    <a:pt x="305479" y="261018"/>
                  </a:lnTo>
                  <a:lnTo>
                    <a:pt x="358711" y="261018"/>
                  </a:lnTo>
                  <a:cubicBezTo>
                    <a:pt x="387444" y="261018"/>
                    <a:pt x="407406" y="274326"/>
                    <a:pt x="407406" y="305177"/>
                  </a:cubicBezTo>
                  <a:cubicBezTo>
                    <a:pt x="407103" y="336632"/>
                    <a:pt x="390166" y="350545"/>
                    <a:pt x="359921" y="350545"/>
                  </a:cubicBezTo>
                  <a:close/>
                  <a:moveTo>
                    <a:pt x="407103" y="233797"/>
                  </a:moveTo>
                  <a:lnTo>
                    <a:pt x="342076" y="233797"/>
                  </a:lnTo>
                  <a:lnTo>
                    <a:pt x="342076" y="119470"/>
                  </a:lnTo>
                  <a:lnTo>
                    <a:pt x="407103" y="119470"/>
                  </a:lnTo>
                  <a:lnTo>
                    <a:pt x="407103" y="233797"/>
                  </a:ln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B1B6AEE-50BA-461D-BF6D-68ED00211855}"/>
                </a:ext>
              </a:extLst>
            </p:cNvPr>
            <p:cNvSpPr/>
            <p:nvPr/>
          </p:nvSpPr>
          <p:spPr>
            <a:xfrm>
              <a:off x="198060" y="583100"/>
              <a:ext cx="27221" cy="42344"/>
            </a:xfrm>
            <a:custGeom>
              <a:avLst/>
              <a:gdLst>
                <a:gd name="connsiteX0" fmla="*/ 14518 w 27220"/>
                <a:gd name="connsiteY0" fmla="*/ 0 h 42343"/>
                <a:gd name="connsiteX1" fmla="*/ 0 w 27220"/>
                <a:gd name="connsiteY1" fmla="*/ 42646 h 42343"/>
                <a:gd name="connsiteX2" fmla="*/ 29036 w 27220"/>
                <a:gd name="connsiteY2" fmla="*/ 42646 h 42343"/>
                <a:gd name="connsiteX3" fmla="*/ 14820 w 27220"/>
                <a:gd name="connsiteY3" fmla="*/ 0 h 42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20" h="42343">
                  <a:moveTo>
                    <a:pt x="14518" y="0"/>
                  </a:moveTo>
                  <a:lnTo>
                    <a:pt x="0" y="42646"/>
                  </a:lnTo>
                  <a:lnTo>
                    <a:pt x="29036" y="42646"/>
                  </a:lnTo>
                  <a:lnTo>
                    <a:pt x="14820" y="0"/>
                  </a:ln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  <p:grpSp>
        <p:nvGrpSpPr>
          <p:cNvPr id="18" name="Gráfico 16">
            <a:extLst>
              <a:ext uri="{FF2B5EF4-FFF2-40B4-BE49-F238E27FC236}">
                <a16:creationId xmlns:a16="http://schemas.microsoft.com/office/drawing/2014/main" id="{A7315C0A-A1A8-4332-A786-592306DA8500}"/>
              </a:ext>
            </a:extLst>
          </p:cNvPr>
          <p:cNvGrpSpPr/>
          <p:nvPr/>
        </p:nvGrpSpPr>
        <p:grpSpPr>
          <a:xfrm>
            <a:off x="10833903" y="305007"/>
            <a:ext cx="293078" cy="454030"/>
            <a:chOff x="5514975" y="2524125"/>
            <a:chExt cx="1162050" cy="1800225"/>
          </a:xfrm>
          <a:solidFill>
            <a:schemeClr val="bg1">
              <a:lumMod val="75000"/>
            </a:schemeClr>
          </a:solidFill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0B404B8F-AE92-441C-AACA-FABFC680D75C}"/>
                </a:ext>
              </a:extLst>
            </p:cNvPr>
            <p:cNvSpPr/>
            <p:nvPr/>
          </p:nvSpPr>
          <p:spPr>
            <a:xfrm>
              <a:off x="5524500" y="2524125"/>
              <a:ext cx="180975" cy="209550"/>
            </a:xfrm>
            <a:custGeom>
              <a:avLst/>
              <a:gdLst>
                <a:gd name="connsiteX0" fmla="*/ 26670 w 180975"/>
                <a:gd name="connsiteY0" fmla="*/ 181928 h 209550"/>
                <a:gd name="connsiteX1" fmla="*/ 58103 w 180975"/>
                <a:gd name="connsiteY1" fmla="*/ 203835 h 209550"/>
                <a:gd name="connsiteX2" fmla="*/ 100013 w 180975"/>
                <a:gd name="connsiteY2" fmla="*/ 212408 h 209550"/>
                <a:gd name="connsiteX3" fmla="*/ 134303 w 180975"/>
                <a:gd name="connsiteY3" fmla="*/ 206693 h 209550"/>
                <a:gd name="connsiteX4" fmla="*/ 161925 w 180975"/>
                <a:gd name="connsiteY4" fmla="*/ 190500 h 209550"/>
                <a:gd name="connsiteX5" fmla="*/ 180975 w 180975"/>
                <a:gd name="connsiteY5" fmla="*/ 164783 h 209550"/>
                <a:gd name="connsiteX6" fmla="*/ 189548 w 180975"/>
                <a:gd name="connsiteY6" fmla="*/ 130493 h 209550"/>
                <a:gd name="connsiteX7" fmla="*/ 146685 w 180975"/>
                <a:gd name="connsiteY7" fmla="*/ 130493 h 209550"/>
                <a:gd name="connsiteX8" fmla="*/ 132398 w 180975"/>
                <a:gd name="connsiteY8" fmla="*/ 163830 h 209550"/>
                <a:gd name="connsiteX9" fmla="*/ 100013 w 180975"/>
                <a:gd name="connsiteY9" fmla="*/ 176213 h 209550"/>
                <a:gd name="connsiteX10" fmla="*/ 74295 w 180975"/>
                <a:gd name="connsiteY10" fmla="*/ 170498 h 209550"/>
                <a:gd name="connsiteX11" fmla="*/ 57150 w 180975"/>
                <a:gd name="connsiteY11" fmla="*/ 155258 h 209550"/>
                <a:gd name="connsiteX12" fmla="*/ 47625 w 180975"/>
                <a:gd name="connsiteY12" fmla="*/ 133350 h 209550"/>
                <a:gd name="connsiteX13" fmla="*/ 44768 w 180975"/>
                <a:gd name="connsiteY13" fmla="*/ 108585 h 209550"/>
                <a:gd name="connsiteX14" fmla="*/ 47625 w 180975"/>
                <a:gd name="connsiteY14" fmla="*/ 82868 h 209550"/>
                <a:gd name="connsiteX15" fmla="*/ 57150 w 180975"/>
                <a:gd name="connsiteY15" fmla="*/ 60960 h 209550"/>
                <a:gd name="connsiteX16" fmla="*/ 74295 w 180975"/>
                <a:gd name="connsiteY16" fmla="*/ 42863 h 209550"/>
                <a:gd name="connsiteX17" fmla="*/ 100013 w 180975"/>
                <a:gd name="connsiteY17" fmla="*/ 37148 h 209550"/>
                <a:gd name="connsiteX18" fmla="*/ 116205 w 180975"/>
                <a:gd name="connsiteY18" fmla="*/ 40005 h 209550"/>
                <a:gd name="connsiteX19" fmla="*/ 129540 w 180975"/>
                <a:gd name="connsiteY19" fmla="*/ 47625 h 209550"/>
                <a:gd name="connsiteX20" fmla="*/ 139065 w 180975"/>
                <a:gd name="connsiteY20" fmla="*/ 59055 h 209550"/>
                <a:gd name="connsiteX21" fmla="*/ 143828 w 180975"/>
                <a:gd name="connsiteY21" fmla="*/ 73343 h 209550"/>
                <a:gd name="connsiteX22" fmla="*/ 186690 w 180975"/>
                <a:gd name="connsiteY22" fmla="*/ 73343 h 209550"/>
                <a:gd name="connsiteX23" fmla="*/ 177165 w 180975"/>
                <a:gd name="connsiteY23" fmla="*/ 41910 h 209550"/>
                <a:gd name="connsiteX24" fmla="*/ 158115 w 180975"/>
                <a:gd name="connsiteY24" fmla="*/ 19050 h 209550"/>
                <a:gd name="connsiteX25" fmla="*/ 131445 w 180975"/>
                <a:gd name="connsiteY25" fmla="*/ 4763 h 209550"/>
                <a:gd name="connsiteX26" fmla="*/ 100013 w 180975"/>
                <a:gd name="connsiteY26" fmla="*/ 0 h 209550"/>
                <a:gd name="connsiteX27" fmla="*/ 58103 w 180975"/>
                <a:gd name="connsiteY27" fmla="*/ 8573 h 209550"/>
                <a:gd name="connsiteX28" fmla="*/ 26670 w 180975"/>
                <a:gd name="connsiteY28" fmla="*/ 31433 h 209550"/>
                <a:gd name="connsiteX29" fmla="*/ 6668 w 180975"/>
                <a:gd name="connsiteY29" fmla="*/ 65723 h 209550"/>
                <a:gd name="connsiteX30" fmla="*/ 0 w 180975"/>
                <a:gd name="connsiteY30" fmla="*/ 106680 h 209550"/>
                <a:gd name="connsiteX31" fmla="*/ 6668 w 180975"/>
                <a:gd name="connsiteY31" fmla="*/ 147638 h 209550"/>
                <a:gd name="connsiteX32" fmla="*/ 26670 w 180975"/>
                <a:gd name="connsiteY32" fmla="*/ 1819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975" h="209550">
                  <a:moveTo>
                    <a:pt x="26670" y="181928"/>
                  </a:moveTo>
                  <a:cubicBezTo>
                    <a:pt x="35243" y="191453"/>
                    <a:pt x="45720" y="199073"/>
                    <a:pt x="58103" y="203835"/>
                  </a:cubicBezTo>
                  <a:cubicBezTo>
                    <a:pt x="70485" y="209550"/>
                    <a:pt x="84773" y="212408"/>
                    <a:pt x="100013" y="212408"/>
                  </a:cubicBezTo>
                  <a:cubicBezTo>
                    <a:pt x="112395" y="212408"/>
                    <a:pt x="123825" y="210503"/>
                    <a:pt x="134303" y="206693"/>
                  </a:cubicBezTo>
                  <a:cubicBezTo>
                    <a:pt x="144780" y="202883"/>
                    <a:pt x="153353" y="197168"/>
                    <a:pt x="161925" y="190500"/>
                  </a:cubicBezTo>
                  <a:cubicBezTo>
                    <a:pt x="169545" y="182880"/>
                    <a:pt x="176213" y="174308"/>
                    <a:pt x="180975" y="164783"/>
                  </a:cubicBezTo>
                  <a:cubicBezTo>
                    <a:pt x="185738" y="154305"/>
                    <a:pt x="188595" y="142875"/>
                    <a:pt x="189548" y="130493"/>
                  </a:cubicBezTo>
                  <a:lnTo>
                    <a:pt x="146685" y="130493"/>
                  </a:lnTo>
                  <a:cubicBezTo>
                    <a:pt x="144780" y="143828"/>
                    <a:pt x="140018" y="155258"/>
                    <a:pt x="132398" y="163830"/>
                  </a:cubicBezTo>
                  <a:cubicBezTo>
                    <a:pt x="124778" y="172403"/>
                    <a:pt x="114300" y="176213"/>
                    <a:pt x="100013" y="176213"/>
                  </a:cubicBezTo>
                  <a:cubicBezTo>
                    <a:pt x="89535" y="176213"/>
                    <a:pt x="81915" y="174308"/>
                    <a:pt x="74295" y="170498"/>
                  </a:cubicBezTo>
                  <a:cubicBezTo>
                    <a:pt x="67628" y="166688"/>
                    <a:pt x="61913" y="161925"/>
                    <a:pt x="57150" y="155258"/>
                  </a:cubicBezTo>
                  <a:cubicBezTo>
                    <a:pt x="52388" y="148590"/>
                    <a:pt x="49530" y="141923"/>
                    <a:pt x="47625" y="133350"/>
                  </a:cubicBezTo>
                  <a:cubicBezTo>
                    <a:pt x="45720" y="125730"/>
                    <a:pt x="44768" y="117158"/>
                    <a:pt x="44768" y="108585"/>
                  </a:cubicBezTo>
                  <a:cubicBezTo>
                    <a:pt x="44768" y="100013"/>
                    <a:pt x="45720" y="91440"/>
                    <a:pt x="47625" y="82868"/>
                  </a:cubicBezTo>
                  <a:cubicBezTo>
                    <a:pt x="49530" y="74295"/>
                    <a:pt x="52388" y="66675"/>
                    <a:pt x="57150" y="60960"/>
                  </a:cubicBezTo>
                  <a:cubicBezTo>
                    <a:pt x="61913" y="52388"/>
                    <a:pt x="67628" y="47625"/>
                    <a:pt x="74295" y="42863"/>
                  </a:cubicBezTo>
                  <a:cubicBezTo>
                    <a:pt x="80963" y="39053"/>
                    <a:pt x="89535" y="37148"/>
                    <a:pt x="100013" y="37148"/>
                  </a:cubicBezTo>
                  <a:cubicBezTo>
                    <a:pt x="105728" y="37148"/>
                    <a:pt x="110490" y="38100"/>
                    <a:pt x="116205" y="40005"/>
                  </a:cubicBezTo>
                  <a:cubicBezTo>
                    <a:pt x="120968" y="41910"/>
                    <a:pt x="125730" y="44768"/>
                    <a:pt x="129540" y="47625"/>
                  </a:cubicBezTo>
                  <a:cubicBezTo>
                    <a:pt x="133350" y="50483"/>
                    <a:pt x="137160" y="54293"/>
                    <a:pt x="139065" y="59055"/>
                  </a:cubicBezTo>
                  <a:cubicBezTo>
                    <a:pt x="141923" y="62865"/>
                    <a:pt x="143828" y="67628"/>
                    <a:pt x="143828" y="73343"/>
                  </a:cubicBezTo>
                  <a:lnTo>
                    <a:pt x="186690" y="73343"/>
                  </a:lnTo>
                  <a:cubicBezTo>
                    <a:pt x="185738" y="61913"/>
                    <a:pt x="181928" y="51435"/>
                    <a:pt x="177165" y="41910"/>
                  </a:cubicBezTo>
                  <a:cubicBezTo>
                    <a:pt x="172403" y="32385"/>
                    <a:pt x="165735" y="24765"/>
                    <a:pt x="158115" y="19050"/>
                  </a:cubicBezTo>
                  <a:cubicBezTo>
                    <a:pt x="150495" y="13335"/>
                    <a:pt x="140970" y="8573"/>
                    <a:pt x="131445" y="4763"/>
                  </a:cubicBezTo>
                  <a:cubicBezTo>
                    <a:pt x="121920" y="1905"/>
                    <a:pt x="110490" y="0"/>
                    <a:pt x="100013" y="0"/>
                  </a:cubicBezTo>
                  <a:cubicBezTo>
                    <a:pt x="83820" y="0"/>
                    <a:pt x="70485" y="2858"/>
                    <a:pt x="58103" y="8573"/>
                  </a:cubicBezTo>
                  <a:cubicBezTo>
                    <a:pt x="45720" y="13335"/>
                    <a:pt x="35243" y="20955"/>
                    <a:pt x="26670" y="31433"/>
                  </a:cubicBezTo>
                  <a:cubicBezTo>
                    <a:pt x="18098" y="40958"/>
                    <a:pt x="11430" y="52388"/>
                    <a:pt x="6668" y="65723"/>
                  </a:cubicBezTo>
                  <a:cubicBezTo>
                    <a:pt x="1905" y="78105"/>
                    <a:pt x="0" y="92393"/>
                    <a:pt x="0" y="106680"/>
                  </a:cubicBezTo>
                  <a:cubicBezTo>
                    <a:pt x="0" y="121920"/>
                    <a:pt x="1905" y="135255"/>
                    <a:pt x="6668" y="147638"/>
                  </a:cubicBezTo>
                  <a:cubicBezTo>
                    <a:pt x="11430" y="160973"/>
                    <a:pt x="18098" y="172403"/>
                    <a:pt x="26670" y="1819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91D00A2-17C4-4C38-AD3C-C722800BC315}"/>
                </a:ext>
              </a:extLst>
            </p:cNvPr>
            <p:cNvSpPr/>
            <p:nvPr/>
          </p:nvSpPr>
          <p:spPr>
            <a:xfrm>
              <a:off x="5728335" y="2582227"/>
              <a:ext cx="142875" cy="152400"/>
            </a:xfrm>
            <a:custGeom>
              <a:avLst/>
              <a:gdLst>
                <a:gd name="connsiteX0" fmla="*/ 19050 w 142875"/>
                <a:gd name="connsiteY0" fmla="*/ 132398 h 152400"/>
                <a:gd name="connsiteX1" fmla="*/ 42863 w 142875"/>
                <a:gd name="connsiteY1" fmla="*/ 148590 h 152400"/>
                <a:gd name="connsiteX2" fmla="*/ 74295 w 142875"/>
                <a:gd name="connsiteY2" fmla="*/ 154305 h 152400"/>
                <a:gd name="connsiteX3" fmla="*/ 117158 w 142875"/>
                <a:gd name="connsiteY3" fmla="*/ 142875 h 152400"/>
                <a:gd name="connsiteX4" fmla="*/ 142875 w 142875"/>
                <a:gd name="connsiteY4" fmla="*/ 104775 h 152400"/>
                <a:gd name="connsiteX5" fmla="*/ 107633 w 142875"/>
                <a:gd name="connsiteY5" fmla="*/ 104775 h 152400"/>
                <a:gd name="connsiteX6" fmla="*/ 97155 w 142875"/>
                <a:gd name="connsiteY6" fmla="*/ 118110 h 152400"/>
                <a:gd name="connsiteX7" fmla="*/ 76200 w 142875"/>
                <a:gd name="connsiteY7" fmla="*/ 123825 h 152400"/>
                <a:gd name="connsiteX8" fmla="*/ 50483 w 142875"/>
                <a:gd name="connsiteY8" fmla="*/ 115253 h 152400"/>
                <a:gd name="connsiteX9" fmla="*/ 40958 w 142875"/>
                <a:gd name="connsiteY9" fmla="*/ 86678 h 152400"/>
                <a:gd name="connsiteX10" fmla="*/ 146685 w 142875"/>
                <a:gd name="connsiteY10" fmla="*/ 86678 h 152400"/>
                <a:gd name="connsiteX11" fmla="*/ 143828 w 142875"/>
                <a:gd name="connsiteY11" fmla="*/ 54293 h 152400"/>
                <a:gd name="connsiteX12" fmla="*/ 130492 w 142875"/>
                <a:gd name="connsiteY12" fmla="*/ 26670 h 152400"/>
                <a:gd name="connsiteX13" fmla="*/ 107633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7 h 152400"/>
                <a:gd name="connsiteX17" fmla="*/ 5715 w 142875"/>
                <a:gd name="connsiteY17" fmla="*/ 46673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19050 w 142875"/>
                <a:gd name="connsiteY20" fmla="*/ 132398 h 152400"/>
                <a:gd name="connsiteX21" fmla="*/ 40958 w 142875"/>
                <a:gd name="connsiteY21" fmla="*/ 50482 h 152400"/>
                <a:gd name="connsiteX22" fmla="*/ 46672 w 142875"/>
                <a:gd name="connsiteY22" fmla="*/ 40005 h 152400"/>
                <a:gd name="connsiteX23" fmla="*/ 57150 w 142875"/>
                <a:gd name="connsiteY23" fmla="*/ 31432 h 152400"/>
                <a:gd name="connsiteX24" fmla="*/ 73343 w 142875"/>
                <a:gd name="connsiteY24" fmla="*/ 28575 h 152400"/>
                <a:gd name="connsiteX25" fmla="*/ 95250 w 142875"/>
                <a:gd name="connsiteY25" fmla="*/ 36195 h 152400"/>
                <a:gd name="connsiteX26" fmla="*/ 105728 w 142875"/>
                <a:gd name="connsiteY26" fmla="*/ 59055 h 152400"/>
                <a:gd name="connsiteX27" fmla="*/ 40005 w 142875"/>
                <a:gd name="connsiteY27" fmla="*/ 59055 h 152400"/>
                <a:gd name="connsiteX28" fmla="*/ 40958 w 142875"/>
                <a:gd name="connsiteY28" fmla="*/ 5048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19050" y="132398"/>
                  </a:moveTo>
                  <a:cubicBezTo>
                    <a:pt x="25718" y="139065"/>
                    <a:pt x="33338" y="144780"/>
                    <a:pt x="42863" y="148590"/>
                  </a:cubicBezTo>
                  <a:cubicBezTo>
                    <a:pt x="52388" y="152400"/>
                    <a:pt x="62865" y="154305"/>
                    <a:pt x="74295" y="154305"/>
                  </a:cubicBezTo>
                  <a:cubicBezTo>
                    <a:pt x="90488" y="154305"/>
                    <a:pt x="104775" y="150495"/>
                    <a:pt x="117158" y="142875"/>
                  </a:cubicBezTo>
                  <a:cubicBezTo>
                    <a:pt x="128588" y="135255"/>
                    <a:pt x="137160" y="122873"/>
                    <a:pt x="142875" y="104775"/>
                  </a:cubicBezTo>
                  <a:lnTo>
                    <a:pt x="107633" y="104775"/>
                  </a:lnTo>
                  <a:cubicBezTo>
                    <a:pt x="106680" y="109538"/>
                    <a:pt x="102870" y="113348"/>
                    <a:pt x="97155" y="118110"/>
                  </a:cubicBezTo>
                  <a:cubicBezTo>
                    <a:pt x="91440" y="121920"/>
                    <a:pt x="83820" y="123825"/>
                    <a:pt x="76200" y="123825"/>
                  </a:cubicBezTo>
                  <a:cubicBezTo>
                    <a:pt x="64770" y="123825"/>
                    <a:pt x="56197" y="120967"/>
                    <a:pt x="50483" y="115253"/>
                  </a:cubicBezTo>
                  <a:cubicBezTo>
                    <a:pt x="44768" y="109538"/>
                    <a:pt x="40958" y="100013"/>
                    <a:pt x="40958" y="86678"/>
                  </a:cubicBezTo>
                  <a:lnTo>
                    <a:pt x="146685" y="86678"/>
                  </a:lnTo>
                  <a:cubicBezTo>
                    <a:pt x="147638" y="75248"/>
                    <a:pt x="146685" y="64770"/>
                    <a:pt x="143828" y="54293"/>
                  </a:cubicBezTo>
                  <a:cubicBezTo>
                    <a:pt x="140970" y="43815"/>
                    <a:pt x="137160" y="34290"/>
                    <a:pt x="130492" y="26670"/>
                  </a:cubicBezTo>
                  <a:cubicBezTo>
                    <a:pt x="124778" y="18098"/>
                    <a:pt x="117158" y="12383"/>
                    <a:pt x="107633" y="7620"/>
                  </a:cubicBezTo>
                  <a:cubicBezTo>
                    <a:pt x="98108" y="2858"/>
                    <a:pt x="87630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2" y="15240"/>
                    <a:pt x="20955" y="21907"/>
                  </a:cubicBezTo>
                  <a:cubicBezTo>
                    <a:pt x="14288" y="28575"/>
                    <a:pt x="9525" y="37148"/>
                    <a:pt x="5715" y="46673"/>
                  </a:cubicBezTo>
                  <a:cubicBezTo>
                    <a:pt x="1905" y="56198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7620" y="117158"/>
                    <a:pt x="12383" y="124778"/>
                    <a:pt x="19050" y="132398"/>
                  </a:cubicBezTo>
                  <a:close/>
                  <a:moveTo>
                    <a:pt x="40958" y="50482"/>
                  </a:moveTo>
                  <a:cubicBezTo>
                    <a:pt x="41910" y="46673"/>
                    <a:pt x="43815" y="43815"/>
                    <a:pt x="46672" y="40005"/>
                  </a:cubicBezTo>
                  <a:cubicBezTo>
                    <a:pt x="49530" y="37148"/>
                    <a:pt x="52388" y="34290"/>
                    <a:pt x="57150" y="31432"/>
                  </a:cubicBezTo>
                  <a:cubicBezTo>
                    <a:pt x="60960" y="29528"/>
                    <a:pt x="66675" y="28575"/>
                    <a:pt x="73343" y="28575"/>
                  </a:cubicBezTo>
                  <a:cubicBezTo>
                    <a:pt x="82868" y="28575"/>
                    <a:pt x="90488" y="31432"/>
                    <a:pt x="95250" y="36195"/>
                  </a:cubicBezTo>
                  <a:cubicBezTo>
                    <a:pt x="100013" y="41910"/>
                    <a:pt x="103823" y="49530"/>
                    <a:pt x="105728" y="59055"/>
                  </a:cubicBezTo>
                  <a:lnTo>
                    <a:pt x="40005" y="59055"/>
                  </a:lnTo>
                  <a:cubicBezTo>
                    <a:pt x="39053" y="57150"/>
                    <a:pt x="40005" y="54293"/>
                    <a:pt x="40958" y="50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81A97037-F7D8-4DC8-8F08-2191A74B033E}"/>
                </a:ext>
              </a:extLst>
            </p:cNvPr>
            <p:cNvSpPr/>
            <p:nvPr/>
          </p:nvSpPr>
          <p:spPr>
            <a:xfrm>
              <a:off x="5891213" y="2581275"/>
              <a:ext cx="85725" cy="142875"/>
            </a:xfrm>
            <a:custGeom>
              <a:avLst/>
              <a:gdLst>
                <a:gd name="connsiteX0" fmla="*/ 40005 w 85725"/>
                <a:gd name="connsiteY0" fmla="*/ 84773 h 142875"/>
                <a:gd name="connsiteX1" fmla="*/ 41910 w 85725"/>
                <a:gd name="connsiteY1" fmla="*/ 66675 h 142875"/>
                <a:gd name="connsiteX2" fmla="*/ 48577 w 85725"/>
                <a:gd name="connsiteY2" fmla="*/ 51435 h 142875"/>
                <a:gd name="connsiteX3" fmla="*/ 60960 w 85725"/>
                <a:gd name="connsiteY3" fmla="*/ 40958 h 142875"/>
                <a:gd name="connsiteX4" fmla="*/ 80010 w 85725"/>
                <a:gd name="connsiteY4" fmla="*/ 37147 h 142875"/>
                <a:gd name="connsiteX5" fmla="*/ 87630 w 85725"/>
                <a:gd name="connsiteY5" fmla="*/ 37147 h 142875"/>
                <a:gd name="connsiteX6" fmla="*/ 94298 w 85725"/>
                <a:gd name="connsiteY6" fmla="*/ 38100 h 142875"/>
                <a:gd name="connsiteX7" fmla="*/ 94298 w 85725"/>
                <a:gd name="connsiteY7" fmla="*/ 952 h 142875"/>
                <a:gd name="connsiteX8" fmla="*/ 85725 w 85725"/>
                <a:gd name="connsiteY8" fmla="*/ 0 h 142875"/>
                <a:gd name="connsiteX9" fmla="*/ 71438 w 85725"/>
                <a:gd name="connsiteY9" fmla="*/ 1905 h 142875"/>
                <a:gd name="connsiteX10" fmla="*/ 58102 w 85725"/>
                <a:gd name="connsiteY10" fmla="*/ 8573 h 142875"/>
                <a:gd name="connsiteX11" fmla="*/ 46673 w 85725"/>
                <a:gd name="connsiteY11" fmla="*/ 18098 h 142875"/>
                <a:gd name="connsiteX12" fmla="*/ 39052 w 85725"/>
                <a:gd name="connsiteY12" fmla="*/ 30480 h 142875"/>
                <a:gd name="connsiteX13" fmla="*/ 38100 w 85725"/>
                <a:gd name="connsiteY13" fmla="*/ 30480 h 142875"/>
                <a:gd name="connsiteX14" fmla="*/ 38100 w 85725"/>
                <a:gd name="connsiteY14" fmla="*/ 3810 h 142875"/>
                <a:gd name="connsiteX15" fmla="*/ 0 w 85725"/>
                <a:gd name="connsiteY15" fmla="*/ 3810 h 142875"/>
                <a:gd name="connsiteX16" fmla="*/ 0 w 85725"/>
                <a:gd name="connsiteY16" fmla="*/ 150495 h 142875"/>
                <a:gd name="connsiteX17" fmla="*/ 40005 w 85725"/>
                <a:gd name="connsiteY17" fmla="*/ 150495 h 142875"/>
                <a:gd name="connsiteX18" fmla="*/ 40005 w 85725"/>
                <a:gd name="connsiteY18" fmla="*/ 8477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725" h="142875">
                  <a:moveTo>
                    <a:pt x="40005" y="84773"/>
                  </a:moveTo>
                  <a:cubicBezTo>
                    <a:pt x="40005" y="78105"/>
                    <a:pt x="40957" y="72390"/>
                    <a:pt x="41910" y="66675"/>
                  </a:cubicBezTo>
                  <a:cubicBezTo>
                    <a:pt x="42863" y="60960"/>
                    <a:pt x="45720" y="56197"/>
                    <a:pt x="48577" y="51435"/>
                  </a:cubicBezTo>
                  <a:cubicBezTo>
                    <a:pt x="51435" y="47625"/>
                    <a:pt x="56198" y="43815"/>
                    <a:pt x="60960" y="40958"/>
                  </a:cubicBezTo>
                  <a:cubicBezTo>
                    <a:pt x="65723" y="38100"/>
                    <a:pt x="72390" y="37147"/>
                    <a:pt x="80010" y="37147"/>
                  </a:cubicBezTo>
                  <a:cubicBezTo>
                    <a:pt x="82868" y="37147"/>
                    <a:pt x="84773" y="37147"/>
                    <a:pt x="87630" y="37147"/>
                  </a:cubicBezTo>
                  <a:cubicBezTo>
                    <a:pt x="90488" y="37147"/>
                    <a:pt x="92393" y="38100"/>
                    <a:pt x="94298" y="38100"/>
                  </a:cubicBezTo>
                  <a:lnTo>
                    <a:pt x="94298" y="952"/>
                  </a:lnTo>
                  <a:cubicBezTo>
                    <a:pt x="91440" y="0"/>
                    <a:pt x="88582" y="0"/>
                    <a:pt x="85725" y="0"/>
                  </a:cubicBezTo>
                  <a:cubicBezTo>
                    <a:pt x="80963" y="0"/>
                    <a:pt x="76200" y="0"/>
                    <a:pt x="71438" y="1905"/>
                  </a:cubicBezTo>
                  <a:cubicBezTo>
                    <a:pt x="66675" y="3810"/>
                    <a:pt x="61913" y="5715"/>
                    <a:pt x="58102" y="8573"/>
                  </a:cubicBezTo>
                  <a:cubicBezTo>
                    <a:pt x="54293" y="11430"/>
                    <a:pt x="50482" y="14288"/>
                    <a:pt x="46673" y="18098"/>
                  </a:cubicBezTo>
                  <a:cubicBezTo>
                    <a:pt x="43815" y="21908"/>
                    <a:pt x="40957" y="26670"/>
                    <a:pt x="39052" y="30480"/>
                  </a:cubicBezTo>
                  <a:lnTo>
                    <a:pt x="38100" y="30480"/>
                  </a:lnTo>
                  <a:lnTo>
                    <a:pt x="38100" y="3810"/>
                  </a:lnTo>
                  <a:lnTo>
                    <a:pt x="0" y="3810"/>
                  </a:lnTo>
                  <a:lnTo>
                    <a:pt x="0" y="150495"/>
                  </a:lnTo>
                  <a:lnTo>
                    <a:pt x="40005" y="150495"/>
                  </a:lnTo>
                  <a:lnTo>
                    <a:pt x="40005" y="847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E455F186-ED41-4915-9941-36AA1DCF039E}"/>
                </a:ext>
              </a:extLst>
            </p:cNvPr>
            <p:cNvSpPr/>
            <p:nvPr/>
          </p:nvSpPr>
          <p:spPr>
            <a:xfrm>
              <a:off x="5999798" y="2541270"/>
              <a:ext cx="85725" cy="190500"/>
            </a:xfrm>
            <a:custGeom>
              <a:avLst/>
              <a:gdLst>
                <a:gd name="connsiteX0" fmla="*/ 23813 w 85725"/>
                <a:gd name="connsiteY0" fmla="*/ 157163 h 190500"/>
                <a:gd name="connsiteX1" fmla="*/ 27622 w 85725"/>
                <a:gd name="connsiteY1" fmla="*/ 175260 h 190500"/>
                <a:gd name="connsiteX2" fmla="*/ 38100 w 85725"/>
                <a:gd name="connsiteY2" fmla="*/ 185738 h 190500"/>
                <a:gd name="connsiteX3" fmla="*/ 52388 w 85725"/>
                <a:gd name="connsiteY3" fmla="*/ 190500 h 190500"/>
                <a:gd name="connsiteX4" fmla="*/ 70485 w 85725"/>
                <a:gd name="connsiteY4" fmla="*/ 191453 h 190500"/>
                <a:gd name="connsiteX5" fmla="*/ 82867 w 85725"/>
                <a:gd name="connsiteY5" fmla="*/ 191453 h 190500"/>
                <a:gd name="connsiteX6" fmla="*/ 94297 w 85725"/>
                <a:gd name="connsiteY6" fmla="*/ 190500 h 190500"/>
                <a:gd name="connsiteX7" fmla="*/ 94297 w 85725"/>
                <a:gd name="connsiteY7" fmla="*/ 159068 h 190500"/>
                <a:gd name="connsiteX8" fmla="*/ 88582 w 85725"/>
                <a:gd name="connsiteY8" fmla="*/ 160020 h 190500"/>
                <a:gd name="connsiteX9" fmla="*/ 81915 w 85725"/>
                <a:gd name="connsiteY9" fmla="*/ 160020 h 190500"/>
                <a:gd name="connsiteX10" fmla="*/ 68580 w 85725"/>
                <a:gd name="connsiteY10" fmla="*/ 156210 h 190500"/>
                <a:gd name="connsiteX11" fmla="*/ 64770 w 85725"/>
                <a:gd name="connsiteY11" fmla="*/ 142875 h 190500"/>
                <a:gd name="connsiteX12" fmla="*/ 64770 w 85725"/>
                <a:gd name="connsiteY12" fmla="*/ 70485 h 190500"/>
                <a:gd name="connsiteX13" fmla="*/ 94297 w 85725"/>
                <a:gd name="connsiteY13" fmla="*/ 70485 h 190500"/>
                <a:gd name="connsiteX14" fmla="*/ 94297 w 85725"/>
                <a:gd name="connsiteY14" fmla="*/ 43815 h 190500"/>
                <a:gd name="connsiteX15" fmla="*/ 64770 w 85725"/>
                <a:gd name="connsiteY15" fmla="*/ 43815 h 190500"/>
                <a:gd name="connsiteX16" fmla="*/ 64770 w 85725"/>
                <a:gd name="connsiteY16" fmla="*/ 0 h 190500"/>
                <a:gd name="connsiteX17" fmla="*/ 24765 w 85725"/>
                <a:gd name="connsiteY17" fmla="*/ 0 h 190500"/>
                <a:gd name="connsiteX18" fmla="*/ 24765 w 85725"/>
                <a:gd name="connsiteY18" fmla="*/ 43815 h 190500"/>
                <a:gd name="connsiteX19" fmla="*/ 0 w 85725"/>
                <a:gd name="connsiteY19" fmla="*/ 43815 h 190500"/>
                <a:gd name="connsiteX20" fmla="*/ 0 w 85725"/>
                <a:gd name="connsiteY20" fmla="*/ 70485 h 190500"/>
                <a:gd name="connsiteX21" fmla="*/ 24765 w 85725"/>
                <a:gd name="connsiteY21" fmla="*/ 70485 h 190500"/>
                <a:gd name="connsiteX22" fmla="*/ 24765 w 85725"/>
                <a:gd name="connsiteY22" fmla="*/ 15716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5725" h="190500">
                  <a:moveTo>
                    <a:pt x="23813" y="157163"/>
                  </a:moveTo>
                  <a:cubicBezTo>
                    <a:pt x="23813" y="164783"/>
                    <a:pt x="24765" y="170498"/>
                    <a:pt x="27622" y="175260"/>
                  </a:cubicBezTo>
                  <a:cubicBezTo>
                    <a:pt x="30480" y="180023"/>
                    <a:pt x="33338" y="182880"/>
                    <a:pt x="38100" y="185738"/>
                  </a:cubicBezTo>
                  <a:cubicBezTo>
                    <a:pt x="41910" y="188595"/>
                    <a:pt x="47625" y="189548"/>
                    <a:pt x="52388" y="190500"/>
                  </a:cubicBezTo>
                  <a:cubicBezTo>
                    <a:pt x="58102" y="191453"/>
                    <a:pt x="63817" y="191453"/>
                    <a:pt x="70485" y="191453"/>
                  </a:cubicBezTo>
                  <a:cubicBezTo>
                    <a:pt x="74295" y="191453"/>
                    <a:pt x="78105" y="191453"/>
                    <a:pt x="82867" y="191453"/>
                  </a:cubicBezTo>
                  <a:cubicBezTo>
                    <a:pt x="86677" y="191453"/>
                    <a:pt x="90488" y="190500"/>
                    <a:pt x="94297" y="190500"/>
                  </a:cubicBezTo>
                  <a:lnTo>
                    <a:pt x="94297" y="159068"/>
                  </a:lnTo>
                  <a:cubicBezTo>
                    <a:pt x="92392" y="159068"/>
                    <a:pt x="90488" y="160020"/>
                    <a:pt x="88582" y="160020"/>
                  </a:cubicBezTo>
                  <a:cubicBezTo>
                    <a:pt x="86677" y="160020"/>
                    <a:pt x="84772" y="160020"/>
                    <a:pt x="81915" y="160020"/>
                  </a:cubicBezTo>
                  <a:cubicBezTo>
                    <a:pt x="75247" y="160020"/>
                    <a:pt x="70485" y="159068"/>
                    <a:pt x="68580" y="156210"/>
                  </a:cubicBezTo>
                  <a:cubicBezTo>
                    <a:pt x="66675" y="154305"/>
                    <a:pt x="64770" y="149543"/>
                    <a:pt x="64770" y="142875"/>
                  </a:cubicBezTo>
                  <a:lnTo>
                    <a:pt x="64770" y="70485"/>
                  </a:lnTo>
                  <a:lnTo>
                    <a:pt x="94297" y="70485"/>
                  </a:lnTo>
                  <a:lnTo>
                    <a:pt x="94297" y="43815"/>
                  </a:lnTo>
                  <a:lnTo>
                    <a:pt x="64770" y="43815"/>
                  </a:lnTo>
                  <a:lnTo>
                    <a:pt x="64770" y="0"/>
                  </a:lnTo>
                  <a:lnTo>
                    <a:pt x="24765" y="0"/>
                  </a:lnTo>
                  <a:lnTo>
                    <a:pt x="24765" y="43815"/>
                  </a:lnTo>
                  <a:lnTo>
                    <a:pt x="0" y="43815"/>
                  </a:lnTo>
                  <a:lnTo>
                    <a:pt x="0" y="70485"/>
                  </a:lnTo>
                  <a:lnTo>
                    <a:pt x="24765" y="70485"/>
                  </a:lnTo>
                  <a:lnTo>
                    <a:pt x="24765" y="157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6829F7AE-7182-4474-AEC3-1F1D8CB5EB39}"/>
                </a:ext>
              </a:extLst>
            </p:cNvPr>
            <p:cNvSpPr/>
            <p:nvPr/>
          </p:nvSpPr>
          <p:spPr>
            <a:xfrm>
              <a:off x="6114098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966F3F12-1E99-4CC3-945A-17F2BE3220CC}"/>
                </a:ext>
              </a:extLst>
            </p:cNvPr>
            <p:cNvSpPr/>
            <p:nvPr/>
          </p:nvSpPr>
          <p:spPr>
            <a:xfrm>
              <a:off x="6114098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4F9AC7FC-9339-406D-882F-28FB145D0BCF}"/>
                </a:ext>
              </a:extLst>
            </p:cNvPr>
            <p:cNvSpPr/>
            <p:nvPr/>
          </p:nvSpPr>
          <p:spPr>
            <a:xfrm>
              <a:off x="6170295" y="2528888"/>
              <a:ext cx="85725" cy="200025"/>
            </a:xfrm>
            <a:custGeom>
              <a:avLst/>
              <a:gdLst>
                <a:gd name="connsiteX0" fmla="*/ 24765 w 85725"/>
                <a:gd name="connsiteY0" fmla="*/ 202883 h 200025"/>
                <a:gd name="connsiteX1" fmla="*/ 64770 w 85725"/>
                <a:gd name="connsiteY1" fmla="*/ 202883 h 200025"/>
                <a:gd name="connsiteX2" fmla="*/ 64770 w 85725"/>
                <a:gd name="connsiteY2" fmla="*/ 82868 h 200025"/>
                <a:gd name="connsiteX3" fmla="*/ 92392 w 85725"/>
                <a:gd name="connsiteY3" fmla="*/ 82868 h 200025"/>
                <a:gd name="connsiteX4" fmla="*/ 92392 w 85725"/>
                <a:gd name="connsiteY4" fmla="*/ 56198 h 200025"/>
                <a:gd name="connsiteX5" fmla="*/ 64770 w 85725"/>
                <a:gd name="connsiteY5" fmla="*/ 56198 h 200025"/>
                <a:gd name="connsiteX6" fmla="*/ 64770 w 85725"/>
                <a:gd name="connsiteY6" fmla="*/ 47625 h 200025"/>
                <a:gd name="connsiteX7" fmla="*/ 68580 w 85725"/>
                <a:gd name="connsiteY7" fmla="*/ 34290 h 200025"/>
                <a:gd name="connsiteX8" fmla="*/ 80010 w 85725"/>
                <a:gd name="connsiteY8" fmla="*/ 30480 h 200025"/>
                <a:gd name="connsiteX9" fmla="*/ 94297 w 85725"/>
                <a:gd name="connsiteY9" fmla="*/ 31433 h 200025"/>
                <a:gd name="connsiteX10" fmla="*/ 94297 w 85725"/>
                <a:gd name="connsiteY10" fmla="*/ 953 h 200025"/>
                <a:gd name="connsiteX11" fmla="*/ 83820 w 85725"/>
                <a:gd name="connsiteY11" fmla="*/ 0 h 200025"/>
                <a:gd name="connsiteX12" fmla="*/ 73342 w 85725"/>
                <a:gd name="connsiteY12" fmla="*/ 0 h 200025"/>
                <a:gd name="connsiteX13" fmla="*/ 36195 w 85725"/>
                <a:gd name="connsiteY13" fmla="*/ 12383 h 200025"/>
                <a:gd name="connsiteX14" fmla="*/ 23813 w 85725"/>
                <a:gd name="connsiteY14" fmla="*/ 44768 h 200025"/>
                <a:gd name="connsiteX15" fmla="*/ 23813 w 85725"/>
                <a:gd name="connsiteY15" fmla="*/ 56198 h 200025"/>
                <a:gd name="connsiteX16" fmla="*/ 0 w 85725"/>
                <a:gd name="connsiteY16" fmla="*/ 56198 h 200025"/>
                <a:gd name="connsiteX17" fmla="*/ 0 w 85725"/>
                <a:gd name="connsiteY17" fmla="*/ 82868 h 200025"/>
                <a:gd name="connsiteX18" fmla="*/ 23813 w 85725"/>
                <a:gd name="connsiteY18" fmla="*/ 82868 h 200025"/>
                <a:gd name="connsiteX19" fmla="*/ 23813 w 85725"/>
                <a:gd name="connsiteY19" fmla="*/ 20288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725" h="200025">
                  <a:moveTo>
                    <a:pt x="24765" y="202883"/>
                  </a:moveTo>
                  <a:lnTo>
                    <a:pt x="64770" y="202883"/>
                  </a:lnTo>
                  <a:lnTo>
                    <a:pt x="64770" y="82868"/>
                  </a:lnTo>
                  <a:lnTo>
                    <a:pt x="92392" y="82868"/>
                  </a:lnTo>
                  <a:lnTo>
                    <a:pt x="92392" y="56198"/>
                  </a:lnTo>
                  <a:lnTo>
                    <a:pt x="64770" y="56198"/>
                  </a:lnTo>
                  <a:lnTo>
                    <a:pt x="64770" y="47625"/>
                  </a:lnTo>
                  <a:cubicBezTo>
                    <a:pt x="64770" y="41910"/>
                    <a:pt x="65722" y="37148"/>
                    <a:pt x="68580" y="34290"/>
                  </a:cubicBezTo>
                  <a:cubicBezTo>
                    <a:pt x="70485" y="31433"/>
                    <a:pt x="75247" y="30480"/>
                    <a:pt x="80010" y="30480"/>
                  </a:cubicBezTo>
                  <a:cubicBezTo>
                    <a:pt x="84772" y="30480"/>
                    <a:pt x="90488" y="30480"/>
                    <a:pt x="94297" y="31433"/>
                  </a:cubicBezTo>
                  <a:lnTo>
                    <a:pt x="94297" y="953"/>
                  </a:lnTo>
                  <a:cubicBezTo>
                    <a:pt x="90488" y="953"/>
                    <a:pt x="87630" y="953"/>
                    <a:pt x="83820" y="0"/>
                  </a:cubicBezTo>
                  <a:cubicBezTo>
                    <a:pt x="80010" y="0"/>
                    <a:pt x="76200" y="0"/>
                    <a:pt x="73342" y="0"/>
                  </a:cubicBezTo>
                  <a:cubicBezTo>
                    <a:pt x="57150" y="0"/>
                    <a:pt x="44767" y="3810"/>
                    <a:pt x="36195" y="12383"/>
                  </a:cubicBezTo>
                  <a:cubicBezTo>
                    <a:pt x="27622" y="20955"/>
                    <a:pt x="23813" y="31433"/>
                    <a:pt x="23813" y="44768"/>
                  </a:cubicBezTo>
                  <a:lnTo>
                    <a:pt x="23813" y="56198"/>
                  </a:lnTo>
                  <a:lnTo>
                    <a:pt x="0" y="56198"/>
                  </a:lnTo>
                  <a:lnTo>
                    <a:pt x="0" y="82868"/>
                  </a:lnTo>
                  <a:lnTo>
                    <a:pt x="23813" y="82868"/>
                  </a:lnTo>
                  <a:lnTo>
                    <a:pt x="23813" y="2028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6B6797E6-31F6-4586-9CD4-1A4DF261360D}"/>
                </a:ext>
              </a:extLst>
            </p:cNvPr>
            <p:cNvSpPr/>
            <p:nvPr/>
          </p:nvSpPr>
          <p:spPr>
            <a:xfrm>
              <a:off x="6287453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227EDDC0-07EC-4A23-BA8E-296DFA18AEEC}"/>
                </a:ext>
              </a:extLst>
            </p:cNvPr>
            <p:cNvSpPr/>
            <p:nvPr/>
          </p:nvSpPr>
          <p:spPr>
            <a:xfrm>
              <a:off x="6287453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1DE61C93-0AC8-4C9D-9DC5-5132202B60D4}"/>
                </a:ext>
              </a:extLst>
            </p:cNvPr>
            <p:cNvSpPr/>
            <p:nvPr/>
          </p:nvSpPr>
          <p:spPr>
            <a:xfrm>
              <a:off x="6380798" y="4068128"/>
              <a:ext cx="28575" cy="95250"/>
            </a:xfrm>
            <a:custGeom>
              <a:avLst/>
              <a:gdLst>
                <a:gd name="connsiteX0" fmla="*/ 0 w 28575"/>
                <a:gd name="connsiteY0" fmla="*/ 0 h 95250"/>
                <a:gd name="connsiteX1" fmla="*/ 28575 w 28575"/>
                <a:gd name="connsiteY1" fmla="*/ 0 h 95250"/>
                <a:gd name="connsiteX2" fmla="*/ 28575 w 28575"/>
                <a:gd name="connsiteY2" fmla="*/ 103823 h 95250"/>
                <a:gd name="connsiteX3" fmla="*/ 0 w 28575"/>
                <a:gd name="connsiteY3" fmla="*/ 1038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95250">
                  <a:moveTo>
                    <a:pt x="0" y="0"/>
                  </a:moveTo>
                  <a:lnTo>
                    <a:pt x="28575" y="0"/>
                  </a:lnTo>
                  <a:lnTo>
                    <a:pt x="28575" y="103823"/>
                  </a:lnTo>
                  <a:lnTo>
                    <a:pt x="0" y="1038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5098B524-B440-4703-B2EF-8790574A8592}"/>
                </a:ext>
              </a:extLst>
            </p:cNvPr>
            <p:cNvSpPr/>
            <p:nvPr/>
          </p:nvSpPr>
          <p:spPr>
            <a:xfrm>
              <a:off x="6380798" y="4028123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28575 w 28575"/>
                <a:gd name="connsiteY1" fmla="*/ 0 h 19050"/>
                <a:gd name="connsiteX2" fmla="*/ 28575 w 28575"/>
                <a:gd name="connsiteY2" fmla="*/ 23812 h 19050"/>
                <a:gd name="connsiteX3" fmla="*/ 0 w 28575"/>
                <a:gd name="connsiteY3" fmla="*/ 2381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28575" y="0"/>
                  </a:lnTo>
                  <a:lnTo>
                    <a:pt x="28575" y="23812"/>
                  </a:lnTo>
                  <a:lnTo>
                    <a:pt x="0" y="23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A9933A50-2516-4FB8-98F4-54028C5CE95D}"/>
                </a:ext>
              </a:extLst>
            </p:cNvPr>
            <p:cNvSpPr/>
            <p:nvPr/>
          </p:nvSpPr>
          <p:spPr>
            <a:xfrm>
              <a:off x="6424613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3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8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8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3" y="87630"/>
                    <a:pt x="107633" y="55245"/>
                  </a:cubicBezTo>
                  <a:cubicBezTo>
                    <a:pt x="107633" y="21908"/>
                    <a:pt x="86677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8" y="55245"/>
                  </a:moveTo>
                  <a:cubicBezTo>
                    <a:pt x="79058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8" y="39053"/>
                    <a:pt x="79058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8F75F630-23C6-41BF-AAC7-E12A10C87E80}"/>
                </a:ext>
              </a:extLst>
            </p:cNvPr>
            <p:cNvSpPr/>
            <p:nvPr/>
          </p:nvSpPr>
          <p:spPr>
            <a:xfrm>
              <a:off x="6550342" y="4065270"/>
              <a:ext cx="95250" cy="104775"/>
            </a:xfrm>
            <a:custGeom>
              <a:avLst/>
              <a:gdLst>
                <a:gd name="connsiteX0" fmla="*/ 98108 w 95250"/>
                <a:gd name="connsiteY0" fmla="*/ 106680 h 104775"/>
                <a:gd name="connsiteX1" fmla="*/ 98108 w 95250"/>
                <a:gd name="connsiteY1" fmla="*/ 42863 h 104775"/>
                <a:gd name="connsiteX2" fmla="*/ 60008 w 95250"/>
                <a:gd name="connsiteY2" fmla="*/ 0 h 104775"/>
                <a:gd name="connsiteX3" fmla="*/ 28575 w 95250"/>
                <a:gd name="connsiteY3" fmla="*/ 17145 h 104775"/>
                <a:gd name="connsiteX4" fmla="*/ 27623 w 95250"/>
                <a:gd name="connsiteY4" fmla="*/ 17145 h 104775"/>
                <a:gd name="connsiteX5" fmla="*/ 27623 w 95250"/>
                <a:gd name="connsiteY5" fmla="*/ 2858 h 104775"/>
                <a:gd name="connsiteX6" fmla="*/ 0 w 95250"/>
                <a:gd name="connsiteY6" fmla="*/ 2858 h 104775"/>
                <a:gd name="connsiteX7" fmla="*/ 0 w 95250"/>
                <a:gd name="connsiteY7" fmla="*/ 106680 h 104775"/>
                <a:gd name="connsiteX8" fmla="*/ 28575 w 95250"/>
                <a:gd name="connsiteY8" fmla="*/ 106680 h 104775"/>
                <a:gd name="connsiteX9" fmla="*/ 28575 w 95250"/>
                <a:gd name="connsiteY9" fmla="*/ 52388 h 104775"/>
                <a:gd name="connsiteX10" fmla="*/ 50483 w 95250"/>
                <a:gd name="connsiteY10" fmla="*/ 22860 h 104775"/>
                <a:gd name="connsiteX11" fmla="*/ 68580 w 95250"/>
                <a:gd name="connsiteY11" fmla="*/ 48577 h 104775"/>
                <a:gd name="connsiteX12" fmla="*/ 68580 w 95250"/>
                <a:gd name="connsiteY12" fmla="*/ 107633 h 104775"/>
                <a:gd name="connsiteX13" fmla="*/ 98108 w 95250"/>
                <a:gd name="connsiteY13" fmla="*/ 10763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98108" y="106680"/>
                  </a:moveTo>
                  <a:lnTo>
                    <a:pt x="98108" y="42863"/>
                  </a:lnTo>
                  <a:cubicBezTo>
                    <a:pt x="98108" y="17145"/>
                    <a:pt x="90488" y="0"/>
                    <a:pt x="60008" y="0"/>
                  </a:cubicBezTo>
                  <a:cubicBezTo>
                    <a:pt x="47625" y="0"/>
                    <a:pt x="35243" y="5715"/>
                    <a:pt x="28575" y="17145"/>
                  </a:cubicBezTo>
                  <a:lnTo>
                    <a:pt x="27623" y="17145"/>
                  </a:lnTo>
                  <a:lnTo>
                    <a:pt x="27623" y="2858"/>
                  </a:lnTo>
                  <a:lnTo>
                    <a:pt x="0" y="2858"/>
                  </a:lnTo>
                  <a:lnTo>
                    <a:pt x="0" y="106680"/>
                  </a:lnTo>
                  <a:lnTo>
                    <a:pt x="28575" y="106680"/>
                  </a:lnTo>
                  <a:lnTo>
                    <a:pt x="28575" y="52388"/>
                  </a:lnTo>
                  <a:cubicBezTo>
                    <a:pt x="28575" y="31433"/>
                    <a:pt x="35243" y="22860"/>
                    <a:pt x="50483" y="22860"/>
                  </a:cubicBezTo>
                  <a:cubicBezTo>
                    <a:pt x="63818" y="22860"/>
                    <a:pt x="68580" y="31433"/>
                    <a:pt x="68580" y="48577"/>
                  </a:cubicBezTo>
                  <a:lnTo>
                    <a:pt x="68580" y="107633"/>
                  </a:lnTo>
                  <a:lnTo>
                    <a:pt x="98108" y="1076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B90F469C-A80D-49AD-9C70-6DF412458DB7}"/>
                </a:ext>
              </a:extLst>
            </p:cNvPr>
            <p:cNvSpPr/>
            <p:nvPr/>
          </p:nvSpPr>
          <p:spPr>
            <a:xfrm>
              <a:off x="5516880" y="4260533"/>
              <a:ext cx="1123950" cy="66675"/>
            </a:xfrm>
            <a:custGeom>
              <a:avLst/>
              <a:gdLst>
                <a:gd name="connsiteX0" fmla="*/ 0 w 1123950"/>
                <a:gd name="connsiteY0" fmla="*/ 0 h 66675"/>
                <a:gd name="connsiteX1" fmla="*/ 1132523 w 1123950"/>
                <a:gd name="connsiteY1" fmla="*/ 0 h 66675"/>
                <a:gd name="connsiteX2" fmla="*/ 1132523 w 1123950"/>
                <a:gd name="connsiteY2" fmla="*/ 72390 h 66675"/>
                <a:gd name="connsiteX3" fmla="*/ 0 w 1123950"/>
                <a:gd name="connsiteY3" fmla="*/ 7239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66675">
                  <a:moveTo>
                    <a:pt x="0" y="0"/>
                  </a:moveTo>
                  <a:lnTo>
                    <a:pt x="1132523" y="0"/>
                  </a:lnTo>
                  <a:lnTo>
                    <a:pt x="1132523" y="72390"/>
                  </a:lnTo>
                  <a:lnTo>
                    <a:pt x="0" y="723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4A5E1496-EF9C-483D-B1C3-875104C2F865}"/>
                </a:ext>
              </a:extLst>
            </p:cNvPr>
            <p:cNvSpPr/>
            <p:nvPr/>
          </p:nvSpPr>
          <p:spPr>
            <a:xfrm>
              <a:off x="6647498" y="4016692"/>
              <a:ext cx="28575" cy="28575"/>
            </a:xfrm>
            <a:custGeom>
              <a:avLst/>
              <a:gdLst>
                <a:gd name="connsiteX0" fmla="*/ 25717 w 28575"/>
                <a:gd name="connsiteY0" fmla="*/ 4763 h 28575"/>
                <a:gd name="connsiteX1" fmla="*/ 15240 w 28575"/>
                <a:gd name="connsiteY1" fmla="*/ 0 h 28575"/>
                <a:gd name="connsiteX2" fmla="*/ 4763 w 28575"/>
                <a:gd name="connsiteY2" fmla="*/ 4763 h 28575"/>
                <a:gd name="connsiteX3" fmla="*/ 0 w 28575"/>
                <a:gd name="connsiteY3" fmla="*/ 15240 h 28575"/>
                <a:gd name="connsiteX4" fmla="*/ 4763 w 28575"/>
                <a:gd name="connsiteY4" fmla="*/ 25717 h 28575"/>
                <a:gd name="connsiteX5" fmla="*/ 15240 w 28575"/>
                <a:gd name="connsiteY5" fmla="*/ 30480 h 28575"/>
                <a:gd name="connsiteX6" fmla="*/ 25717 w 28575"/>
                <a:gd name="connsiteY6" fmla="*/ 25717 h 28575"/>
                <a:gd name="connsiteX7" fmla="*/ 30480 w 28575"/>
                <a:gd name="connsiteY7" fmla="*/ 15240 h 28575"/>
                <a:gd name="connsiteX8" fmla="*/ 25717 w 28575"/>
                <a:gd name="connsiteY8" fmla="*/ 4763 h 28575"/>
                <a:gd name="connsiteX9" fmla="*/ 24765 w 28575"/>
                <a:gd name="connsiteY9" fmla="*/ 24765 h 28575"/>
                <a:gd name="connsiteX10" fmla="*/ 16192 w 28575"/>
                <a:gd name="connsiteY10" fmla="*/ 28575 h 28575"/>
                <a:gd name="connsiteX11" fmla="*/ 6667 w 28575"/>
                <a:gd name="connsiteY11" fmla="*/ 24765 h 28575"/>
                <a:gd name="connsiteX12" fmla="*/ 2857 w 28575"/>
                <a:gd name="connsiteY12" fmla="*/ 15240 h 28575"/>
                <a:gd name="connsiteX13" fmla="*/ 6667 w 28575"/>
                <a:gd name="connsiteY13" fmla="*/ 5715 h 28575"/>
                <a:gd name="connsiteX14" fmla="*/ 15240 w 28575"/>
                <a:gd name="connsiteY14" fmla="*/ 1905 h 28575"/>
                <a:gd name="connsiteX15" fmla="*/ 23813 w 28575"/>
                <a:gd name="connsiteY15" fmla="*/ 5715 h 28575"/>
                <a:gd name="connsiteX16" fmla="*/ 27623 w 28575"/>
                <a:gd name="connsiteY16" fmla="*/ 15240 h 28575"/>
                <a:gd name="connsiteX17" fmla="*/ 24765 w 28575"/>
                <a:gd name="connsiteY17" fmla="*/ 2476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28575">
                  <a:moveTo>
                    <a:pt x="25717" y="4763"/>
                  </a:moveTo>
                  <a:cubicBezTo>
                    <a:pt x="22860" y="1905"/>
                    <a:pt x="19050" y="0"/>
                    <a:pt x="15240" y="0"/>
                  </a:cubicBezTo>
                  <a:cubicBezTo>
                    <a:pt x="11430" y="0"/>
                    <a:pt x="7620" y="1905"/>
                    <a:pt x="4763" y="4763"/>
                  </a:cubicBezTo>
                  <a:cubicBezTo>
                    <a:pt x="1905" y="7620"/>
                    <a:pt x="0" y="11430"/>
                    <a:pt x="0" y="15240"/>
                  </a:cubicBezTo>
                  <a:cubicBezTo>
                    <a:pt x="0" y="19050"/>
                    <a:pt x="1905" y="22860"/>
                    <a:pt x="4763" y="25717"/>
                  </a:cubicBezTo>
                  <a:cubicBezTo>
                    <a:pt x="7620" y="28575"/>
                    <a:pt x="11430" y="30480"/>
                    <a:pt x="15240" y="30480"/>
                  </a:cubicBezTo>
                  <a:cubicBezTo>
                    <a:pt x="19050" y="30480"/>
                    <a:pt x="22860" y="28575"/>
                    <a:pt x="25717" y="25717"/>
                  </a:cubicBezTo>
                  <a:cubicBezTo>
                    <a:pt x="28575" y="22860"/>
                    <a:pt x="30480" y="19050"/>
                    <a:pt x="30480" y="15240"/>
                  </a:cubicBezTo>
                  <a:cubicBezTo>
                    <a:pt x="30480" y="11430"/>
                    <a:pt x="28575" y="7620"/>
                    <a:pt x="25717" y="4763"/>
                  </a:cubicBezTo>
                  <a:close/>
                  <a:moveTo>
                    <a:pt x="24765" y="24765"/>
                  </a:moveTo>
                  <a:cubicBezTo>
                    <a:pt x="21907" y="27623"/>
                    <a:pt x="19050" y="28575"/>
                    <a:pt x="16192" y="28575"/>
                  </a:cubicBezTo>
                  <a:cubicBezTo>
                    <a:pt x="12382" y="28575"/>
                    <a:pt x="9525" y="27623"/>
                    <a:pt x="6667" y="24765"/>
                  </a:cubicBezTo>
                  <a:cubicBezTo>
                    <a:pt x="3810" y="21908"/>
                    <a:pt x="2857" y="19050"/>
                    <a:pt x="2857" y="15240"/>
                  </a:cubicBezTo>
                  <a:cubicBezTo>
                    <a:pt x="2857" y="11430"/>
                    <a:pt x="3810" y="8573"/>
                    <a:pt x="6667" y="5715"/>
                  </a:cubicBezTo>
                  <a:cubicBezTo>
                    <a:pt x="9525" y="2858"/>
                    <a:pt x="12382" y="1905"/>
                    <a:pt x="15240" y="1905"/>
                  </a:cubicBezTo>
                  <a:cubicBezTo>
                    <a:pt x="19050" y="1905"/>
                    <a:pt x="21907" y="2858"/>
                    <a:pt x="23813" y="5715"/>
                  </a:cubicBezTo>
                  <a:cubicBezTo>
                    <a:pt x="26670" y="8573"/>
                    <a:pt x="27623" y="11430"/>
                    <a:pt x="27623" y="15240"/>
                  </a:cubicBezTo>
                  <a:cubicBezTo>
                    <a:pt x="28575" y="19050"/>
                    <a:pt x="26670" y="21908"/>
                    <a:pt x="24765" y="24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2F4CD572-4AC0-4339-A5E4-6236F166287C}"/>
                </a:ext>
              </a:extLst>
            </p:cNvPr>
            <p:cNvSpPr/>
            <p:nvPr/>
          </p:nvSpPr>
          <p:spPr>
            <a:xfrm>
              <a:off x="6656070" y="4023360"/>
              <a:ext cx="9525" cy="9525"/>
            </a:xfrm>
            <a:custGeom>
              <a:avLst/>
              <a:gdLst>
                <a:gd name="connsiteX0" fmla="*/ 13335 w 9525"/>
                <a:gd name="connsiteY0" fmla="*/ 15240 h 9525"/>
                <a:gd name="connsiteX1" fmla="*/ 13335 w 9525"/>
                <a:gd name="connsiteY1" fmla="*/ 14288 h 9525"/>
                <a:gd name="connsiteX2" fmla="*/ 13335 w 9525"/>
                <a:gd name="connsiteY2" fmla="*/ 13335 h 9525"/>
                <a:gd name="connsiteX3" fmla="*/ 12382 w 9525"/>
                <a:gd name="connsiteY3" fmla="*/ 10478 h 9525"/>
                <a:gd name="connsiteX4" fmla="*/ 9525 w 9525"/>
                <a:gd name="connsiteY4" fmla="*/ 8573 h 9525"/>
                <a:gd name="connsiteX5" fmla="*/ 11430 w 9525"/>
                <a:gd name="connsiteY5" fmla="*/ 7620 h 9525"/>
                <a:gd name="connsiteX6" fmla="*/ 13335 w 9525"/>
                <a:gd name="connsiteY6" fmla="*/ 4763 h 9525"/>
                <a:gd name="connsiteX7" fmla="*/ 10477 w 9525"/>
                <a:gd name="connsiteY7" fmla="*/ 953 h 9525"/>
                <a:gd name="connsiteX8" fmla="*/ 5715 w 9525"/>
                <a:gd name="connsiteY8" fmla="*/ 0 h 9525"/>
                <a:gd name="connsiteX9" fmla="*/ 0 w 9525"/>
                <a:gd name="connsiteY9" fmla="*/ 0 h 9525"/>
                <a:gd name="connsiteX10" fmla="*/ 0 w 9525"/>
                <a:gd name="connsiteY10" fmla="*/ 16193 h 9525"/>
                <a:gd name="connsiteX11" fmla="*/ 2857 w 9525"/>
                <a:gd name="connsiteY11" fmla="*/ 16193 h 9525"/>
                <a:gd name="connsiteX12" fmla="*/ 2857 w 9525"/>
                <a:gd name="connsiteY12" fmla="*/ 9525 h 9525"/>
                <a:gd name="connsiteX13" fmla="*/ 4763 w 9525"/>
                <a:gd name="connsiteY13" fmla="*/ 9525 h 9525"/>
                <a:gd name="connsiteX14" fmla="*/ 7620 w 9525"/>
                <a:gd name="connsiteY14" fmla="*/ 10478 h 9525"/>
                <a:gd name="connsiteX15" fmla="*/ 9525 w 9525"/>
                <a:gd name="connsiteY15" fmla="*/ 14288 h 9525"/>
                <a:gd name="connsiteX16" fmla="*/ 9525 w 9525"/>
                <a:gd name="connsiteY16" fmla="*/ 15240 h 9525"/>
                <a:gd name="connsiteX17" fmla="*/ 9525 w 9525"/>
                <a:gd name="connsiteY17" fmla="*/ 16193 h 9525"/>
                <a:gd name="connsiteX18" fmla="*/ 9525 w 9525"/>
                <a:gd name="connsiteY18" fmla="*/ 16193 h 9525"/>
                <a:gd name="connsiteX19" fmla="*/ 9525 w 9525"/>
                <a:gd name="connsiteY19" fmla="*/ 16193 h 9525"/>
                <a:gd name="connsiteX20" fmla="*/ 12382 w 9525"/>
                <a:gd name="connsiteY20" fmla="*/ 16193 h 9525"/>
                <a:gd name="connsiteX21" fmla="*/ 13335 w 9525"/>
                <a:gd name="connsiteY21" fmla="*/ 15240 h 9525"/>
                <a:gd name="connsiteX22" fmla="*/ 13335 w 9525"/>
                <a:gd name="connsiteY22" fmla="*/ 15240 h 9525"/>
                <a:gd name="connsiteX23" fmla="*/ 9525 w 9525"/>
                <a:gd name="connsiteY23" fmla="*/ 7620 h 9525"/>
                <a:gd name="connsiteX24" fmla="*/ 6667 w 9525"/>
                <a:gd name="connsiteY24" fmla="*/ 7620 h 9525"/>
                <a:gd name="connsiteX25" fmla="*/ 3810 w 9525"/>
                <a:gd name="connsiteY25" fmla="*/ 7620 h 9525"/>
                <a:gd name="connsiteX26" fmla="*/ 3810 w 9525"/>
                <a:gd name="connsiteY26" fmla="*/ 1905 h 9525"/>
                <a:gd name="connsiteX27" fmla="*/ 6667 w 9525"/>
                <a:gd name="connsiteY27" fmla="*/ 1905 h 9525"/>
                <a:gd name="connsiteX28" fmla="*/ 10477 w 9525"/>
                <a:gd name="connsiteY28" fmla="*/ 2858 h 9525"/>
                <a:gd name="connsiteX29" fmla="*/ 11430 w 9525"/>
                <a:gd name="connsiteY29" fmla="*/ 4763 h 9525"/>
                <a:gd name="connsiteX30" fmla="*/ 9525 w 9525"/>
                <a:gd name="connsiteY30" fmla="*/ 762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525" h="9525">
                  <a:moveTo>
                    <a:pt x="13335" y="15240"/>
                  </a:moveTo>
                  <a:cubicBezTo>
                    <a:pt x="13335" y="15240"/>
                    <a:pt x="13335" y="14288"/>
                    <a:pt x="13335" y="14288"/>
                  </a:cubicBezTo>
                  <a:lnTo>
                    <a:pt x="13335" y="13335"/>
                  </a:lnTo>
                  <a:cubicBezTo>
                    <a:pt x="13335" y="12383"/>
                    <a:pt x="13335" y="11430"/>
                    <a:pt x="12382" y="10478"/>
                  </a:cubicBezTo>
                  <a:cubicBezTo>
                    <a:pt x="11430" y="9525"/>
                    <a:pt x="10477" y="9525"/>
                    <a:pt x="9525" y="8573"/>
                  </a:cubicBezTo>
                  <a:cubicBezTo>
                    <a:pt x="10477" y="8573"/>
                    <a:pt x="11430" y="8573"/>
                    <a:pt x="11430" y="7620"/>
                  </a:cubicBezTo>
                  <a:cubicBezTo>
                    <a:pt x="12382" y="6668"/>
                    <a:pt x="13335" y="5715"/>
                    <a:pt x="13335" y="4763"/>
                  </a:cubicBezTo>
                  <a:cubicBezTo>
                    <a:pt x="13335" y="2858"/>
                    <a:pt x="12382" y="953"/>
                    <a:pt x="10477" y="953"/>
                  </a:cubicBezTo>
                  <a:cubicBezTo>
                    <a:pt x="9525" y="953"/>
                    <a:pt x="7620" y="0"/>
                    <a:pt x="5715" y="0"/>
                  </a:cubicBezTo>
                  <a:lnTo>
                    <a:pt x="0" y="0"/>
                  </a:lnTo>
                  <a:lnTo>
                    <a:pt x="0" y="16193"/>
                  </a:lnTo>
                  <a:lnTo>
                    <a:pt x="2857" y="16193"/>
                  </a:lnTo>
                  <a:lnTo>
                    <a:pt x="2857" y="9525"/>
                  </a:lnTo>
                  <a:lnTo>
                    <a:pt x="4763" y="9525"/>
                  </a:lnTo>
                  <a:cubicBezTo>
                    <a:pt x="6667" y="9525"/>
                    <a:pt x="7620" y="9525"/>
                    <a:pt x="7620" y="10478"/>
                  </a:cubicBezTo>
                  <a:cubicBezTo>
                    <a:pt x="8572" y="11430"/>
                    <a:pt x="9525" y="12383"/>
                    <a:pt x="9525" y="14288"/>
                  </a:cubicBezTo>
                  <a:lnTo>
                    <a:pt x="9525" y="15240"/>
                  </a:lnTo>
                  <a:lnTo>
                    <a:pt x="9525" y="16193"/>
                  </a:lnTo>
                  <a:cubicBezTo>
                    <a:pt x="9525" y="16193"/>
                    <a:pt x="9525" y="16193"/>
                    <a:pt x="9525" y="16193"/>
                  </a:cubicBezTo>
                  <a:cubicBezTo>
                    <a:pt x="9525" y="16193"/>
                    <a:pt x="9525" y="16193"/>
                    <a:pt x="9525" y="16193"/>
                  </a:cubicBezTo>
                  <a:lnTo>
                    <a:pt x="12382" y="16193"/>
                  </a:lnTo>
                  <a:lnTo>
                    <a:pt x="13335" y="15240"/>
                  </a:lnTo>
                  <a:cubicBezTo>
                    <a:pt x="13335" y="16193"/>
                    <a:pt x="13335" y="16193"/>
                    <a:pt x="13335" y="15240"/>
                  </a:cubicBezTo>
                  <a:close/>
                  <a:moveTo>
                    <a:pt x="9525" y="7620"/>
                  </a:moveTo>
                  <a:cubicBezTo>
                    <a:pt x="8572" y="7620"/>
                    <a:pt x="7620" y="7620"/>
                    <a:pt x="6667" y="7620"/>
                  </a:cubicBezTo>
                  <a:lnTo>
                    <a:pt x="3810" y="7620"/>
                  </a:lnTo>
                  <a:lnTo>
                    <a:pt x="3810" y="1905"/>
                  </a:lnTo>
                  <a:lnTo>
                    <a:pt x="6667" y="1905"/>
                  </a:lnTo>
                  <a:cubicBezTo>
                    <a:pt x="8572" y="1905"/>
                    <a:pt x="9525" y="1905"/>
                    <a:pt x="10477" y="2858"/>
                  </a:cubicBezTo>
                  <a:cubicBezTo>
                    <a:pt x="11430" y="2858"/>
                    <a:pt x="11430" y="3810"/>
                    <a:pt x="11430" y="4763"/>
                  </a:cubicBezTo>
                  <a:cubicBezTo>
                    <a:pt x="10477" y="6668"/>
                    <a:pt x="10477" y="7620"/>
                    <a:pt x="9525" y="7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1C7F773E-4E8F-4D3D-9078-111B8E4B4E8D}"/>
                </a:ext>
              </a:extLst>
            </p:cNvPr>
            <p:cNvSpPr/>
            <p:nvPr/>
          </p:nvSpPr>
          <p:spPr>
            <a:xfrm>
              <a:off x="6340792" y="2581275"/>
              <a:ext cx="142875" cy="152400"/>
            </a:xfrm>
            <a:custGeom>
              <a:avLst/>
              <a:gdLst>
                <a:gd name="connsiteX0" fmla="*/ 20955 w 142875"/>
                <a:gd name="connsiteY0" fmla="*/ 133350 h 152400"/>
                <a:gd name="connsiteX1" fmla="*/ 44768 w 142875"/>
                <a:gd name="connsiteY1" fmla="*/ 149543 h 152400"/>
                <a:gd name="connsiteX2" fmla="*/ 76200 w 142875"/>
                <a:gd name="connsiteY2" fmla="*/ 155258 h 152400"/>
                <a:gd name="connsiteX3" fmla="*/ 119063 w 142875"/>
                <a:gd name="connsiteY3" fmla="*/ 143828 h 152400"/>
                <a:gd name="connsiteX4" fmla="*/ 144780 w 142875"/>
                <a:gd name="connsiteY4" fmla="*/ 105728 h 152400"/>
                <a:gd name="connsiteX5" fmla="*/ 109538 w 142875"/>
                <a:gd name="connsiteY5" fmla="*/ 105728 h 152400"/>
                <a:gd name="connsiteX6" fmla="*/ 98108 w 142875"/>
                <a:gd name="connsiteY6" fmla="*/ 118110 h 152400"/>
                <a:gd name="connsiteX7" fmla="*/ 77153 w 142875"/>
                <a:gd name="connsiteY7" fmla="*/ 123825 h 152400"/>
                <a:gd name="connsiteX8" fmla="*/ 51435 w 142875"/>
                <a:gd name="connsiteY8" fmla="*/ 115253 h 152400"/>
                <a:gd name="connsiteX9" fmla="*/ 41910 w 142875"/>
                <a:gd name="connsiteY9" fmla="*/ 86678 h 152400"/>
                <a:gd name="connsiteX10" fmla="*/ 147638 w 142875"/>
                <a:gd name="connsiteY10" fmla="*/ 86678 h 152400"/>
                <a:gd name="connsiteX11" fmla="*/ 144780 w 142875"/>
                <a:gd name="connsiteY11" fmla="*/ 54293 h 152400"/>
                <a:gd name="connsiteX12" fmla="*/ 131445 w 142875"/>
                <a:gd name="connsiteY12" fmla="*/ 26670 h 152400"/>
                <a:gd name="connsiteX13" fmla="*/ 108585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8 h 152400"/>
                <a:gd name="connsiteX17" fmla="*/ 5715 w 142875"/>
                <a:gd name="connsiteY17" fmla="*/ 46672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20955 w 142875"/>
                <a:gd name="connsiteY20" fmla="*/ 133350 h 152400"/>
                <a:gd name="connsiteX21" fmla="*/ 42863 w 142875"/>
                <a:gd name="connsiteY21" fmla="*/ 51435 h 152400"/>
                <a:gd name="connsiteX22" fmla="*/ 48578 w 142875"/>
                <a:gd name="connsiteY22" fmla="*/ 40958 h 152400"/>
                <a:gd name="connsiteX23" fmla="*/ 59055 w 142875"/>
                <a:gd name="connsiteY23" fmla="*/ 32385 h 152400"/>
                <a:gd name="connsiteX24" fmla="*/ 75248 w 142875"/>
                <a:gd name="connsiteY24" fmla="*/ 29528 h 152400"/>
                <a:gd name="connsiteX25" fmla="*/ 97155 w 142875"/>
                <a:gd name="connsiteY25" fmla="*/ 37147 h 152400"/>
                <a:gd name="connsiteX26" fmla="*/ 107633 w 142875"/>
                <a:gd name="connsiteY26" fmla="*/ 60008 h 152400"/>
                <a:gd name="connsiteX27" fmla="*/ 40958 w 142875"/>
                <a:gd name="connsiteY27" fmla="*/ 60008 h 152400"/>
                <a:gd name="connsiteX28" fmla="*/ 42863 w 142875"/>
                <a:gd name="connsiteY28" fmla="*/ 5143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20955" y="133350"/>
                  </a:moveTo>
                  <a:cubicBezTo>
                    <a:pt x="27623" y="140018"/>
                    <a:pt x="35243" y="145733"/>
                    <a:pt x="44768" y="149543"/>
                  </a:cubicBezTo>
                  <a:cubicBezTo>
                    <a:pt x="54293" y="153353"/>
                    <a:pt x="64770" y="155258"/>
                    <a:pt x="76200" y="155258"/>
                  </a:cubicBezTo>
                  <a:cubicBezTo>
                    <a:pt x="92393" y="155258"/>
                    <a:pt x="106680" y="151448"/>
                    <a:pt x="119063" y="143828"/>
                  </a:cubicBezTo>
                  <a:cubicBezTo>
                    <a:pt x="130493" y="136208"/>
                    <a:pt x="139065" y="123825"/>
                    <a:pt x="144780" y="105728"/>
                  </a:cubicBezTo>
                  <a:lnTo>
                    <a:pt x="109538" y="105728"/>
                  </a:lnTo>
                  <a:cubicBezTo>
                    <a:pt x="107633" y="109538"/>
                    <a:pt x="103823" y="114300"/>
                    <a:pt x="98108" y="118110"/>
                  </a:cubicBezTo>
                  <a:cubicBezTo>
                    <a:pt x="92393" y="121920"/>
                    <a:pt x="84773" y="123825"/>
                    <a:pt x="77153" y="123825"/>
                  </a:cubicBezTo>
                  <a:cubicBezTo>
                    <a:pt x="65723" y="123825"/>
                    <a:pt x="57150" y="120968"/>
                    <a:pt x="51435" y="115253"/>
                  </a:cubicBezTo>
                  <a:cubicBezTo>
                    <a:pt x="45720" y="109538"/>
                    <a:pt x="41910" y="100013"/>
                    <a:pt x="41910" y="86678"/>
                  </a:cubicBezTo>
                  <a:lnTo>
                    <a:pt x="147638" y="86678"/>
                  </a:lnTo>
                  <a:cubicBezTo>
                    <a:pt x="148590" y="75248"/>
                    <a:pt x="147638" y="64770"/>
                    <a:pt x="144780" y="54293"/>
                  </a:cubicBezTo>
                  <a:cubicBezTo>
                    <a:pt x="141923" y="43815"/>
                    <a:pt x="138113" y="34290"/>
                    <a:pt x="131445" y="26670"/>
                  </a:cubicBezTo>
                  <a:cubicBezTo>
                    <a:pt x="125730" y="18098"/>
                    <a:pt x="118110" y="12383"/>
                    <a:pt x="108585" y="7620"/>
                  </a:cubicBezTo>
                  <a:cubicBezTo>
                    <a:pt x="99060" y="1905"/>
                    <a:pt x="88583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3" y="15240"/>
                    <a:pt x="20955" y="21908"/>
                  </a:cubicBezTo>
                  <a:cubicBezTo>
                    <a:pt x="14288" y="28575"/>
                    <a:pt x="9525" y="37147"/>
                    <a:pt x="5715" y="46672"/>
                  </a:cubicBezTo>
                  <a:cubicBezTo>
                    <a:pt x="1905" y="56197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9525" y="118110"/>
                    <a:pt x="14288" y="125730"/>
                    <a:pt x="20955" y="133350"/>
                  </a:cubicBezTo>
                  <a:close/>
                  <a:moveTo>
                    <a:pt x="42863" y="51435"/>
                  </a:moveTo>
                  <a:cubicBezTo>
                    <a:pt x="43815" y="47625"/>
                    <a:pt x="45720" y="44768"/>
                    <a:pt x="48578" y="40958"/>
                  </a:cubicBezTo>
                  <a:cubicBezTo>
                    <a:pt x="51435" y="38100"/>
                    <a:pt x="54293" y="35243"/>
                    <a:pt x="59055" y="32385"/>
                  </a:cubicBezTo>
                  <a:cubicBezTo>
                    <a:pt x="62865" y="30480"/>
                    <a:pt x="68580" y="29528"/>
                    <a:pt x="75248" y="29528"/>
                  </a:cubicBezTo>
                  <a:cubicBezTo>
                    <a:pt x="84773" y="29528"/>
                    <a:pt x="92393" y="32385"/>
                    <a:pt x="97155" y="37147"/>
                  </a:cubicBezTo>
                  <a:cubicBezTo>
                    <a:pt x="101918" y="42863"/>
                    <a:pt x="105728" y="50483"/>
                    <a:pt x="107633" y="60008"/>
                  </a:cubicBezTo>
                  <a:lnTo>
                    <a:pt x="40958" y="60008"/>
                  </a:lnTo>
                  <a:cubicBezTo>
                    <a:pt x="40958" y="58103"/>
                    <a:pt x="41910" y="55245"/>
                    <a:pt x="42863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7C324A15-CB08-47A4-8EE5-D29599676556}"/>
                </a:ext>
              </a:extLst>
            </p:cNvPr>
            <p:cNvSpPr/>
            <p:nvPr/>
          </p:nvSpPr>
          <p:spPr>
            <a:xfrm>
              <a:off x="6499860" y="2528888"/>
              <a:ext cx="142875" cy="200025"/>
            </a:xfrm>
            <a:custGeom>
              <a:avLst/>
              <a:gdLst>
                <a:gd name="connsiteX0" fmla="*/ 16192 w 142875"/>
                <a:gd name="connsiteY0" fmla="*/ 182880 h 200025"/>
                <a:gd name="connsiteX1" fmla="*/ 37148 w 142875"/>
                <a:gd name="connsiteY1" fmla="*/ 200025 h 200025"/>
                <a:gd name="connsiteX2" fmla="*/ 65723 w 142875"/>
                <a:gd name="connsiteY2" fmla="*/ 206693 h 200025"/>
                <a:gd name="connsiteX3" fmla="*/ 91440 w 142875"/>
                <a:gd name="connsiteY3" fmla="*/ 200978 h 200025"/>
                <a:gd name="connsiteX4" fmla="*/ 110490 w 142875"/>
                <a:gd name="connsiteY4" fmla="*/ 183833 h 200025"/>
                <a:gd name="connsiteX5" fmla="*/ 111442 w 142875"/>
                <a:gd name="connsiteY5" fmla="*/ 183833 h 200025"/>
                <a:gd name="connsiteX6" fmla="*/ 111442 w 142875"/>
                <a:gd name="connsiteY6" fmla="*/ 202883 h 200025"/>
                <a:gd name="connsiteX7" fmla="*/ 149542 w 142875"/>
                <a:gd name="connsiteY7" fmla="*/ 202883 h 200025"/>
                <a:gd name="connsiteX8" fmla="*/ 149542 w 142875"/>
                <a:gd name="connsiteY8" fmla="*/ 0 h 200025"/>
                <a:gd name="connsiteX9" fmla="*/ 109538 w 142875"/>
                <a:gd name="connsiteY9" fmla="*/ 0 h 200025"/>
                <a:gd name="connsiteX10" fmla="*/ 109538 w 142875"/>
                <a:gd name="connsiteY10" fmla="*/ 74295 h 200025"/>
                <a:gd name="connsiteX11" fmla="*/ 108585 w 142875"/>
                <a:gd name="connsiteY11" fmla="*/ 74295 h 200025"/>
                <a:gd name="connsiteX12" fmla="*/ 89535 w 142875"/>
                <a:gd name="connsiteY12" fmla="*/ 58103 h 200025"/>
                <a:gd name="connsiteX13" fmla="*/ 64770 w 142875"/>
                <a:gd name="connsiteY13" fmla="*/ 52388 h 200025"/>
                <a:gd name="connsiteX14" fmla="*/ 36195 w 142875"/>
                <a:gd name="connsiteY14" fmla="*/ 59055 h 200025"/>
                <a:gd name="connsiteX15" fmla="*/ 16192 w 142875"/>
                <a:gd name="connsiteY15" fmla="*/ 76200 h 200025"/>
                <a:gd name="connsiteX16" fmla="*/ 3810 w 142875"/>
                <a:gd name="connsiteY16" fmla="*/ 100965 h 200025"/>
                <a:gd name="connsiteX17" fmla="*/ 0 w 142875"/>
                <a:gd name="connsiteY17" fmla="*/ 129540 h 200025"/>
                <a:gd name="connsiteX18" fmla="*/ 3810 w 142875"/>
                <a:gd name="connsiteY18" fmla="*/ 159068 h 200025"/>
                <a:gd name="connsiteX19" fmla="*/ 16192 w 142875"/>
                <a:gd name="connsiteY19" fmla="*/ 182880 h 200025"/>
                <a:gd name="connsiteX20" fmla="*/ 41910 w 142875"/>
                <a:gd name="connsiteY20" fmla="*/ 111443 h 200025"/>
                <a:gd name="connsiteX21" fmla="*/ 47625 w 142875"/>
                <a:gd name="connsiteY21" fmla="*/ 96203 h 200025"/>
                <a:gd name="connsiteX22" fmla="*/ 58102 w 142875"/>
                <a:gd name="connsiteY22" fmla="*/ 85725 h 200025"/>
                <a:gd name="connsiteX23" fmla="*/ 75248 w 142875"/>
                <a:gd name="connsiteY23" fmla="*/ 81915 h 200025"/>
                <a:gd name="connsiteX24" fmla="*/ 91440 w 142875"/>
                <a:gd name="connsiteY24" fmla="*/ 85725 h 200025"/>
                <a:gd name="connsiteX25" fmla="*/ 101917 w 142875"/>
                <a:gd name="connsiteY25" fmla="*/ 96203 h 200025"/>
                <a:gd name="connsiteX26" fmla="*/ 107632 w 142875"/>
                <a:gd name="connsiteY26" fmla="*/ 111443 h 200025"/>
                <a:gd name="connsiteX27" fmla="*/ 109538 w 142875"/>
                <a:gd name="connsiteY27" fmla="*/ 128588 h 200025"/>
                <a:gd name="connsiteX28" fmla="*/ 107632 w 142875"/>
                <a:gd name="connsiteY28" fmla="*/ 145733 h 200025"/>
                <a:gd name="connsiteX29" fmla="*/ 101917 w 142875"/>
                <a:gd name="connsiteY29" fmla="*/ 160973 h 200025"/>
                <a:gd name="connsiteX30" fmla="*/ 91440 w 142875"/>
                <a:gd name="connsiteY30" fmla="*/ 171450 h 200025"/>
                <a:gd name="connsiteX31" fmla="*/ 75248 w 142875"/>
                <a:gd name="connsiteY31" fmla="*/ 175260 h 200025"/>
                <a:gd name="connsiteX32" fmla="*/ 59055 w 142875"/>
                <a:gd name="connsiteY32" fmla="*/ 171450 h 200025"/>
                <a:gd name="connsiteX33" fmla="*/ 47625 w 142875"/>
                <a:gd name="connsiteY33" fmla="*/ 160973 h 200025"/>
                <a:gd name="connsiteX34" fmla="*/ 40957 w 142875"/>
                <a:gd name="connsiteY34" fmla="*/ 145733 h 200025"/>
                <a:gd name="connsiteX35" fmla="*/ 39052 w 142875"/>
                <a:gd name="connsiteY35" fmla="*/ 128588 h 200025"/>
                <a:gd name="connsiteX36" fmla="*/ 41910 w 142875"/>
                <a:gd name="connsiteY36" fmla="*/ 11144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2875" h="200025">
                  <a:moveTo>
                    <a:pt x="16192" y="182880"/>
                  </a:moveTo>
                  <a:cubicBezTo>
                    <a:pt x="21907" y="190500"/>
                    <a:pt x="28575" y="196215"/>
                    <a:pt x="37148" y="200025"/>
                  </a:cubicBezTo>
                  <a:cubicBezTo>
                    <a:pt x="45720" y="203835"/>
                    <a:pt x="55245" y="206693"/>
                    <a:pt x="65723" y="206693"/>
                  </a:cubicBezTo>
                  <a:cubicBezTo>
                    <a:pt x="75248" y="206693"/>
                    <a:pt x="83820" y="204788"/>
                    <a:pt x="91440" y="200978"/>
                  </a:cubicBezTo>
                  <a:cubicBezTo>
                    <a:pt x="99060" y="197168"/>
                    <a:pt x="105727" y="191453"/>
                    <a:pt x="110490" y="183833"/>
                  </a:cubicBezTo>
                  <a:lnTo>
                    <a:pt x="111442" y="183833"/>
                  </a:lnTo>
                  <a:lnTo>
                    <a:pt x="111442" y="202883"/>
                  </a:lnTo>
                  <a:lnTo>
                    <a:pt x="149542" y="202883"/>
                  </a:lnTo>
                  <a:lnTo>
                    <a:pt x="149542" y="0"/>
                  </a:lnTo>
                  <a:lnTo>
                    <a:pt x="109538" y="0"/>
                  </a:lnTo>
                  <a:lnTo>
                    <a:pt x="109538" y="74295"/>
                  </a:lnTo>
                  <a:lnTo>
                    <a:pt x="108585" y="74295"/>
                  </a:lnTo>
                  <a:cubicBezTo>
                    <a:pt x="103823" y="66675"/>
                    <a:pt x="98107" y="61913"/>
                    <a:pt x="89535" y="58103"/>
                  </a:cubicBezTo>
                  <a:cubicBezTo>
                    <a:pt x="81915" y="54293"/>
                    <a:pt x="73342" y="52388"/>
                    <a:pt x="64770" y="52388"/>
                  </a:cubicBezTo>
                  <a:cubicBezTo>
                    <a:pt x="54292" y="52388"/>
                    <a:pt x="44767" y="54293"/>
                    <a:pt x="36195" y="59055"/>
                  </a:cubicBezTo>
                  <a:cubicBezTo>
                    <a:pt x="27623" y="62865"/>
                    <a:pt x="20955" y="68580"/>
                    <a:pt x="16192" y="76200"/>
                  </a:cubicBezTo>
                  <a:cubicBezTo>
                    <a:pt x="10477" y="82868"/>
                    <a:pt x="6667" y="91440"/>
                    <a:pt x="3810" y="100965"/>
                  </a:cubicBezTo>
                  <a:cubicBezTo>
                    <a:pt x="952" y="110490"/>
                    <a:pt x="0" y="120015"/>
                    <a:pt x="0" y="129540"/>
                  </a:cubicBezTo>
                  <a:cubicBezTo>
                    <a:pt x="0" y="140018"/>
                    <a:pt x="952" y="149543"/>
                    <a:pt x="3810" y="159068"/>
                  </a:cubicBezTo>
                  <a:cubicBezTo>
                    <a:pt x="6667" y="167640"/>
                    <a:pt x="10477" y="175260"/>
                    <a:pt x="16192" y="182880"/>
                  </a:cubicBezTo>
                  <a:close/>
                  <a:moveTo>
                    <a:pt x="41910" y="111443"/>
                  </a:moveTo>
                  <a:cubicBezTo>
                    <a:pt x="42863" y="105728"/>
                    <a:pt x="44767" y="100965"/>
                    <a:pt x="47625" y="96203"/>
                  </a:cubicBezTo>
                  <a:cubicBezTo>
                    <a:pt x="50482" y="91440"/>
                    <a:pt x="54292" y="88583"/>
                    <a:pt x="58102" y="85725"/>
                  </a:cubicBezTo>
                  <a:cubicBezTo>
                    <a:pt x="62865" y="82868"/>
                    <a:pt x="68580" y="81915"/>
                    <a:pt x="75248" y="81915"/>
                  </a:cubicBezTo>
                  <a:cubicBezTo>
                    <a:pt x="81915" y="81915"/>
                    <a:pt x="87630" y="82868"/>
                    <a:pt x="91440" y="85725"/>
                  </a:cubicBezTo>
                  <a:cubicBezTo>
                    <a:pt x="96202" y="88583"/>
                    <a:pt x="99060" y="91440"/>
                    <a:pt x="101917" y="96203"/>
                  </a:cubicBezTo>
                  <a:cubicBezTo>
                    <a:pt x="104775" y="100013"/>
                    <a:pt x="106680" y="105728"/>
                    <a:pt x="107632" y="111443"/>
                  </a:cubicBezTo>
                  <a:cubicBezTo>
                    <a:pt x="108585" y="117158"/>
                    <a:pt x="109538" y="122873"/>
                    <a:pt x="109538" y="128588"/>
                  </a:cubicBezTo>
                  <a:cubicBezTo>
                    <a:pt x="109538" y="134303"/>
                    <a:pt x="108585" y="140970"/>
                    <a:pt x="107632" y="145733"/>
                  </a:cubicBezTo>
                  <a:cubicBezTo>
                    <a:pt x="106680" y="151448"/>
                    <a:pt x="104775" y="156210"/>
                    <a:pt x="101917" y="160973"/>
                  </a:cubicBezTo>
                  <a:cubicBezTo>
                    <a:pt x="99060" y="165735"/>
                    <a:pt x="95250" y="168593"/>
                    <a:pt x="91440" y="171450"/>
                  </a:cubicBezTo>
                  <a:cubicBezTo>
                    <a:pt x="86677" y="174308"/>
                    <a:pt x="81915" y="175260"/>
                    <a:pt x="75248" y="175260"/>
                  </a:cubicBezTo>
                  <a:cubicBezTo>
                    <a:pt x="68580" y="175260"/>
                    <a:pt x="63817" y="174308"/>
                    <a:pt x="59055" y="171450"/>
                  </a:cubicBezTo>
                  <a:cubicBezTo>
                    <a:pt x="54292" y="168593"/>
                    <a:pt x="50482" y="164783"/>
                    <a:pt x="47625" y="160973"/>
                  </a:cubicBezTo>
                  <a:cubicBezTo>
                    <a:pt x="44767" y="156210"/>
                    <a:pt x="42863" y="151448"/>
                    <a:pt x="40957" y="145733"/>
                  </a:cubicBezTo>
                  <a:cubicBezTo>
                    <a:pt x="40005" y="140018"/>
                    <a:pt x="39052" y="134303"/>
                    <a:pt x="39052" y="128588"/>
                  </a:cubicBezTo>
                  <a:cubicBezTo>
                    <a:pt x="40005" y="122873"/>
                    <a:pt x="40957" y="117158"/>
                    <a:pt x="41910" y="111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96BB4763-44D9-40B3-9AD9-5B75C39998B3}"/>
                </a:ext>
              </a:extLst>
            </p:cNvPr>
            <p:cNvSpPr/>
            <p:nvPr/>
          </p:nvSpPr>
          <p:spPr>
            <a:xfrm>
              <a:off x="5845493" y="3061335"/>
              <a:ext cx="504825" cy="647700"/>
            </a:xfrm>
            <a:custGeom>
              <a:avLst/>
              <a:gdLst>
                <a:gd name="connsiteX0" fmla="*/ 509587 w 504825"/>
                <a:gd name="connsiteY0" fmla="*/ 461963 h 647700"/>
                <a:gd name="connsiteX1" fmla="*/ 385762 w 504825"/>
                <a:gd name="connsiteY1" fmla="*/ 305753 h 647700"/>
                <a:gd name="connsiteX2" fmla="*/ 385762 w 504825"/>
                <a:gd name="connsiteY2" fmla="*/ 303848 h 647700"/>
                <a:gd name="connsiteX3" fmla="*/ 481965 w 504825"/>
                <a:gd name="connsiteY3" fmla="*/ 159067 h 647700"/>
                <a:gd name="connsiteX4" fmla="*/ 405765 w 504825"/>
                <a:gd name="connsiteY4" fmla="*/ 23813 h 647700"/>
                <a:gd name="connsiteX5" fmla="*/ 234315 w 504825"/>
                <a:gd name="connsiteY5" fmla="*/ 0 h 647700"/>
                <a:gd name="connsiteX6" fmla="*/ 0 w 504825"/>
                <a:gd name="connsiteY6" fmla="*/ 0 h 647700"/>
                <a:gd name="connsiteX7" fmla="*/ 0 w 504825"/>
                <a:gd name="connsiteY7" fmla="*/ 648653 h 647700"/>
                <a:gd name="connsiteX8" fmla="*/ 313372 w 504825"/>
                <a:gd name="connsiteY8" fmla="*/ 648653 h 647700"/>
                <a:gd name="connsiteX9" fmla="*/ 509587 w 504825"/>
                <a:gd name="connsiteY9" fmla="*/ 461963 h 647700"/>
                <a:gd name="connsiteX10" fmla="*/ 85725 w 504825"/>
                <a:gd name="connsiteY10" fmla="*/ 73342 h 647700"/>
                <a:gd name="connsiteX11" fmla="*/ 258127 w 504825"/>
                <a:gd name="connsiteY11" fmla="*/ 73342 h 647700"/>
                <a:gd name="connsiteX12" fmla="*/ 396240 w 504825"/>
                <a:gd name="connsiteY12" fmla="*/ 176213 h 647700"/>
                <a:gd name="connsiteX13" fmla="*/ 258127 w 504825"/>
                <a:gd name="connsiteY13" fmla="*/ 280035 h 647700"/>
                <a:gd name="connsiteX14" fmla="*/ 85725 w 504825"/>
                <a:gd name="connsiteY14" fmla="*/ 280035 h 647700"/>
                <a:gd name="connsiteX15" fmla="*/ 85725 w 504825"/>
                <a:gd name="connsiteY15" fmla="*/ 73342 h 647700"/>
                <a:gd name="connsiteX16" fmla="*/ 85725 w 504825"/>
                <a:gd name="connsiteY16" fmla="*/ 576263 h 647700"/>
                <a:gd name="connsiteX17" fmla="*/ 85725 w 504825"/>
                <a:gd name="connsiteY17" fmla="*/ 351473 h 647700"/>
                <a:gd name="connsiteX18" fmla="*/ 282893 w 504825"/>
                <a:gd name="connsiteY18" fmla="*/ 351473 h 647700"/>
                <a:gd name="connsiteX19" fmla="*/ 423862 w 504825"/>
                <a:gd name="connsiteY19" fmla="*/ 459105 h 647700"/>
                <a:gd name="connsiteX20" fmla="*/ 301943 w 504825"/>
                <a:gd name="connsiteY20" fmla="*/ 575310 h 647700"/>
                <a:gd name="connsiteX21" fmla="*/ 85725 w 504825"/>
                <a:gd name="connsiteY21" fmla="*/ 57531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4825" h="647700">
                  <a:moveTo>
                    <a:pt x="509587" y="461963"/>
                  </a:moveTo>
                  <a:cubicBezTo>
                    <a:pt x="509587" y="381953"/>
                    <a:pt x="465772" y="321945"/>
                    <a:pt x="385762" y="305753"/>
                  </a:cubicBezTo>
                  <a:lnTo>
                    <a:pt x="385762" y="303848"/>
                  </a:lnTo>
                  <a:cubicBezTo>
                    <a:pt x="445770" y="279082"/>
                    <a:pt x="481965" y="227648"/>
                    <a:pt x="481965" y="159067"/>
                  </a:cubicBezTo>
                  <a:cubicBezTo>
                    <a:pt x="481965" y="95250"/>
                    <a:pt x="448628" y="49530"/>
                    <a:pt x="405765" y="23813"/>
                  </a:cubicBezTo>
                  <a:cubicBezTo>
                    <a:pt x="366712" y="0"/>
                    <a:pt x="291465" y="0"/>
                    <a:pt x="234315" y="0"/>
                  </a:cubicBezTo>
                  <a:lnTo>
                    <a:pt x="0" y="0"/>
                  </a:lnTo>
                  <a:lnTo>
                    <a:pt x="0" y="648653"/>
                  </a:lnTo>
                  <a:lnTo>
                    <a:pt x="313372" y="648653"/>
                  </a:lnTo>
                  <a:cubicBezTo>
                    <a:pt x="441960" y="648653"/>
                    <a:pt x="509587" y="558165"/>
                    <a:pt x="509587" y="461963"/>
                  </a:cubicBezTo>
                  <a:close/>
                  <a:moveTo>
                    <a:pt x="85725" y="73342"/>
                  </a:moveTo>
                  <a:lnTo>
                    <a:pt x="258127" y="73342"/>
                  </a:lnTo>
                  <a:cubicBezTo>
                    <a:pt x="332422" y="73342"/>
                    <a:pt x="396240" y="85725"/>
                    <a:pt x="396240" y="176213"/>
                  </a:cubicBezTo>
                  <a:cubicBezTo>
                    <a:pt x="396240" y="243840"/>
                    <a:pt x="356235" y="280035"/>
                    <a:pt x="258127" y="280035"/>
                  </a:cubicBezTo>
                  <a:lnTo>
                    <a:pt x="85725" y="280035"/>
                  </a:lnTo>
                  <a:lnTo>
                    <a:pt x="85725" y="73342"/>
                  </a:lnTo>
                  <a:close/>
                  <a:moveTo>
                    <a:pt x="85725" y="576263"/>
                  </a:moveTo>
                  <a:lnTo>
                    <a:pt x="85725" y="351473"/>
                  </a:lnTo>
                  <a:lnTo>
                    <a:pt x="282893" y="351473"/>
                  </a:lnTo>
                  <a:cubicBezTo>
                    <a:pt x="355283" y="351473"/>
                    <a:pt x="423862" y="375285"/>
                    <a:pt x="423862" y="459105"/>
                  </a:cubicBezTo>
                  <a:cubicBezTo>
                    <a:pt x="423862" y="529590"/>
                    <a:pt x="376237" y="575310"/>
                    <a:pt x="301943" y="575310"/>
                  </a:cubicBezTo>
                  <a:lnTo>
                    <a:pt x="85725" y="575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DE567A01-9B6E-469E-B9EC-3F3348F13BDD}"/>
                </a:ext>
              </a:extLst>
            </p:cNvPr>
            <p:cNvSpPr/>
            <p:nvPr/>
          </p:nvSpPr>
          <p:spPr>
            <a:xfrm>
              <a:off x="5514975" y="2818445"/>
              <a:ext cx="1133475" cy="1133475"/>
            </a:xfrm>
            <a:custGeom>
              <a:avLst/>
              <a:gdLst>
                <a:gd name="connsiteX0" fmla="*/ 567690 w 1133475"/>
                <a:gd name="connsiteY0" fmla="*/ 1135383 h 1133475"/>
                <a:gd name="connsiteX1" fmla="*/ 1135380 w 1133475"/>
                <a:gd name="connsiteY1" fmla="*/ 567693 h 1133475"/>
                <a:gd name="connsiteX2" fmla="*/ 567690 w 1133475"/>
                <a:gd name="connsiteY2" fmla="*/ 3 h 1133475"/>
                <a:gd name="connsiteX3" fmla="*/ 0 w 1133475"/>
                <a:gd name="connsiteY3" fmla="*/ 567693 h 1133475"/>
                <a:gd name="connsiteX4" fmla="*/ 567690 w 1133475"/>
                <a:gd name="connsiteY4" fmla="*/ 1135383 h 1133475"/>
                <a:gd name="connsiteX5" fmla="*/ 567690 w 1133475"/>
                <a:gd name="connsiteY5" fmla="*/ 74298 h 1133475"/>
                <a:gd name="connsiteX6" fmla="*/ 1061085 w 1133475"/>
                <a:gd name="connsiteY6" fmla="*/ 567693 h 1133475"/>
                <a:gd name="connsiteX7" fmla="*/ 567690 w 1133475"/>
                <a:gd name="connsiteY7" fmla="*/ 1061088 h 1133475"/>
                <a:gd name="connsiteX8" fmla="*/ 74295 w 1133475"/>
                <a:gd name="connsiteY8" fmla="*/ 567693 h 1133475"/>
                <a:gd name="connsiteX9" fmla="*/ 567690 w 1133475"/>
                <a:gd name="connsiteY9" fmla="*/ 74298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5" h="1133475">
                  <a:moveTo>
                    <a:pt x="567690" y="1135383"/>
                  </a:moveTo>
                  <a:cubicBezTo>
                    <a:pt x="881063" y="1135383"/>
                    <a:pt x="1135380" y="881065"/>
                    <a:pt x="1135380" y="567693"/>
                  </a:cubicBezTo>
                  <a:cubicBezTo>
                    <a:pt x="1135380" y="254320"/>
                    <a:pt x="881063" y="3"/>
                    <a:pt x="567690" y="3"/>
                  </a:cubicBezTo>
                  <a:cubicBezTo>
                    <a:pt x="254318" y="-950"/>
                    <a:pt x="0" y="253368"/>
                    <a:pt x="0" y="567693"/>
                  </a:cubicBezTo>
                  <a:cubicBezTo>
                    <a:pt x="0" y="881065"/>
                    <a:pt x="254318" y="1135383"/>
                    <a:pt x="567690" y="1135383"/>
                  </a:cubicBezTo>
                  <a:close/>
                  <a:moveTo>
                    <a:pt x="567690" y="74298"/>
                  </a:moveTo>
                  <a:cubicBezTo>
                    <a:pt x="840105" y="74298"/>
                    <a:pt x="1061085" y="295278"/>
                    <a:pt x="1061085" y="567693"/>
                  </a:cubicBezTo>
                  <a:cubicBezTo>
                    <a:pt x="1061085" y="840108"/>
                    <a:pt x="840105" y="1061088"/>
                    <a:pt x="567690" y="1061088"/>
                  </a:cubicBezTo>
                  <a:cubicBezTo>
                    <a:pt x="295275" y="1061088"/>
                    <a:pt x="74295" y="840108"/>
                    <a:pt x="74295" y="567693"/>
                  </a:cubicBezTo>
                  <a:cubicBezTo>
                    <a:pt x="75248" y="295278"/>
                    <a:pt x="295275" y="74298"/>
                    <a:pt x="567690" y="742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87CF948C-ACB8-49D1-9F6D-6A04A61F2804}"/>
                </a:ext>
              </a:extLst>
            </p:cNvPr>
            <p:cNvSpPr/>
            <p:nvPr/>
          </p:nvSpPr>
          <p:spPr>
            <a:xfrm>
              <a:off x="5517833" y="4024313"/>
              <a:ext cx="133350" cy="142875"/>
            </a:xfrm>
            <a:custGeom>
              <a:avLst/>
              <a:gdLst>
                <a:gd name="connsiteX0" fmla="*/ 70485 w 133350"/>
                <a:gd name="connsiteY0" fmla="*/ 26670 h 142875"/>
                <a:gd name="connsiteX1" fmla="*/ 101918 w 133350"/>
                <a:gd name="connsiteY1" fmla="*/ 51435 h 142875"/>
                <a:gd name="connsiteX2" fmla="*/ 132398 w 133350"/>
                <a:gd name="connsiteY2" fmla="*/ 51435 h 142875"/>
                <a:gd name="connsiteX3" fmla="*/ 70485 w 133350"/>
                <a:gd name="connsiteY3" fmla="*/ 0 h 142875"/>
                <a:gd name="connsiteX4" fmla="*/ 0 w 133350"/>
                <a:gd name="connsiteY4" fmla="*/ 76200 h 142875"/>
                <a:gd name="connsiteX5" fmla="*/ 70485 w 133350"/>
                <a:gd name="connsiteY5" fmla="*/ 150495 h 142875"/>
                <a:gd name="connsiteX6" fmla="*/ 133350 w 133350"/>
                <a:gd name="connsiteY6" fmla="*/ 91440 h 142875"/>
                <a:gd name="connsiteX7" fmla="*/ 102870 w 133350"/>
                <a:gd name="connsiteY7" fmla="*/ 91440 h 142875"/>
                <a:gd name="connsiteX8" fmla="*/ 70485 w 133350"/>
                <a:gd name="connsiteY8" fmla="*/ 123825 h 142875"/>
                <a:gd name="connsiteX9" fmla="*/ 31432 w 133350"/>
                <a:gd name="connsiteY9" fmla="*/ 76200 h 142875"/>
                <a:gd name="connsiteX10" fmla="*/ 70485 w 133350"/>
                <a:gd name="connsiteY10" fmla="*/ 266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0" h="142875">
                  <a:moveTo>
                    <a:pt x="70485" y="26670"/>
                  </a:moveTo>
                  <a:cubicBezTo>
                    <a:pt x="85725" y="26670"/>
                    <a:pt x="100013" y="37147"/>
                    <a:pt x="101918" y="51435"/>
                  </a:cubicBezTo>
                  <a:lnTo>
                    <a:pt x="132398" y="51435"/>
                  </a:lnTo>
                  <a:cubicBezTo>
                    <a:pt x="128588" y="18097"/>
                    <a:pt x="101918" y="0"/>
                    <a:pt x="70485" y="0"/>
                  </a:cubicBezTo>
                  <a:cubicBezTo>
                    <a:pt x="25718" y="0"/>
                    <a:pt x="0" y="33338"/>
                    <a:pt x="0" y="76200"/>
                  </a:cubicBezTo>
                  <a:cubicBezTo>
                    <a:pt x="0" y="117158"/>
                    <a:pt x="25718" y="150495"/>
                    <a:pt x="70485" y="150495"/>
                  </a:cubicBezTo>
                  <a:cubicBezTo>
                    <a:pt x="105728" y="150495"/>
                    <a:pt x="130493" y="127635"/>
                    <a:pt x="133350" y="91440"/>
                  </a:cubicBezTo>
                  <a:lnTo>
                    <a:pt x="102870" y="91440"/>
                  </a:lnTo>
                  <a:cubicBezTo>
                    <a:pt x="100965" y="110490"/>
                    <a:pt x="89535" y="123825"/>
                    <a:pt x="70485" y="123825"/>
                  </a:cubicBezTo>
                  <a:cubicBezTo>
                    <a:pt x="41910" y="123825"/>
                    <a:pt x="31432" y="100013"/>
                    <a:pt x="31432" y="76200"/>
                  </a:cubicBezTo>
                  <a:cubicBezTo>
                    <a:pt x="31432" y="51435"/>
                    <a:pt x="41910" y="26670"/>
                    <a:pt x="70485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87669AA1-9AAF-436D-AFBA-F8D3796DCB61}"/>
                </a:ext>
              </a:extLst>
            </p:cNvPr>
            <p:cNvSpPr/>
            <p:nvPr/>
          </p:nvSpPr>
          <p:spPr>
            <a:xfrm>
              <a:off x="5663565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2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7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7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7632" y="21908"/>
                    <a:pt x="86678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7" y="55245"/>
                  </a:moveTo>
                  <a:cubicBezTo>
                    <a:pt x="79057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7" y="39053"/>
                    <a:pt x="79057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5BC05D66-F451-435B-9CF5-ABA80BE9D356}"/>
                </a:ext>
              </a:extLst>
            </p:cNvPr>
            <p:cNvSpPr/>
            <p:nvPr/>
          </p:nvSpPr>
          <p:spPr>
            <a:xfrm>
              <a:off x="5788343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2 w 66675"/>
                <a:gd name="connsiteY8" fmla="*/ 21908 h 104775"/>
                <a:gd name="connsiteX9" fmla="*/ 27622 w 66675"/>
                <a:gd name="connsiteY9" fmla="*/ 21908 h 104775"/>
                <a:gd name="connsiteX10" fmla="*/ 27622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2" y="0"/>
                    <a:pt x="63818" y="0"/>
                    <a:pt x="60960" y="0"/>
                  </a:cubicBezTo>
                  <a:cubicBezTo>
                    <a:pt x="46672" y="0"/>
                    <a:pt x="33338" y="9525"/>
                    <a:pt x="27622" y="21908"/>
                  </a:cubicBezTo>
                  <a:lnTo>
                    <a:pt x="27622" y="21908"/>
                  </a:lnTo>
                  <a:lnTo>
                    <a:pt x="27622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68A7BBF-AA62-40FD-9CA6-87507D7A9A10}"/>
                </a:ext>
              </a:extLst>
            </p:cNvPr>
            <p:cNvSpPr/>
            <p:nvPr/>
          </p:nvSpPr>
          <p:spPr>
            <a:xfrm>
              <a:off x="5870257" y="4065270"/>
              <a:ext cx="104775" cy="142875"/>
            </a:xfrm>
            <a:custGeom>
              <a:avLst/>
              <a:gdLst>
                <a:gd name="connsiteX0" fmla="*/ 0 w 104775"/>
                <a:gd name="connsiteY0" fmla="*/ 2858 h 142875"/>
                <a:gd name="connsiteX1" fmla="*/ 0 w 104775"/>
                <a:gd name="connsiteY1" fmla="*/ 143827 h 142875"/>
                <a:gd name="connsiteX2" fmla="*/ 28575 w 104775"/>
                <a:gd name="connsiteY2" fmla="*/ 143827 h 142875"/>
                <a:gd name="connsiteX3" fmla="*/ 28575 w 104775"/>
                <a:gd name="connsiteY3" fmla="*/ 94297 h 142875"/>
                <a:gd name="connsiteX4" fmla="*/ 28575 w 104775"/>
                <a:gd name="connsiteY4" fmla="*/ 94297 h 142875"/>
                <a:gd name="connsiteX5" fmla="*/ 60007 w 104775"/>
                <a:gd name="connsiteY5" fmla="*/ 109538 h 142875"/>
                <a:gd name="connsiteX6" fmla="*/ 105728 w 104775"/>
                <a:gd name="connsiteY6" fmla="*/ 56197 h 142875"/>
                <a:gd name="connsiteX7" fmla="*/ 58103 w 104775"/>
                <a:gd name="connsiteY7" fmla="*/ 0 h 142875"/>
                <a:gd name="connsiteX8" fmla="*/ 27623 w 104775"/>
                <a:gd name="connsiteY8" fmla="*/ 16192 h 142875"/>
                <a:gd name="connsiteX9" fmla="*/ 27623 w 104775"/>
                <a:gd name="connsiteY9" fmla="*/ 16192 h 142875"/>
                <a:gd name="connsiteX10" fmla="*/ 27623 w 104775"/>
                <a:gd name="connsiteY10" fmla="*/ 2858 h 142875"/>
                <a:gd name="connsiteX11" fmla="*/ 0 w 104775"/>
                <a:gd name="connsiteY11" fmla="*/ 2858 h 142875"/>
                <a:gd name="connsiteX12" fmla="*/ 52388 w 104775"/>
                <a:gd name="connsiteY12" fmla="*/ 20955 h 142875"/>
                <a:gd name="connsiteX13" fmla="*/ 77153 w 104775"/>
                <a:gd name="connsiteY13" fmla="*/ 54292 h 142875"/>
                <a:gd name="connsiteX14" fmla="*/ 52388 w 104775"/>
                <a:gd name="connsiteY14" fmla="*/ 87630 h 142875"/>
                <a:gd name="connsiteX15" fmla="*/ 27623 w 104775"/>
                <a:gd name="connsiteY15" fmla="*/ 54292 h 142875"/>
                <a:gd name="connsiteX16" fmla="*/ 52388 w 104775"/>
                <a:gd name="connsiteY16" fmla="*/ 2095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775" h="142875">
                  <a:moveTo>
                    <a:pt x="0" y="2858"/>
                  </a:moveTo>
                  <a:lnTo>
                    <a:pt x="0" y="143827"/>
                  </a:lnTo>
                  <a:lnTo>
                    <a:pt x="28575" y="143827"/>
                  </a:lnTo>
                  <a:lnTo>
                    <a:pt x="28575" y="94297"/>
                  </a:lnTo>
                  <a:lnTo>
                    <a:pt x="28575" y="94297"/>
                  </a:lnTo>
                  <a:cubicBezTo>
                    <a:pt x="35243" y="104775"/>
                    <a:pt x="47625" y="109538"/>
                    <a:pt x="60007" y="109538"/>
                  </a:cubicBezTo>
                  <a:cubicBezTo>
                    <a:pt x="90488" y="109538"/>
                    <a:pt x="105728" y="83820"/>
                    <a:pt x="105728" y="56197"/>
                  </a:cubicBezTo>
                  <a:cubicBezTo>
                    <a:pt x="105728" y="26670"/>
                    <a:pt x="91440" y="0"/>
                    <a:pt x="58103" y="0"/>
                  </a:cubicBezTo>
                  <a:cubicBezTo>
                    <a:pt x="45720" y="0"/>
                    <a:pt x="34290" y="4763"/>
                    <a:pt x="27623" y="16192"/>
                  </a:cubicBezTo>
                  <a:lnTo>
                    <a:pt x="27623" y="16192"/>
                  </a:lnTo>
                  <a:lnTo>
                    <a:pt x="27623" y="2858"/>
                  </a:lnTo>
                  <a:lnTo>
                    <a:pt x="0" y="2858"/>
                  </a:lnTo>
                  <a:close/>
                  <a:moveTo>
                    <a:pt x="52388" y="20955"/>
                  </a:moveTo>
                  <a:cubicBezTo>
                    <a:pt x="70485" y="20955"/>
                    <a:pt x="77153" y="38100"/>
                    <a:pt x="77153" y="54292"/>
                  </a:cubicBezTo>
                  <a:cubicBezTo>
                    <a:pt x="77153" y="71438"/>
                    <a:pt x="71438" y="87630"/>
                    <a:pt x="52388" y="87630"/>
                  </a:cubicBezTo>
                  <a:cubicBezTo>
                    <a:pt x="34290" y="87630"/>
                    <a:pt x="27623" y="71438"/>
                    <a:pt x="27623" y="54292"/>
                  </a:cubicBezTo>
                  <a:cubicBezTo>
                    <a:pt x="27623" y="38100"/>
                    <a:pt x="33338" y="20955"/>
                    <a:pt x="52388" y="20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B54D708C-20DE-49E9-821E-514A56F1434A}"/>
                </a:ext>
              </a:extLst>
            </p:cNvPr>
            <p:cNvSpPr/>
            <p:nvPr/>
          </p:nvSpPr>
          <p:spPr>
            <a:xfrm>
              <a:off x="5990273" y="4065270"/>
              <a:ext cx="104775" cy="104775"/>
            </a:xfrm>
            <a:custGeom>
              <a:avLst/>
              <a:gdLst>
                <a:gd name="connsiteX0" fmla="*/ 53340 w 104775"/>
                <a:gd name="connsiteY0" fmla="*/ 0 h 104775"/>
                <a:gd name="connsiteX1" fmla="*/ 0 w 104775"/>
                <a:gd name="connsiteY1" fmla="*/ 55245 h 104775"/>
                <a:gd name="connsiteX2" fmla="*/ 53340 w 104775"/>
                <a:gd name="connsiteY2" fmla="*/ 109538 h 104775"/>
                <a:gd name="connsiteX3" fmla="*/ 107632 w 104775"/>
                <a:gd name="connsiteY3" fmla="*/ 55245 h 104775"/>
                <a:gd name="connsiteX4" fmla="*/ 53340 w 104775"/>
                <a:gd name="connsiteY4" fmla="*/ 0 h 104775"/>
                <a:gd name="connsiteX5" fmla="*/ 53340 w 104775"/>
                <a:gd name="connsiteY5" fmla="*/ 87630 h 104775"/>
                <a:gd name="connsiteX6" fmla="*/ 28575 w 104775"/>
                <a:gd name="connsiteY6" fmla="*/ 54292 h 104775"/>
                <a:gd name="connsiteX7" fmla="*/ 53340 w 104775"/>
                <a:gd name="connsiteY7" fmla="*/ 20955 h 104775"/>
                <a:gd name="connsiteX8" fmla="*/ 79057 w 104775"/>
                <a:gd name="connsiteY8" fmla="*/ 54292 h 104775"/>
                <a:gd name="connsiteX9" fmla="*/ 53340 w 104775"/>
                <a:gd name="connsiteY9" fmla="*/ 8763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53340" y="0"/>
                  </a:moveTo>
                  <a:cubicBezTo>
                    <a:pt x="20955" y="0"/>
                    <a:pt x="0" y="21908"/>
                    <a:pt x="0" y="55245"/>
                  </a:cubicBez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6680" y="20955"/>
                    <a:pt x="85725" y="0"/>
                    <a:pt x="53340" y="0"/>
                  </a:cubicBezTo>
                  <a:close/>
                  <a:moveTo>
                    <a:pt x="53340" y="87630"/>
                  </a:moveTo>
                  <a:cubicBezTo>
                    <a:pt x="34290" y="87630"/>
                    <a:pt x="28575" y="70485"/>
                    <a:pt x="28575" y="54292"/>
                  </a:cubicBezTo>
                  <a:cubicBezTo>
                    <a:pt x="28575" y="37147"/>
                    <a:pt x="34290" y="20955"/>
                    <a:pt x="53340" y="20955"/>
                  </a:cubicBezTo>
                  <a:cubicBezTo>
                    <a:pt x="72390" y="20955"/>
                    <a:pt x="79057" y="38100"/>
                    <a:pt x="79057" y="54292"/>
                  </a:cubicBezTo>
                  <a:cubicBezTo>
                    <a:pt x="78105" y="70485"/>
                    <a:pt x="72390" y="87630"/>
                    <a:pt x="53340" y="876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EB8F3B4A-0BCF-4A78-9905-5B55C5BCB718}"/>
                </a:ext>
              </a:extLst>
            </p:cNvPr>
            <p:cNvSpPr/>
            <p:nvPr/>
          </p:nvSpPr>
          <p:spPr>
            <a:xfrm>
              <a:off x="6116002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3 w 66675"/>
                <a:gd name="connsiteY8" fmla="*/ 21908 h 104775"/>
                <a:gd name="connsiteX9" fmla="*/ 27623 w 66675"/>
                <a:gd name="connsiteY9" fmla="*/ 21908 h 104775"/>
                <a:gd name="connsiteX10" fmla="*/ 27623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3" y="0"/>
                    <a:pt x="63818" y="0"/>
                    <a:pt x="60960" y="0"/>
                  </a:cubicBezTo>
                  <a:cubicBezTo>
                    <a:pt x="46673" y="0"/>
                    <a:pt x="33338" y="9525"/>
                    <a:pt x="27623" y="21908"/>
                  </a:cubicBezTo>
                  <a:lnTo>
                    <a:pt x="27623" y="21908"/>
                  </a:lnTo>
                  <a:lnTo>
                    <a:pt x="27623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F066640D-7A08-4787-ADA5-6CDEB358F3CB}"/>
                </a:ext>
              </a:extLst>
            </p:cNvPr>
            <p:cNvSpPr/>
            <p:nvPr/>
          </p:nvSpPr>
          <p:spPr>
            <a:xfrm>
              <a:off x="6189345" y="4065270"/>
              <a:ext cx="95250" cy="104775"/>
            </a:xfrm>
            <a:custGeom>
              <a:avLst/>
              <a:gdLst>
                <a:gd name="connsiteX0" fmla="*/ 35242 w 95250"/>
                <a:gd name="connsiteY0" fmla="*/ 46672 h 104775"/>
                <a:gd name="connsiteX1" fmla="*/ 0 w 95250"/>
                <a:gd name="connsiteY1" fmla="*/ 78105 h 104775"/>
                <a:gd name="connsiteX2" fmla="*/ 35242 w 95250"/>
                <a:gd name="connsiteY2" fmla="*/ 109538 h 104775"/>
                <a:gd name="connsiteX3" fmla="*/ 70485 w 95250"/>
                <a:gd name="connsiteY3" fmla="*/ 96202 h 104775"/>
                <a:gd name="connsiteX4" fmla="*/ 72390 w 95250"/>
                <a:gd name="connsiteY4" fmla="*/ 106680 h 104775"/>
                <a:gd name="connsiteX5" fmla="*/ 100965 w 95250"/>
                <a:gd name="connsiteY5" fmla="*/ 106680 h 104775"/>
                <a:gd name="connsiteX6" fmla="*/ 97155 w 95250"/>
                <a:gd name="connsiteY6" fmla="*/ 83820 h 104775"/>
                <a:gd name="connsiteX7" fmla="*/ 97155 w 95250"/>
                <a:gd name="connsiteY7" fmla="*/ 29527 h 104775"/>
                <a:gd name="connsiteX8" fmla="*/ 51435 w 95250"/>
                <a:gd name="connsiteY8" fmla="*/ 0 h 104775"/>
                <a:gd name="connsiteX9" fmla="*/ 2857 w 95250"/>
                <a:gd name="connsiteY9" fmla="*/ 35242 h 104775"/>
                <a:gd name="connsiteX10" fmla="*/ 31432 w 95250"/>
                <a:gd name="connsiteY10" fmla="*/ 35242 h 104775"/>
                <a:gd name="connsiteX11" fmla="*/ 50482 w 95250"/>
                <a:gd name="connsiteY11" fmla="*/ 20002 h 104775"/>
                <a:gd name="connsiteX12" fmla="*/ 68580 w 95250"/>
                <a:gd name="connsiteY12" fmla="*/ 34290 h 104775"/>
                <a:gd name="connsiteX13" fmla="*/ 35242 w 95250"/>
                <a:gd name="connsiteY13" fmla="*/ 46672 h 104775"/>
                <a:gd name="connsiteX14" fmla="*/ 69532 w 95250"/>
                <a:gd name="connsiteY14" fmla="*/ 65722 h 104775"/>
                <a:gd name="connsiteX15" fmla="*/ 46672 w 95250"/>
                <a:gd name="connsiteY15" fmla="*/ 89535 h 104775"/>
                <a:gd name="connsiteX16" fmla="*/ 29527 w 95250"/>
                <a:gd name="connsiteY16" fmla="*/ 76200 h 104775"/>
                <a:gd name="connsiteX17" fmla="*/ 46672 w 95250"/>
                <a:gd name="connsiteY17" fmla="*/ 60960 h 104775"/>
                <a:gd name="connsiteX18" fmla="*/ 70485 w 95250"/>
                <a:gd name="connsiteY18" fmla="*/ 55245 h 104775"/>
                <a:gd name="connsiteX19" fmla="*/ 70485 w 95250"/>
                <a:gd name="connsiteY19" fmla="*/ 657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250" h="104775">
                  <a:moveTo>
                    <a:pt x="35242" y="46672"/>
                  </a:moveTo>
                  <a:cubicBezTo>
                    <a:pt x="17145" y="49530"/>
                    <a:pt x="0" y="54292"/>
                    <a:pt x="0" y="78105"/>
                  </a:cubicBezTo>
                  <a:cubicBezTo>
                    <a:pt x="0" y="99060"/>
                    <a:pt x="15240" y="109538"/>
                    <a:pt x="35242" y="109538"/>
                  </a:cubicBezTo>
                  <a:cubicBezTo>
                    <a:pt x="47625" y="109538"/>
                    <a:pt x="60960" y="105727"/>
                    <a:pt x="70485" y="96202"/>
                  </a:cubicBezTo>
                  <a:cubicBezTo>
                    <a:pt x="70485" y="100013"/>
                    <a:pt x="71438" y="102870"/>
                    <a:pt x="72390" y="106680"/>
                  </a:cubicBezTo>
                  <a:lnTo>
                    <a:pt x="100965" y="106680"/>
                  </a:lnTo>
                  <a:cubicBezTo>
                    <a:pt x="98107" y="102870"/>
                    <a:pt x="97155" y="93345"/>
                    <a:pt x="97155" y="83820"/>
                  </a:cubicBezTo>
                  <a:lnTo>
                    <a:pt x="97155" y="29527"/>
                  </a:lnTo>
                  <a:cubicBezTo>
                    <a:pt x="97155" y="4763"/>
                    <a:pt x="72390" y="0"/>
                    <a:pt x="51435" y="0"/>
                  </a:cubicBezTo>
                  <a:cubicBezTo>
                    <a:pt x="28575" y="0"/>
                    <a:pt x="3810" y="7620"/>
                    <a:pt x="2857" y="35242"/>
                  </a:cubicBezTo>
                  <a:lnTo>
                    <a:pt x="31432" y="35242"/>
                  </a:lnTo>
                  <a:cubicBezTo>
                    <a:pt x="32385" y="23813"/>
                    <a:pt x="39052" y="20002"/>
                    <a:pt x="50482" y="20002"/>
                  </a:cubicBezTo>
                  <a:cubicBezTo>
                    <a:pt x="60960" y="20002"/>
                    <a:pt x="68580" y="21908"/>
                    <a:pt x="68580" y="34290"/>
                  </a:cubicBezTo>
                  <a:cubicBezTo>
                    <a:pt x="69532" y="44767"/>
                    <a:pt x="53340" y="43815"/>
                    <a:pt x="35242" y="46672"/>
                  </a:cubicBezTo>
                  <a:close/>
                  <a:moveTo>
                    <a:pt x="69532" y="65722"/>
                  </a:moveTo>
                  <a:cubicBezTo>
                    <a:pt x="69532" y="72390"/>
                    <a:pt x="68580" y="89535"/>
                    <a:pt x="46672" y="89535"/>
                  </a:cubicBezTo>
                  <a:cubicBezTo>
                    <a:pt x="37147" y="89535"/>
                    <a:pt x="29527" y="86677"/>
                    <a:pt x="29527" y="76200"/>
                  </a:cubicBezTo>
                  <a:cubicBezTo>
                    <a:pt x="29527" y="65722"/>
                    <a:pt x="37147" y="62865"/>
                    <a:pt x="46672" y="60960"/>
                  </a:cubicBezTo>
                  <a:cubicBezTo>
                    <a:pt x="55245" y="59055"/>
                    <a:pt x="65722" y="59055"/>
                    <a:pt x="70485" y="55245"/>
                  </a:cubicBezTo>
                  <a:lnTo>
                    <a:pt x="70485" y="657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C288112-4621-42F0-86BA-8C3D96B146A9}"/>
                </a:ext>
              </a:extLst>
            </p:cNvPr>
            <p:cNvSpPr/>
            <p:nvPr/>
          </p:nvSpPr>
          <p:spPr>
            <a:xfrm>
              <a:off x="6299835" y="4036695"/>
              <a:ext cx="66675" cy="133350"/>
            </a:xfrm>
            <a:custGeom>
              <a:avLst/>
              <a:gdLst>
                <a:gd name="connsiteX0" fmla="*/ 66675 w 66675"/>
                <a:gd name="connsiteY0" fmla="*/ 50483 h 133350"/>
                <a:gd name="connsiteX1" fmla="*/ 66675 w 66675"/>
                <a:gd name="connsiteY1" fmla="*/ 31433 h 133350"/>
                <a:gd name="connsiteX2" fmla="*/ 45720 w 66675"/>
                <a:gd name="connsiteY2" fmla="*/ 31433 h 133350"/>
                <a:gd name="connsiteX3" fmla="*/ 45720 w 66675"/>
                <a:gd name="connsiteY3" fmla="*/ 0 h 133350"/>
                <a:gd name="connsiteX4" fmla="*/ 17145 w 66675"/>
                <a:gd name="connsiteY4" fmla="*/ 0 h 133350"/>
                <a:gd name="connsiteX5" fmla="*/ 17145 w 66675"/>
                <a:gd name="connsiteY5" fmla="*/ 31433 h 133350"/>
                <a:gd name="connsiteX6" fmla="*/ 0 w 66675"/>
                <a:gd name="connsiteY6" fmla="*/ 31433 h 133350"/>
                <a:gd name="connsiteX7" fmla="*/ 0 w 66675"/>
                <a:gd name="connsiteY7" fmla="*/ 50483 h 133350"/>
                <a:gd name="connsiteX8" fmla="*/ 17145 w 66675"/>
                <a:gd name="connsiteY8" fmla="*/ 50483 h 133350"/>
                <a:gd name="connsiteX9" fmla="*/ 17145 w 66675"/>
                <a:gd name="connsiteY9" fmla="*/ 111442 h 133350"/>
                <a:gd name="connsiteX10" fmla="*/ 49530 w 66675"/>
                <a:gd name="connsiteY10" fmla="*/ 136208 h 133350"/>
                <a:gd name="connsiteX11" fmla="*/ 66675 w 66675"/>
                <a:gd name="connsiteY11" fmla="*/ 135255 h 133350"/>
                <a:gd name="connsiteX12" fmla="*/ 66675 w 66675"/>
                <a:gd name="connsiteY12" fmla="*/ 113347 h 133350"/>
                <a:gd name="connsiteX13" fmla="*/ 58102 w 66675"/>
                <a:gd name="connsiteY13" fmla="*/ 114300 h 133350"/>
                <a:gd name="connsiteX14" fmla="*/ 45720 w 66675"/>
                <a:gd name="connsiteY14" fmla="*/ 101917 h 133350"/>
                <a:gd name="connsiteX15" fmla="*/ 45720 w 66675"/>
                <a:gd name="connsiteY15" fmla="*/ 50483 h 133350"/>
                <a:gd name="connsiteX16" fmla="*/ 66675 w 66675"/>
                <a:gd name="connsiteY16" fmla="*/ 504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133350">
                  <a:moveTo>
                    <a:pt x="66675" y="50483"/>
                  </a:moveTo>
                  <a:lnTo>
                    <a:pt x="66675" y="31433"/>
                  </a:lnTo>
                  <a:lnTo>
                    <a:pt x="45720" y="31433"/>
                  </a:lnTo>
                  <a:lnTo>
                    <a:pt x="45720" y="0"/>
                  </a:lnTo>
                  <a:lnTo>
                    <a:pt x="17145" y="0"/>
                  </a:lnTo>
                  <a:lnTo>
                    <a:pt x="17145" y="31433"/>
                  </a:lnTo>
                  <a:lnTo>
                    <a:pt x="0" y="31433"/>
                  </a:lnTo>
                  <a:lnTo>
                    <a:pt x="0" y="50483"/>
                  </a:lnTo>
                  <a:lnTo>
                    <a:pt x="17145" y="50483"/>
                  </a:lnTo>
                  <a:lnTo>
                    <a:pt x="17145" y="111442"/>
                  </a:lnTo>
                  <a:cubicBezTo>
                    <a:pt x="17145" y="132397"/>
                    <a:pt x="32385" y="136208"/>
                    <a:pt x="49530" y="136208"/>
                  </a:cubicBezTo>
                  <a:cubicBezTo>
                    <a:pt x="55245" y="136208"/>
                    <a:pt x="60960" y="136208"/>
                    <a:pt x="66675" y="135255"/>
                  </a:cubicBezTo>
                  <a:lnTo>
                    <a:pt x="66675" y="113347"/>
                  </a:lnTo>
                  <a:cubicBezTo>
                    <a:pt x="63817" y="114300"/>
                    <a:pt x="60960" y="114300"/>
                    <a:pt x="58102" y="114300"/>
                  </a:cubicBezTo>
                  <a:cubicBezTo>
                    <a:pt x="48577" y="114300"/>
                    <a:pt x="45720" y="111442"/>
                    <a:pt x="45720" y="101917"/>
                  </a:cubicBezTo>
                  <a:lnTo>
                    <a:pt x="45720" y="50483"/>
                  </a:lnTo>
                  <a:lnTo>
                    <a:pt x="66675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  <p:grpSp>
        <p:nvGrpSpPr>
          <p:cNvPr id="51" name="Gráfico 47">
            <a:extLst>
              <a:ext uri="{FF2B5EF4-FFF2-40B4-BE49-F238E27FC236}">
                <a16:creationId xmlns:a16="http://schemas.microsoft.com/office/drawing/2014/main" id="{D9EC7CC7-8487-484A-A43C-A99ECB15EBAE}"/>
              </a:ext>
            </a:extLst>
          </p:cNvPr>
          <p:cNvGrpSpPr/>
          <p:nvPr/>
        </p:nvGrpSpPr>
        <p:grpSpPr>
          <a:xfrm>
            <a:off x="10476159" y="944618"/>
            <a:ext cx="1715841" cy="45719"/>
            <a:chOff x="3833043" y="1323690"/>
            <a:chExt cx="8351337" cy="38099"/>
          </a:xfrm>
          <a:solidFill>
            <a:schemeClr val="accent1"/>
          </a:solidFill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7A7C4276-E4B1-4242-9034-15DF358753AB}"/>
                </a:ext>
              </a:extLst>
            </p:cNvPr>
            <p:cNvSpPr/>
            <p:nvPr/>
          </p:nvSpPr>
          <p:spPr>
            <a:xfrm>
              <a:off x="3833043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DC0C23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5B2B134D-23DA-49AF-8009-E70DA9556003}"/>
                </a:ext>
              </a:extLst>
            </p:cNvPr>
            <p:cNvSpPr/>
            <p:nvPr/>
          </p:nvSpPr>
          <p:spPr>
            <a:xfrm>
              <a:off x="54979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18932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67D45089-7674-4591-9F75-56B3746D7E07}"/>
                </a:ext>
              </a:extLst>
            </p:cNvPr>
            <p:cNvSpPr/>
            <p:nvPr/>
          </p:nvSpPr>
          <p:spPr>
            <a:xfrm>
              <a:off x="7162910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4DB05B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F5D1568A-C916-4ACF-9388-62AEB4619816}"/>
                </a:ext>
              </a:extLst>
            </p:cNvPr>
            <p:cNvSpPr/>
            <p:nvPr/>
          </p:nvSpPr>
          <p:spPr>
            <a:xfrm>
              <a:off x="8827844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2DAFE6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30544C97-7755-480B-9BB4-3FA7832AB360}"/>
                </a:ext>
              </a:extLst>
            </p:cNvPr>
            <p:cNvSpPr/>
            <p:nvPr/>
          </p:nvSpPr>
          <p:spPr>
            <a:xfrm>
              <a:off x="104927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954B97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69558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60" r:id="rId4"/>
    <p:sldLayoutId id="2147483654" r:id="rId5"/>
    <p:sldLayoutId id="21474836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8FDDA-8140-4E23-9A8B-C8DBBABDA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 smtClean="0"/>
              <a:t>CALDERA DE CALEFACCIÓN POR AGUA CALIENTE</a:t>
            </a:r>
            <a:endParaRPr lang="es-CL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B00BC0CF-B17D-4A50-ABE9-4484FAE47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01 – SEPTIEMBRE - 2020</a:t>
            </a:r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4A6EDC5-665D-4C54-9434-DB56AD78E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 smtClean="0"/>
              <a:t>Clase N° 01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598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conocer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06260"/>
            <a:ext cx="10771413" cy="54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1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conocer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44" y="1943100"/>
            <a:ext cx="11716030" cy="33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conocer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8" y="1505023"/>
            <a:ext cx="11217729" cy="469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conocer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028" y="1183141"/>
            <a:ext cx="6591300" cy="547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conocer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82" y="2302329"/>
            <a:ext cx="11356342" cy="23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conocer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5" y="1992086"/>
            <a:ext cx="10885831" cy="38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conocer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3" y="2028144"/>
            <a:ext cx="11391276" cy="39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conocer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48" y="1283833"/>
            <a:ext cx="9525681" cy="532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conocer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22" y="2041071"/>
            <a:ext cx="11556419" cy="28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conocer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1648622"/>
            <a:ext cx="11326586" cy="468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5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Condiciones favorables para la clase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51EEA6-915B-46EA-B2FA-B79AB5978F83}"/>
              </a:ext>
            </a:extLst>
          </p:cNvPr>
          <p:cNvSpPr txBox="1"/>
          <p:nvPr/>
        </p:nvSpPr>
        <p:spPr>
          <a:xfrm>
            <a:off x="4222998" y="546384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Mantén tus dispositivos electrónicos en silencio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3EF469-79AE-48B4-8B5B-287D61EB4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960" y="4135166"/>
            <a:ext cx="3053054" cy="203850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C795BF-26EC-4C7B-8F79-E01C9BD4D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457" y="2558719"/>
            <a:ext cx="2562225" cy="29051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011B362-97AC-4CFE-82F2-959D1DF6C3C6}"/>
              </a:ext>
            </a:extLst>
          </p:cNvPr>
          <p:cNvSpPr txBox="1"/>
          <p:nvPr/>
        </p:nvSpPr>
        <p:spPr>
          <a:xfrm>
            <a:off x="8327454" y="6202508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Respeta el turno de participación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260FF2D-C31D-41BD-990B-C87EF6AC3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95" y="1519884"/>
            <a:ext cx="2658771" cy="261649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E007BE0-6DA1-45C3-BF02-7EFC078A0F25}"/>
              </a:ext>
            </a:extLst>
          </p:cNvPr>
          <p:cNvSpPr txBox="1"/>
          <p:nvPr/>
        </p:nvSpPr>
        <p:spPr>
          <a:xfrm>
            <a:off x="659551" y="4214979"/>
            <a:ext cx="28803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Práctica la puntualidad</a:t>
            </a:r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1400B27-4695-40D7-B236-3AEA896B0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5348" y="1313856"/>
            <a:ext cx="2514600" cy="18383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200931C-F1C3-431F-90DC-EE711C2BA63A}"/>
              </a:ext>
            </a:extLst>
          </p:cNvPr>
          <p:cNvSpPr txBox="1"/>
          <p:nvPr/>
        </p:nvSpPr>
        <p:spPr>
          <a:xfrm>
            <a:off x="8434186" y="3152181"/>
            <a:ext cx="2514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Mantén todos tus sentidos activos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4308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conocer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6" y="2069646"/>
            <a:ext cx="11401426" cy="364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conocer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1375199"/>
            <a:ext cx="10616543" cy="515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conocer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2079484"/>
            <a:ext cx="11319079" cy="33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conocer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15" y="1620596"/>
            <a:ext cx="10520166" cy="363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conocer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10" y="1926771"/>
            <a:ext cx="1144758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conocer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994" y="1234167"/>
            <a:ext cx="7609114" cy="523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2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conocer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889" y="1239609"/>
            <a:ext cx="7704939" cy="531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4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conocer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766" y="990337"/>
            <a:ext cx="8756261" cy="551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conocer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832" y="1366837"/>
            <a:ext cx="7427753" cy="535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conocer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071" y="1129567"/>
            <a:ext cx="8028215" cy="545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PRESENTACIÓN DE LA CLASE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1399310"/>
            <a:ext cx="228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Aprendizaje Esperado: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609601" y="3075710"/>
            <a:ext cx="237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Criterios de Evaluación:</a:t>
            </a:r>
            <a:endParaRPr lang="es-CL" dirty="0"/>
          </a:p>
        </p:txBody>
      </p:sp>
      <p:sp>
        <p:nvSpPr>
          <p:cNvPr id="10" name="CuadroTexto 9"/>
          <p:cNvSpPr txBox="1"/>
          <p:nvPr/>
        </p:nvSpPr>
        <p:spPr>
          <a:xfrm>
            <a:off x="609601" y="4752110"/>
            <a:ext cx="13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Contenidos: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659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conocer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125" y="990337"/>
            <a:ext cx="7788036" cy="555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aplicar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29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retroalimentar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45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4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recordar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03" y="1540328"/>
            <a:ext cx="11399724" cy="38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9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recordar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300843"/>
            <a:ext cx="10804070" cy="489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recordar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59" y="1217838"/>
            <a:ext cx="10245498" cy="53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conocer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146514"/>
            <a:ext cx="8605158" cy="53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7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conocer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63" y="990337"/>
            <a:ext cx="9277351" cy="564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7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Momento para conocer</a:t>
            </a:r>
            <a:endParaRPr lang="es-CL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787298"/>
            <a:ext cx="11185235" cy="446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1094</Words>
  <Application>Microsoft Office PowerPoint</Application>
  <PresentationFormat>Panorámica</PresentationFormat>
  <Paragraphs>108</Paragraphs>
  <Slides>33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6" baseType="lpstr">
      <vt:lpstr>Arial</vt:lpstr>
      <vt:lpstr>Calibri</vt:lpstr>
      <vt:lpstr>Tema de Office</vt:lpstr>
      <vt:lpstr>CALDERA DE CALEFACCIÓN POR AGUA CALIENTE</vt:lpstr>
      <vt:lpstr>Condiciones favorables para la clase</vt:lpstr>
      <vt:lpstr>PRESENTACIÓN DE LA CLASE</vt:lpstr>
      <vt:lpstr>Momento para recordar</vt:lpstr>
      <vt:lpstr>Momento para recordar</vt:lpstr>
      <vt:lpstr>Momento para recordar</vt:lpstr>
      <vt:lpstr>Momento para conocer</vt:lpstr>
      <vt:lpstr>Momento para conocer</vt:lpstr>
      <vt:lpstr>Momento para conocer</vt:lpstr>
      <vt:lpstr>Momento para conocer</vt:lpstr>
      <vt:lpstr>Momento para conocer</vt:lpstr>
      <vt:lpstr>Momento para conocer</vt:lpstr>
      <vt:lpstr>Momento para conocer</vt:lpstr>
      <vt:lpstr>Momento para conocer</vt:lpstr>
      <vt:lpstr>Momento para conocer</vt:lpstr>
      <vt:lpstr>Momento para conocer</vt:lpstr>
      <vt:lpstr>Momento para conocer</vt:lpstr>
      <vt:lpstr>Momento para conocer</vt:lpstr>
      <vt:lpstr>Momento para conocer</vt:lpstr>
      <vt:lpstr>Momento para conocer</vt:lpstr>
      <vt:lpstr>Momento para conocer</vt:lpstr>
      <vt:lpstr>Momento para conocer</vt:lpstr>
      <vt:lpstr>Momento para conocer</vt:lpstr>
      <vt:lpstr>Momento para conocer</vt:lpstr>
      <vt:lpstr>Momento para conocer</vt:lpstr>
      <vt:lpstr>Momento para conocer</vt:lpstr>
      <vt:lpstr>Momento para conocer</vt:lpstr>
      <vt:lpstr>Momento para conocer</vt:lpstr>
      <vt:lpstr>Momento para conocer</vt:lpstr>
      <vt:lpstr>Momento para conocer</vt:lpstr>
      <vt:lpstr>Momento para aplicar</vt:lpstr>
      <vt:lpstr>Momento para retroalimentar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Christian Vargas Farias</dc:creator>
  <cp:lastModifiedBy>Mun Ingenieria y Con</cp:lastModifiedBy>
  <cp:revision>37</cp:revision>
  <dcterms:created xsi:type="dcterms:W3CDTF">2020-02-10T20:31:49Z</dcterms:created>
  <dcterms:modified xsi:type="dcterms:W3CDTF">2020-09-12T02:19:21Z</dcterms:modified>
</cp:coreProperties>
</file>