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754" r:id="rId2"/>
  </p:sldMasterIdLst>
  <p:notesMasterIdLst>
    <p:notesMasterId r:id="rId10"/>
  </p:notesMasterIdLst>
  <p:handoutMasterIdLst>
    <p:handoutMasterId r:id="rId11"/>
  </p:handoutMasterIdLst>
  <p:sldIdLst>
    <p:sldId id="261" r:id="rId3"/>
    <p:sldId id="256" r:id="rId4"/>
    <p:sldId id="541" r:id="rId5"/>
    <p:sldId id="542" r:id="rId6"/>
    <p:sldId id="543" r:id="rId7"/>
    <p:sldId id="544" r:id="rId8"/>
    <p:sldId id="545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58" userDrawn="1">
          <p15:clr>
            <a:srgbClr val="A4A3A4"/>
          </p15:clr>
        </p15:guide>
        <p15:guide id="4" pos="5585" userDrawn="1">
          <p15:clr>
            <a:srgbClr val="A4A3A4"/>
          </p15:clr>
        </p15:guide>
        <p15:guide id="6" orient="horz" pos="346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CAA"/>
    <a:srgbClr val="843A87"/>
    <a:srgbClr val="DC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2909" autoAdjust="0"/>
  </p:normalViewPr>
  <p:slideViewPr>
    <p:cSldViewPr snapToGrid="0" showGuides="1">
      <p:cViewPr varScale="1">
        <p:scale>
          <a:sx n="61" d="100"/>
          <a:sy n="61" d="100"/>
        </p:scale>
        <p:origin x="984" y="66"/>
      </p:cViewPr>
      <p:guideLst>
        <p:guide orient="horz" pos="3974"/>
        <p:guide pos="2880"/>
        <p:guide pos="158"/>
        <p:guide pos="5585"/>
        <p:guide orient="horz" pos="34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402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FE8A5-508B-44C8-9F13-BDF47C79D820}" type="datetimeFigureOut">
              <a:rPr lang="id-ID" smtClean="0"/>
              <a:t>24/04/2018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83B54-42FA-45AE-99FA-C9CE7ED39B7E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9830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AF581-9BBB-40C0-8585-9CECFC385B58}" type="datetimeFigureOut">
              <a:rPr lang="id-ID" smtClean="0"/>
              <a:t>24/04/2018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9C93C-A5B3-466F-9801-8C6E98DC122F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146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Recibir información de cosas que pasan con las consultoras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9C93C-A5B3-466F-9801-8C6E98DC122F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89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Conceptos que</a:t>
            </a:r>
            <a:r>
              <a:rPr lang="es-PE" baseline="0" dirty="0" smtClean="0"/>
              <a:t> afectan la caída de promedio. Bajarlo a variables</a:t>
            </a:r>
          </a:p>
          <a:p>
            <a:r>
              <a:rPr lang="es-PE" baseline="0" dirty="0" smtClean="0"/>
              <a:t>Fecha de pase de pedido (</a:t>
            </a:r>
            <a:r>
              <a:rPr lang="es-PE" baseline="0" dirty="0" err="1" smtClean="0"/>
              <a:t>loggeo</a:t>
            </a:r>
            <a:r>
              <a:rPr lang="es-PE" baseline="0" dirty="0" smtClean="0"/>
              <a:t>)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9C93C-A5B3-466F-9801-8C6E98DC122F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764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989138"/>
            <a:ext cx="9144000" cy="2887662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626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 userDrawn="1"/>
        </p:nvGrpSpPr>
        <p:grpSpPr>
          <a:xfrm rot="7200000">
            <a:off x="6830205" y="-679775"/>
            <a:ext cx="2732717" cy="2862698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50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62" name="Group 61"/>
          <p:cNvGrpSpPr/>
          <p:nvPr userDrawn="1"/>
        </p:nvGrpSpPr>
        <p:grpSpPr>
          <a:xfrm rot="16200000">
            <a:off x="7753681" y="5300754"/>
            <a:ext cx="2088215" cy="2318023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63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4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5077" y="1992849"/>
            <a:ext cx="3240000" cy="3960000"/>
          </a:xfrm>
        </p:spPr>
      </p:sp>
      <p:sp>
        <p:nvSpPr>
          <p:cNvPr id="47" name="Pentagon 46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788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725359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-613132" y="0"/>
            <a:ext cx="4663927" cy="6858000"/>
            <a:chOff x="5973431" y="0"/>
            <a:chExt cx="6218569" cy="6858000"/>
          </a:xfrm>
        </p:grpSpPr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7103414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>
              <a:off x="7669626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9365820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10495804" y="0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1106201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40"/>
            <p:cNvSpPr>
              <a:spLocks/>
            </p:cNvSpPr>
            <p:nvPr/>
          </p:nvSpPr>
          <p:spPr bwMode="auto">
            <a:xfrm>
              <a:off x="7669626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42"/>
            <p:cNvSpPr>
              <a:spLocks/>
            </p:cNvSpPr>
            <p:nvPr/>
          </p:nvSpPr>
          <p:spPr bwMode="auto">
            <a:xfrm>
              <a:off x="8799608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44"/>
            <p:cNvSpPr>
              <a:spLocks/>
            </p:cNvSpPr>
            <p:nvPr/>
          </p:nvSpPr>
          <p:spPr bwMode="auto">
            <a:xfrm>
              <a:off x="9932032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45"/>
            <p:cNvSpPr>
              <a:spLocks/>
            </p:cNvSpPr>
            <p:nvPr/>
          </p:nvSpPr>
          <p:spPr bwMode="auto">
            <a:xfrm>
              <a:off x="1106201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47"/>
            <p:cNvSpPr>
              <a:spLocks/>
            </p:cNvSpPr>
            <p:nvPr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49"/>
            <p:cNvSpPr>
              <a:spLocks/>
            </p:cNvSpPr>
            <p:nvPr/>
          </p:nvSpPr>
          <p:spPr bwMode="auto">
            <a:xfrm>
              <a:off x="7103414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766962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9365820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9932032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0495805" y="1957336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106201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993203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10495805" y="2936005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10495805" y="3917114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1106201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76"/>
            <p:cNvSpPr>
              <a:spLocks/>
            </p:cNvSpPr>
            <p:nvPr userDrawn="1"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993203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82"/>
            <p:cNvSpPr>
              <a:spLocks/>
            </p:cNvSpPr>
            <p:nvPr/>
          </p:nvSpPr>
          <p:spPr bwMode="auto">
            <a:xfrm>
              <a:off x="10495805" y="4900662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1106201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10495805" y="5879331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01903" y="2936005"/>
            <a:ext cx="1980598" cy="264079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019818" y="4331921"/>
            <a:ext cx="1443549" cy="1924733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7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917312" y="4331921"/>
            <a:ext cx="1443549" cy="1924733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7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757670" y="1794783"/>
            <a:ext cx="1619367" cy="2159157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678886" y="1563874"/>
            <a:ext cx="1946660" cy="259554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79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974529" y="889724"/>
            <a:ext cx="1443656" cy="1924875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492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2" y="-1069030"/>
            <a:ext cx="9549338" cy="5088586"/>
            <a:chOff x="-2" y="-1069030"/>
            <a:chExt cx="12732450" cy="5088586"/>
          </a:xfrm>
        </p:grpSpPr>
        <p:sp>
          <p:nvSpPr>
            <p:cNvPr id="169" name="Freeform 40"/>
            <p:cNvSpPr>
              <a:spLocks/>
            </p:cNvSpPr>
            <p:nvPr userDrawn="1"/>
          </p:nvSpPr>
          <p:spPr bwMode="auto">
            <a:xfrm rot="5400000">
              <a:off x="11678122" y="1378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Freeform 50"/>
            <p:cNvSpPr>
              <a:spLocks/>
            </p:cNvSpPr>
            <p:nvPr userDrawn="1"/>
          </p:nvSpPr>
          <p:spPr bwMode="auto">
            <a:xfrm rot="5400000">
              <a:off x="10699455" y="13783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 rot="5400000">
              <a:off x="5802452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 rot="5400000">
              <a:off x="5803673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32"/>
            <p:cNvSpPr>
              <a:spLocks/>
            </p:cNvSpPr>
            <p:nvPr/>
          </p:nvSpPr>
          <p:spPr bwMode="auto">
            <a:xfrm rot="5400000">
              <a:off x="5802452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33"/>
            <p:cNvSpPr>
              <a:spLocks/>
            </p:cNvSpPr>
            <p:nvPr/>
          </p:nvSpPr>
          <p:spPr bwMode="auto">
            <a:xfrm rot="5400000">
              <a:off x="5803673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34"/>
            <p:cNvSpPr>
              <a:spLocks/>
            </p:cNvSpPr>
            <p:nvPr/>
          </p:nvSpPr>
          <p:spPr bwMode="auto">
            <a:xfrm rot="5400000">
              <a:off x="5804893" y="2397797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 rot="5400000">
              <a:off x="5803673" y="296523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39"/>
            <p:cNvSpPr>
              <a:spLocks/>
            </p:cNvSpPr>
            <p:nvPr/>
          </p:nvSpPr>
          <p:spPr bwMode="auto">
            <a:xfrm rot="5400000">
              <a:off x="4821343" y="-99215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40"/>
            <p:cNvSpPr>
              <a:spLocks/>
            </p:cNvSpPr>
            <p:nvPr/>
          </p:nvSpPr>
          <p:spPr bwMode="auto">
            <a:xfrm rot="5400000">
              <a:off x="4825004" y="-4271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41"/>
            <p:cNvSpPr>
              <a:spLocks/>
            </p:cNvSpPr>
            <p:nvPr/>
          </p:nvSpPr>
          <p:spPr bwMode="auto">
            <a:xfrm rot="5400000">
              <a:off x="4822564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42"/>
            <p:cNvSpPr>
              <a:spLocks/>
            </p:cNvSpPr>
            <p:nvPr/>
          </p:nvSpPr>
          <p:spPr bwMode="auto">
            <a:xfrm rot="5400000">
              <a:off x="4823783" y="70404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43"/>
            <p:cNvSpPr>
              <a:spLocks/>
            </p:cNvSpPr>
            <p:nvPr/>
          </p:nvSpPr>
          <p:spPr bwMode="auto">
            <a:xfrm rot="5400000">
              <a:off x="4822564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44"/>
            <p:cNvSpPr>
              <a:spLocks/>
            </p:cNvSpPr>
            <p:nvPr/>
          </p:nvSpPr>
          <p:spPr bwMode="auto">
            <a:xfrm rot="5400000">
              <a:off x="4825004" y="183524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45"/>
            <p:cNvSpPr>
              <a:spLocks/>
            </p:cNvSpPr>
            <p:nvPr/>
          </p:nvSpPr>
          <p:spPr bwMode="auto">
            <a:xfrm rot="5400000">
              <a:off x="4825004" y="29652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49"/>
            <p:cNvSpPr>
              <a:spLocks/>
            </p:cNvSpPr>
            <p:nvPr/>
          </p:nvSpPr>
          <p:spPr bwMode="auto">
            <a:xfrm rot="5400000">
              <a:off x="3845116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50"/>
            <p:cNvSpPr>
              <a:spLocks/>
            </p:cNvSpPr>
            <p:nvPr/>
          </p:nvSpPr>
          <p:spPr bwMode="auto">
            <a:xfrm rot="5400000">
              <a:off x="3846337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51"/>
            <p:cNvSpPr>
              <a:spLocks/>
            </p:cNvSpPr>
            <p:nvPr/>
          </p:nvSpPr>
          <p:spPr bwMode="auto">
            <a:xfrm rot="5400000">
              <a:off x="3846337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52"/>
            <p:cNvSpPr>
              <a:spLocks/>
            </p:cNvSpPr>
            <p:nvPr/>
          </p:nvSpPr>
          <p:spPr bwMode="auto">
            <a:xfrm rot="5400000">
              <a:off x="3846337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53"/>
            <p:cNvSpPr>
              <a:spLocks/>
            </p:cNvSpPr>
            <p:nvPr/>
          </p:nvSpPr>
          <p:spPr bwMode="auto">
            <a:xfrm rot="5400000">
              <a:off x="3846337" y="183524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54"/>
            <p:cNvSpPr>
              <a:spLocks/>
            </p:cNvSpPr>
            <p:nvPr/>
          </p:nvSpPr>
          <p:spPr bwMode="auto">
            <a:xfrm rot="5400000">
              <a:off x="3847557" y="2397798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Freeform 55"/>
            <p:cNvSpPr>
              <a:spLocks/>
            </p:cNvSpPr>
            <p:nvPr/>
          </p:nvSpPr>
          <p:spPr bwMode="auto">
            <a:xfrm rot="5400000">
              <a:off x="3846337" y="296522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60"/>
            <p:cNvSpPr>
              <a:spLocks/>
            </p:cNvSpPr>
            <p:nvPr/>
          </p:nvSpPr>
          <p:spPr bwMode="auto">
            <a:xfrm rot="5400000">
              <a:off x="2865227" y="-993372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61"/>
            <p:cNvSpPr>
              <a:spLocks/>
            </p:cNvSpPr>
            <p:nvPr/>
          </p:nvSpPr>
          <p:spPr bwMode="auto">
            <a:xfrm rot="5400000">
              <a:off x="2866448" y="137832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62"/>
            <p:cNvSpPr>
              <a:spLocks/>
            </p:cNvSpPr>
            <p:nvPr/>
          </p:nvSpPr>
          <p:spPr bwMode="auto">
            <a:xfrm rot="5400000">
              <a:off x="2865227" y="702822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63"/>
            <p:cNvSpPr>
              <a:spLocks/>
            </p:cNvSpPr>
            <p:nvPr/>
          </p:nvSpPr>
          <p:spPr bwMode="auto">
            <a:xfrm rot="5400000">
              <a:off x="2866448" y="183402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64"/>
            <p:cNvSpPr>
              <a:spLocks/>
            </p:cNvSpPr>
            <p:nvPr/>
          </p:nvSpPr>
          <p:spPr bwMode="auto">
            <a:xfrm rot="5400000">
              <a:off x="2867668" y="2396578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67"/>
            <p:cNvSpPr>
              <a:spLocks/>
            </p:cNvSpPr>
            <p:nvPr/>
          </p:nvSpPr>
          <p:spPr bwMode="auto">
            <a:xfrm rot="5400000">
              <a:off x="1882898" y="-994593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68"/>
            <p:cNvSpPr>
              <a:spLocks/>
            </p:cNvSpPr>
            <p:nvPr/>
          </p:nvSpPr>
          <p:spPr bwMode="auto">
            <a:xfrm rot="5400000">
              <a:off x="1884118" y="-429601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69"/>
            <p:cNvSpPr>
              <a:spLocks/>
            </p:cNvSpPr>
            <p:nvPr/>
          </p:nvSpPr>
          <p:spPr bwMode="auto">
            <a:xfrm rot="5400000">
              <a:off x="1884118" y="136611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70"/>
            <p:cNvSpPr>
              <a:spLocks/>
            </p:cNvSpPr>
            <p:nvPr/>
          </p:nvSpPr>
          <p:spPr bwMode="auto">
            <a:xfrm rot="5400000">
              <a:off x="1882898" y="701602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71"/>
            <p:cNvSpPr>
              <a:spLocks/>
            </p:cNvSpPr>
            <p:nvPr/>
          </p:nvSpPr>
          <p:spPr bwMode="auto">
            <a:xfrm rot="5400000">
              <a:off x="1884118" y="1266593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72"/>
            <p:cNvSpPr>
              <a:spLocks/>
            </p:cNvSpPr>
            <p:nvPr/>
          </p:nvSpPr>
          <p:spPr bwMode="auto">
            <a:xfrm rot="5400000">
              <a:off x="1885338" y="2395357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73"/>
            <p:cNvSpPr>
              <a:spLocks/>
            </p:cNvSpPr>
            <p:nvPr/>
          </p:nvSpPr>
          <p:spPr bwMode="auto">
            <a:xfrm rot="5400000">
              <a:off x="1884118" y="2962789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78"/>
            <p:cNvSpPr>
              <a:spLocks/>
            </p:cNvSpPr>
            <p:nvPr/>
          </p:nvSpPr>
          <p:spPr bwMode="auto">
            <a:xfrm rot="5400000">
              <a:off x="903011" y="-42716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79"/>
            <p:cNvSpPr>
              <a:spLocks/>
            </p:cNvSpPr>
            <p:nvPr/>
          </p:nvSpPr>
          <p:spPr bwMode="auto">
            <a:xfrm rot="5400000">
              <a:off x="903011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80"/>
            <p:cNvSpPr>
              <a:spLocks/>
            </p:cNvSpPr>
            <p:nvPr/>
          </p:nvSpPr>
          <p:spPr bwMode="auto">
            <a:xfrm rot="5400000">
              <a:off x="903011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81"/>
            <p:cNvSpPr>
              <a:spLocks/>
            </p:cNvSpPr>
            <p:nvPr/>
          </p:nvSpPr>
          <p:spPr bwMode="auto">
            <a:xfrm rot="5400000">
              <a:off x="903011" y="183524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82"/>
            <p:cNvSpPr>
              <a:spLocks/>
            </p:cNvSpPr>
            <p:nvPr/>
          </p:nvSpPr>
          <p:spPr bwMode="auto">
            <a:xfrm rot="5400000">
              <a:off x="904231" y="2397798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83"/>
            <p:cNvSpPr>
              <a:spLocks/>
            </p:cNvSpPr>
            <p:nvPr/>
          </p:nvSpPr>
          <p:spPr bwMode="auto">
            <a:xfrm rot="5400000">
              <a:off x="903011" y="29652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87"/>
            <p:cNvSpPr>
              <a:spLocks/>
            </p:cNvSpPr>
            <p:nvPr userDrawn="1"/>
          </p:nvSpPr>
          <p:spPr bwMode="auto">
            <a:xfrm rot="5400000">
              <a:off x="-76879" y="-99215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88"/>
            <p:cNvSpPr>
              <a:spLocks/>
            </p:cNvSpPr>
            <p:nvPr/>
          </p:nvSpPr>
          <p:spPr bwMode="auto">
            <a:xfrm rot="5400000">
              <a:off x="-75658" y="-42716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89"/>
            <p:cNvSpPr>
              <a:spLocks/>
            </p:cNvSpPr>
            <p:nvPr/>
          </p:nvSpPr>
          <p:spPr bwMode="auto">
            <a:xfrm rot="5400000">
              <a:off x="-75658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90"/>
            <p:cNvSpPr>
              <a:spLocks/>
            </p:cNvSpPr>
            <p:nvPr/>
          </p:nvSpPr>
          <p:spPr bwMode="auto">
            <a:xfrm rot="5400000">
              <a:off x="-76879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91"/>
            <p:cNvSpPr>
              <a:spLocks/>
            </p:cNvSpPr>
            <p:nvPr/>
          </p:nvSpPr>
          <p:spPr bwMode="auto">
            <a:xfrm rot="5400000">
              <a:off x="-75658" y="126903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Freeform 92"/>
            <p:cNvSpPr>
              <a:spLocks/>
            </p:cNvSpPr>
            <p:nvPr/>
          </p:nvSpPr>
          <p:spPr bwMode="auto">
            <a:xfrm rot="5400000">
              <a:off x="-74438" y="2397798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Freeform 39"/>
            <p:cNvSpPr>
              <a:spLocks/>
            </p:cNvSpPr>
            <p:nvPr userDrawn="1"/>
          </p:nvSpPr>
          <p:spPr bwMode="auto">
            <a:xfrm rot="5400000">
              <a:off x="11674461" y="-42716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Freeform 41"/>
            <p:cNvSpPr>
              <a:spLocks/>
            </p:cNvSpPr>
            <p:nvPr userDrawn="1"/>
          </p:nvSpPr>
          <p:spPr bwMode="auto">
            <a:xfrm rot="5400000">
              <a:off x="11675682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Freeform 42"/>
            <p:cNvSpPr>
              <a:spLocks/>
            </p:cNvSpPr>
            <p:nvPr userDrawn="1"/>
          </p:nvSpPr>
          <p:spPr bwMode="auto">
            <a:xfrm rot="5400000">
              <a:off x="11676901" y="126903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Freeform 43"/>
            <p:cNvSpPr>
              <a:spLocks/>
            </p:cNvSpPr>
            <p:nvPr userDrawn="1"/>
          </p:nvSpPr>
          <p:spPr bwMode="auto">
            <a:xfrm rot="5400000">
              <a:off x="11675682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Freeform 44"/>
            <p:cNvSpPr>
              <a:spLocks/>
            </p:cNvSpPr>
            <p:nvPr userDrawn="1"/>
          </p:nvSpPr>
          <p:spPr bwMode="auto">
            <a:xfrm rot="5400000">
              <a:off x="11678122" y="24002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Freeform 48"/>
            <p:cNvSpPr>
              <a:spLocks/>
            </p:cNvSpPr>
            <p:nvPr userDrawn="1"/>
          </p:nvSpPr>
          <p:spPr bwMode="auto">
            <a:xfrm rot="5400000">
              <a:off x="10699455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Freeform 49"/>
            <p:cNvSpPr>
              <a:spLocks/>
            </p:cNvSpPr>
            <p:nvPr userDrawn="1"/>
          </p:nvSpPr>
          <p:spPr bwMode="auto">
            <a:xfrm rot="5400000">
              <a:off x="10698234" y="-4271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Freeform 51"/>
            <p:cNvSpPr>
              <a:spLocks/>
            </p:cNvSpPr>
            <p:nvPr userDrawn="1"/>
          </p:nvSpPr>
          <p:spPr bwMode="auto">
            <a:xfrm rot="5400000">
              <a:off x="10699455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Freeform 52"/>
            <p:cNvSpPr>
              <a:spLocks/>
            </p:cNvSpPr>
            <p:nvPr userDrawn="1"/>
          </p:nvSpPr>
          <p:spPr bwMode="auto">
            <a:xfrm rot="5400000">
              <a:off x="10699455" y="183402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Freeform 53"/>
            <p:cNvSpPr>
              <a:spLocks/>
            </p:cNvSpPr>
            <p:nvPr userDrawn="1"/>
          </p:nvSpPr>
          <p:spPr bwMode="auto">
            <a:xfrm rot="5400000">
              <a:off x="10699455" y="24002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Freeform 54"/>
            <p:cNvSpPr>
              <a:spLocks/>
            </p:cNvSpPr>
            <p:nvPr userDrawn="1"/>
          </p:nvSpPr>
          <p:spPr bwMode="auto">
            <a:xfrm rot="5400000">
              <a:off x="10700675" y="2962789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Freeform 59"/>
            <p:cNvSpPr>
              <a:spLocks/>
            </p:cNvSpPr>
            <p:nvPr userDrawn="1"/>
          </p:nvSpPr>
          <p:spPr bwMode="auto">
            <a:xfrm rot="5400000">
              <a:off x="9719566" y="-993374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Freeform 60"/>
            <p:cNvSpPr>
              <a:spLocks/>
            </p:cNvSpPr>
            <p:nvPr userDrawn="1"/>
          </p:nvSpPr>
          <p:spPr bwMode="auto">
            <a:xfrm rot="5400000">
              <a:off x="9718345" y="-428381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Freeform 61"/>
            <p:cNvSpPr>
              <a:spLocks/>
            </p:cNvSpPr>
            <p:nvPr userDrawn="1"/>
          </p:nvSpPr>
          <p:spPr bwMode="auto">
            <a:xfrm rot="5400000">
              <a:off x="9719566" y="702823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Freeform 62"/>
            <p:cNvSpPr>
              <a:spLocks/>
            </p:cNvSpPr>
            <p:nvPr userDrawn="1"/>
          </p:nvSpPr>
          <p:spPr bwMode="auto">
            <a:xfrm rot="5400000">
              <a:off x="9718345" y="1267813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Freeform 63"/>
            <p:cNvSpPr>
              <a:spLocks/>
            </p:cNvSpPr>
            <p:nvPr userDrawn="1"/>
          </p:nvSpPr>
          <p:spPr bwMode="auto">
            <a:xfrm rot="5400000">
              <a:off x="9719566" y="2399017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Freeform 64"/>
            <p:cNvSpPr>
              <a:spLocks/>
            </p:cNvSpPr>
            <p:nvPr userDrawn="1"/>
          </p:nvSpPr>
          <p:spPr bwMode="auto">
            <a:xfrm rot="5400000">
              <a:off x="9720786" y="2961569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Freeform 66"/>
            <p:cNvSpPr>
              <a:spLocks/>
            </p:cNvSpPr>
            <p:nvPr userDrawn="1"/>
          </p:nvSpPr>
          <p:spPr bwMode="auto">
            <a:xfrm rot="5400000">
              <a:off x="8737236" y="-99459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Freeform 67"/>
            <p:cNvSpPr>
              <a:spLocks/>
            </p:cNvSpPr>
            <p:nvPr userDrawn="1"/>
          </p:nvSpPr>
          <p:spPr bwMode="auto">
            <a:xfrm rot="5400000">
              <a:off x="8736016" y="-429602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Freeform 68"/>
            <p:cNvSpPr>
              <a:spLocks/>
            </p:cNvSpPr>
            <p:nvPr userDrawn="1"/>
          </p:nvSpPr>
          <p:spPr bwMode="auto">
            <a:xfrm rot="5400000">
              <a:off x="8737236" y="135390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Freeform 69"/>
            <p:cNvSpPr>
              <a:spLocks/>
            </p:cNvSpPr>
            <p:nvPr userDrawn="1"/>
          </p:nvSpPr>
          <p:spPr bwMode="auto">
            <a:xfrm rot="5400000">
              <a:off x="8737236" y="701602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Freeform 70"/>
            <p:cNvSpPr>
              <a:spLocks/>
            </p:cNvSpPr>
            <p:nvPr userDrawn="1"/>
          </p:nvSpPr>
          <p:spPr bwMode="auto">
            <a:xfrm rot="5400000">
              <a:off x="8736016" y="1266593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Freeform 71"/>
            <p:cNvSpPr>
              <a:spLocks/>
            </p:cNvSpPr>
            <p:nvPr userDrawn="1"/>
          </p:nvSpPr>
          <p:spPr bwMode="auto">
            <a:xfrm rot="5400000">
              <a:off x="8737236" y="183158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Freeform 77"/>
            <p:cNvSpPr>
              <a:spLocks/>
            </p:cNvSpPr>
            <p:nvPr userDrawn="1"/>
          </p:nvSpPr>
          <p:spPr bwMode="auto">
            <a:xfrm rot="5400000">
              <a:off x="7756129" y="-99215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Freeform 78"/>
            <p:cNvSpPr>
              <a:spLocks/>
            </p:cNvSpPr>
            <p:nvPr userDrawn="1"/>
          </p:nvSpPr>
          <p:spPr bwMode="auto">
            <a:xfrm rot="5400000">
              <a:off x="7756129" y="1378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Freeform 79"/>
            <p:cNvSpPr>
              <a:spLocks/>
            </p:cNvSpPr>
            <p:nvPr userDrawn="1"/>
          </p:nvSpPr>
          <p:spPr bwMode="auto">
            <a:xfrm rot="5400000">
              <a:off x="7756129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Freeform 80"/>
            <p:cNvSpPr>
              <a:spLocks/>
            </p:cNvSpPr>
            <p:nvPr userDrawn="1"/>
          </p:nvSpPr>
          <p:spPr bwMode="auto">
            <a:xfrm rot="5400000">
              <a:off x="7756129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Freeform 81"/>
            <p:cNvSpPr>
              <a:spLocks/>
            </p:cNvSpPr>
            <p:nvPr userDrawn="1"/>
          </p:nvSpPr>
          <p:spPr bwMode="auto">
            <a:xfrm rot="5400000">
              <a:off x="7756129" y="2400237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5" name="Freeform 82"/>
            <p:cNvSpPr>
              <a:spLocks/>
            </p:cNvSpPr>
            <p:nvPr userDrawn="1"/>
          </p:nvSpPr>
          <p:spPr bwMode="auto">
            <a:xfrm rot="5400000">
              <a:off x="7757349" y="2962789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Freeform 86"/>
            <p:cNvSpPr>
              <a:spLocks/>
            </p:cNvSpPr>
            <p:nvPr userDrawn="1"/>
          </p:nvSpPr>
          <p:spPr bwMode="auto">
            <a:xfrm rot="5400000">
              <a:off x="6777460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Freeform 87"/>
            <p:cNvSpPr>
              <a:spLocks/>
            </p:cNvSpPr>
            <p:nvPr userDrawn="1"/>
          </p:nvSpPr>
          <p:spPr bwMode="auto">
            <a:xfrm rot="5400000">
              <a:off x="6776239" y="-42716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Freeform 88"/>
            <p:cNvSpPr>
              <a:spLocks/>
            </p:cNvSpPr>
            <p:nvPr userDrawn="1"/>
          </p:nvSpPr>
          <p:spPr bwMode="auto">
            <a:xfrm rot="5400000">
              <a:off x="6777460" y="1378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Freeform 89"/>
            <p:cNvSpPr>
              <a:spLocks/>
            </p:cNvSpPr>
            <p:nvPr userDrawn="1"/>
          </p:nvSpPr>
          <p:spPr bwMode="auto">
            <a:xfrm rot="5400000">
              <a:off x="6777460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Freeform 90"/>
            <p:cNvSpPr>
              <a:spLocks/>
            </p:cNvSpPr>
            <p:nvPr userDrawn="1"/>
          </p:nvSpPr>
          <p:spPr bwMode="auto">
            <a:xfrm rot="5400000">
              <a:off x="6776239" y="1269033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Freeform 91"/>
            <p:cNvSpPr>
              <a:spLocks/>
            </p:cNvSpPr>
            <p:nvPr userDrawn="1"/>
          </p:nvSpPr>
          <p:spPr bwMode="auto">
            <a:xfrm rot="5400000">
              <a:off x="6777460" y="183402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3" name="Freeform 92"/>
            <p:cNvSpPr>
              <a:spLocks/>
            </p:cNvSpPr>
            <p:nvPr userDrawn="1"/>
          </p:nvSpPr>
          <p:spPr bwMode="auto">
            <a:xfrm rot="5400000">
              <a:off x="6778680" y="2962789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661119" y="545147"/>
            <a:ext cx="486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87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793956" y="1953115"/>
            <a:ext cx="2160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8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489191" y="1976097"/>
            <a:ext cx="2160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8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212873" y="1976097"/>
            <a:ext cx="2160000" cy="2160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484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3030470"/>
            <a:ext cx="9549338" cy="4523593"/>
            <a:chOff x="-2" y="-1069030"/>
            <a:chExt cx="12732450" cy="4523593"/>
          </a:xfrm>
        </p:grpSpPr>
        <p:sp>
          <p:nvSpPr>
            <p:cNvPr id="169" name="Freeform 40"/>
            <p:cNvSpPr>
              <a:spLocks/>
            </p:cNvSpPr>
            <p:nvPr userDrawn="1"/>
          </p:nvSpPr>
          <p:spPr bwMode="auto">
            <a:xfrm rot="5400000">
              <a:off x="11678122" y="1378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Freeform 50"/>
            <p:cNvSpPr>
              <a:spLocks/>
            </p:cNvSpPr>
            <p:nvPr userDrawn="1"/>
          </p:nvSpPr>
          <p:spPr bwMode="auto">
            <a:xfrm rot="5400000">
              <a:off x="10699455" y="13783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 rot="5400000">
              <a:off x="5802452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 rot="5400000">
              <a:off x="5803673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32"/>
            <p:cNvSpPr>
              <a:spLocks/>
            </p:cNvSpPr>
            <p:nvPr/>
          </p:nvSpPr>
          <p:spPr bwMode="auto">
            <a:xfrm rot="5400000">
              <a:off x="5802452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33"/>
            <p:cNvSpPr>
              <a:spLocks/>
            </p:cNvSpPr>
            <p:nvPr/>
          </p:nvSpPr>
          <p:spPr bwMode="auto">
            <a:xfrm rot="5400000">
              <a:off x="5803673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34"/>
            <p:cNvSpPr>
              <a:spLocks/>
            </p:cNvSpPr>
            <p:nvPr/>
          </p:nvSpPr>
          <p:spPr bwMode="auto">
            <a:xfrm rot="5400000">
              <a:off x="5804893" y="2397797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39"/>
            <p:cNvSpPr>
              <a:spLocks/>
            </p:cNvSpPr>
            <p:nvPr/>
          </p:nvSpPr>
          <p:spPr bwMode="auto">
            <a:xfrm rot="5400000">
              <a:off x="4821343" y="-99215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40"/>
            <p:cNvSpPr>
              <a:spLocks/>
            </p:cNvSpPr>
            <p:nvPr/>
          </p:nvSpPr>
          <p:spPr bwMode="auto">
            <a:xfrm rot="5400000">
              <a:off x="4825004" y="-4271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41"/>
            <p:cNvSpPr>
              <a:spLocks/>
            </p:cNvSpPr>
            <p:nvPr/>
          </p:nvSpPr>
          <p:spPr bwMode="auto">
            <a:xfrm rot="5400000">
              <a:off x="4822564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42"/>
            <p:cNvSpPr>
              <a:spLocks/>
            </p:cNvSpPr>
            <p:nvPr/>
          </p:nvSpPr>
          <p:spPr bwMode="auto">
            <a:xfrm rot="5400000">
              <a:off x="4823783" y="70404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43"/>
            <p:cNvSpPr>
              <a:spLocks/>
            </p:cNvSpPr>
            <p:nvPr/>
          </p:nvSpPr>
          <p:spPr bwMode="auto">
            <a:xfrm rot="5400000">
              <a:off x="4822564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44"/>
            <p:cNvSpPr>
              <a:spLocks/>
            </p:cNvSpPr>
            <p:nvPr/>
          </p:nvSpPr>
          <p:spPr bwMode="auto">
            <a:xfrm rot="5400000">
              <a:off x="4825004" y="183524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49"/>
            <p:cNvSpPr>
              <a:spLocks/>
            </p:cNvSpPr>
            <p:nvPr/>
          </p:nvSpPr>
          <p:spPr bwMode="auto">
            <a:xfrm rot="5400000">
              <a:off x="3845116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50"/>
            <p:cNvSpPr>
              <a:spLocks/>
            </p:cNvSpPr>
            <p:nvPr/>
          </p:nvSpPr>
          <p:spPr bwMode="auto">
            <a:xfrm rot="5400000">
              <a:off x="3846337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51"/>
            <p:cNvSpPr>
              <a:spLocks/>
            </p:cNvSpPr>
            <p:nvPr/>
          </p:nvSpPr>
          <p:spPr bwMode="auto">
            <a:xfrm rot="5400000">
              <a:off x="3846337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52"/>
            <p:cNvSpPr>
              <a:spLocks/>
            </p:cNvSpPr>
            <p:nvPr/>
          </p:nvSpPr>
          <p:spPr bwMode="auto">
            <a:xfrm rot="5400000">
              <a:off x="3846337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53"/>
            <p:cNvSpPr>
              <a:spLocks/>
            </p:cNvSpPr>
            <p:nvPr/>
          </p:nvSpPr>
          <p:spPr bwMode="auto">
            <a:xfrm rot="5400000">
              <a:off x="3846337" y="183524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54"/>
            <p:cNvSpPr>
              <a:spLocks/>
            </p:cNvSpPr>
            <p:nvPr/>
          </p:nvSpPr>
          <p:spPr bwMode="auto">
            <a:xfrm rot="5400000">
              <a:off x="3847557" y="2397798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60"/>
            <p:cNvSpPr>
              <a:spLocks/>
            </p:cNvSpPr>
            <p:nvPr/>
          </p:nvSpPr>
          <p:spPr bwMode="auto">
            <a:xfrm rot="5400000">
              <a:off x="2865227" y="-993372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61"/>
            <p:cNvSpPr>
              <a:spLocks/>
            </p:cNvSpPr>
            <p:nvPr/>
          </p:nvSpPr>
          <p:spPr bwMode="auto">
            <a:xfrm rot="5400000">
              <a:off x="2866448" y="137832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62"/>
            <p:cNvSpPr>
              <a:spLocks/>
            </p:cNvSpPr>
            <p:nvPr/>
          </p:nvSpPr>
          <p:spPr bwMode="auto">
            <a:xfrm rot="5400000">
              <a:off x="2865227" y="702822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63"/>
            <p:cNvSpPr>
              <a:spLocks/>
            </p:cNvSpPr>
            <p:nvPr/>
          </p:nvSpPr>
          <p:spPr bwMode="auto">
            <a:xfrm rot="5400000">
              <a:off x="2866448" y="183402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64"/>
            <p:cNvSpPr>
              <a:spLocks/>
            </p:cNvSpPr>
            <p:nvPr/>
          </p:nvSpPr>
          <p:spPr bwMode="auto">
            <a:xfrm rot="5400000">
              <a:off x="2867668" y="2396578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67"/>
            <p:cNvSpPr>
              <a:spLocks/>
            </p:cNvSpPr>
            <p:nvPr/>
          </p:nvSpPr>
          <p:spPr bwMode="auto">
            <a:xfrm rot="5400000">
              <a:off x="1882898" y="-994593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68"/>
            <p:cNvSpPr>
              <a:spLocks/>
            </p:cNvSpPr>
            <p:nvPr/>
          </p:nvSpPr>
          <p:spPr bwMode="auto">
            <a:xfrm rot="5400000">
              <a:off x="1884118" y="-429601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69"/>
            <p:cNvSpPr>
              <a:spLocks/>
            </p:cNvSpPr>
            <p:nvPr/>
          </p:nvSpPr>
          <p:spPr bwMode="auto">
            <a:xfrm rot="5400000">
              <a:off x="1884118" y="136611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70"/>
            <p:cNvSpPr>
              <a:spLocks/>
            </p:cNvSpPr>
            <p:nvPr/>
          </p:nvSpPr>
          <p:spPr bwMode="auto">
            <a:xfrm rot="5400000">
              <a:off x="1882898" y="701602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71"/>
            <p:cNvSpPr>
              <a:spLocks/>
            </p:cNvSpPr>
            <p:nvPr/>
          </p:nvSpPr>
          <p:spPr bwMode="auto">
            <a:xfrm rot="5400000">
              <a:off x="1884118" y="1266593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72"/>
            <p:cNvSpPr>
              <a:spLocks/>
            </p:cNvSpPr>
            <p:nvPr/>
          </p:nvSpPr>
          <p:spPr bwMode="auto">
            <a:xfrm rot="5400000">
              <a:off x="1885338" y="2395357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78"/>
            <p:cNvSpPr>
              <a:spLocks/>
            </p:cNvSpPr>
            <p:nvPr/>
          </p:nvSpPr>
          <p:spPr bwMode="auto">
            <a:xfrm rot="5400000">
              <a:off x="903011" y="-42716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79"/>
            <p:cNvSpPr>
              <a:spLocks/>
            </p:cNvSpPr>
            <p:nvPr/>
          </p:nvSpPr>
          <p:spPr bwMode="auto">
            <a:xfrm rot="5400000">
              <a:off x="903011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80"/>
            <p:cNvSpPr>
              <a:spLocks/>
            </p:cNvSpPr>
            <p:nvPr/>
          </p:nvSpPr>
          <p:spPr bwMode="auto">
            <a:xfrm rot="5400000">
              <a:off x="903011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81"/>
            <p:cNvSpPr>
              <a:spLocks/>
            </p:cNvSpPr>
            <p:nvPr/>
          </p:nvSpPr>
          <p:spPr bwMode="auto">
            <a:xfrm rot="5400000">
              <a:off x="903011" y="183524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82"/>
            <p:cNvSpPr>
              <a:spLocks/>
            </p:cNvSpPr>
            <p:nvPr/>
          </p:nvSpPr>
          <p:spPr bwMode="auto">
            <a:xfrm rot="5400000">
              <a:off x="904231" y="2397798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87"/>
            <p:cNvSpPr>
              <a:spLocks/>
            </p:cNvSpPr>
            <p:nvPr userDrawn="1"/>
          </p:nvSpPr>
          <p:spPr bwMode="auto">
            <a:xfrm rot="5400000">
              <a:off x="-76879" y="-99215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88"/>
            <p:cNvSpPr>
              <a:spLocks/>
            </p:cNvSpPr>
            <p:nvPr/>
          </p:nvSpPr>
          <p:spPr bwMode="auto">
            <a:xfrm rot="5400000">
              <a:off x="-75658" y="-42716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89"/>
            <p:cNvSpPr>
              <a:spLocks/>
            </p:cNvSpPr>
            <p:nvPr/>
          </p:nvSpPr>
          <p:spPr bwMode="auto">
            <a:xfrm rot="5400000">
              <a:off x="-75658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90"/>
            <p:cNvSpPr>
              <a:spLocks/>
            </p:cNvSpPr>
            <p:nvPr/>
          </p:nvSpPr>
          <p:spPr bwMode="auto">
            <a:xfrm rot="5400000">
              <a:off x="-76879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91"/>
            <p:cNvSpPr>
              <a:spLocks/>
            </p:cNvSpPr>
            <p:nvPr/>
          </p:nvSpPr>
          <p:spPr bwMode="auto">
            <a:xfrm rot="5400000">
              <a:off x="-75658" y="126903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Freeform 39"/>
            <p:cNvSpPr>
              <a:spLocks/>
            </p:cNvSpPr>
            <p:nvPr userDrawn="1"/>
          </p:nvSpPr>
          <p:spPr bwMode="auto">
            <a:xfrm rot="5400000">
              <a:off x="11674461" y="-42716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Freeform 41"/>
            <p:cNvSpPr>
              <a:spLocks/>
            </p:cNvSpPr>
            <p:nvPr userDrawn="1"/>
          </p:nvSpPr>
          <p:spPr bwMode="auto">
            <a:xfrm rot="5400000">
              <a:off x="11675682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Freeform 42"/>
            <p:cNvSpPr>
              <a:spLocks/>
            </p:cNvSpPr>
            <p:nvPr userDrawn="1"/>
          </p:nvSpPr>
          <p:spPr bwMode="auto">
            <a:xfrm rot="5400000">
              <a:off x="11676901" y="126903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Freeform 43"/>
            <p:cNvSpPr>
              <a:spLocks/>
            </p:cNvSpPr>
            <p:nvPr userDrawn="1"/>
          </p:nvSpPr>
          <p:spPr bwMode="auto">
            <a:xfrm rot="5400000">
              <a:off x="11675682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Freeform 48"/>
            <p:cNvSpPr>
              <a:spLocks/>
            </p:cNvSpPr>
            <p:nvPr userDrawn="1"/>
          </p:nvSpPr>
          <p:spPr bwMode="auto">
            <a:xfrm rot="5400000">
              <a:off x="10699455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Freeform 49"/>
            <p:cNvSpPr>
              <a:spLocks/>
            </p:cNvSpPr>
            <p:nvPr userDrawn="1"/>
          </p:nvSpPr>
          <p:spPr bwMode="auto">
            <a:xfrm rot="5400000">
              <a:off x="10698234" y="-4271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Freeform 51"/>
            <p:cNvSpPr>
              <a:spLocks/>
            </p:cNvSpPr>
            <p:nvPr userDrawn="1"/>
          </p:nvSpPr>
          <p:spPr bwMode="auto">
            <a:xfrm rot="5400000">
              <a:off x="10699455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Freeform 52"/>
            <p:cNvSpPr>
              <a:spLocks/>
            </p:cNvSpPr>
            <p:nvPr userDrawn="1"/>
          </p:nvSpPr>
          <p:spPr bwMode="auto">
            <a:xfrm rot="5400000">
              <a:off x="10699455" y="183402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Freeform 59"/>
            <p:cNvSpPr>
              <a:spLocks/>
            </p:cNvSpPr>
            <p:nvPr userDrawn="1"/>
          </p:nvSpPr>
          <p:spPr bwMode="auto">
            <a:xfrm rot="5400000">
              <a:off x="9719566" y="-993374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Freeform 60"/>
            <p:cNvSpPr>
              <a:spLocks/>
            </p:cNvSpPr>
            <p:nvPr userDrawn="1"/>
          </p:nvSpPr>
          <p:spPr bwMode="auto">
            <a:xfrm rot="5400000">
              <a:off x="9718345" y="-428381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Freeform 61"/>
            <p:cNvSpPr>
              <a:spLocks/>
            </p:cNvSpPr>
            <p:nvPr userDrawn="1"/>
          </p:nvSpPr>
          <p:spPr bwMode="auto">
            <a:xfrm rot="5400000">
              <a:off x="9719566" y="702823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Freeform 62"/>
            <p:cNvSpPr>
              <a:spLocks/>
            </p:cNvSpPr>
            <p:nvPr userDrawn="1"/>
          </p:nvSpPr>
          <p:spPr bwMode="auto">
            <a:xfrm rot="5400000">
              <a:off x="9718345" y="1267813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Freeform 63"/>
            <p:cNvSpPr>
              <a:spLocks/>
            </p:cNvSpPr>
            <p:nvPr userDrawn="1"/>
          </p:nvSpPr>
          <p:spPr bwMode="auto">
            <a:xfrm rot="5400000">
              <a:off x="9719566" y="2399017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Freeform 66"/>
            <p:cNvSpPr>
              <a:spLocks/>
            </p:cNvSpPr>
            <p:nvPr userDrawn="1"/>
          </p:nvSpPr>
          <p:spPr bwMode="auto">
            <a:xfrm rot="5400000">
              <a:off x="8737236" y="-99459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Freeform 67"/>
            <p:cNvSpPr>
              <a:spLocks/>
            </p:cNvSpPr>
            <p:nvPr userDrawn="1"/>
          </p:nvSpPr>
          <p:spPr bwMode="auto">
            <a:xfrm rot="5400000">
              <a:off x="8736016" y="-429602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Freeform 68"/>
            <p:cNvSpPr>
              <a:spLocks/>
            </p:cNvSpPr>
            <p:nvPr userDrawn="1"/>
          </p:nvSpPr>
          <p:spPr bwMode="auto">
            <a:xfrm rot="5400000">
              <a:off x="8737236" y="135390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Freeform 69"/>
            <p:cNvSpPr>
              <a:spLocks/>
            </p:cNvSpPr>
            <p:nvPr userDrawn="1"/>
          </p:nvSpPr>
          <p:spPr bwMode="auto">
            <a:xfrm rot="5400000">
              <a:off x="8737236" y="701602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Freeform 70"/>
            <p:cNvSpPr>
              <a:spLocks/>
            </p:cNvSpPr>
            <p:nvPr userDrawn="1"/>
          </p:nvSpPr>
          <p:spPr bwMode="auto">
            <a:xfrm rot="5400000">
              <a:off x="8736016" y="1266593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Freeform 71"/>
            <p:cNvSpPr>
              <a:spLocks/>
            </p:cNvSpPr>
            <p:nvPr userDrawn="1"/>
          </p:nvSpPr>
          <p:spPr bwMode="auto">
            <a:xfrm rot="5400000">
              <a:off x="8737236" y="183158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Freeform 77"/>
            <p:cNvSpPr>
              <a:spLocks/>
            </p:cNvSpPr>
            <p:nvPr userDrawn="1"/>
          </p:nvSpPr>
          <p:spPr bwMode="auto">
            <a:xfrm rot="5400000">
              <a:off x="7756129" y="-99215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Freeform 78"/>
            <p:cNvSpPr>
              <a:spLocks/>
            </p:cNvSpPr>
            <p:nvPr userDrawn="1"/>
          </p:nvSpPr>
          <p:spPr bwMode="auto">
            <a:xfrm rot="5400000">
              <a:off x="7756129" y="1378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Freeform 79"/>
            <p:cNvSpPr>
              <a:spLocks/>
            </p:cNvSpPr>
            <p:nvPr userDrawn="1"/>
          </p:nvSpPr>
          <p:spPr bwMode="auto">
            <a:xfrm rot="5400000">
              <a:off x="7756129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Freeform 80"/>
            <p:cNvSpPr>
              <a:spLocks/>
            </p:cNvSpPr>
            <p:nvPr userDrawn="1"/>
          </p:nvSpPr>
          <p:spPr bwMode="auto">
            <a:xfrm rot="5400000">
              <a:off x="7756129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Freeform 81"/>
            <p:cNvSpPr>
              <a:spLocks/>
            </p:cNvSpPr>
            <p:nvPr userDrawn="1"/>
          </p:nvSpPr>
          <p:spPr bwMode="auto">
            <a:xfrm rot="5400000">
              <a:off x="7756129" y="2400237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Freeform 86"/>
            <p:cNvSpPr>
              <a:spLocks/>
            </p:cNvSpPr>
            <p:nvPr userDrawn="1"/>
          </p:nvSpPr>
          <p:spPr bwMode="auto">
            <a:xfrm rot="5400000">
              <a:off x="6777460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Freeform 87"/>
            <p:cNvSpPr>
              <a:spLocks/>
            </p:cNvSpPr>
            <p:nvPr userDrawn="1"/>
          </p:nvSpPr>
          <p:spPr bwMode="auto">
            <a:xfrm rot="5400000">
              <a:off x="6776239" y="-42716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Freeform 88"/>
            <p:cNvSpPr>
              <a:spLocks/>
            </p:cNvSpPr>
            <p:nvPr userDrawn="1"/>
          </p:nvSpPr>
          <p:spPr bwMode="auto">
            <a:xfrm rot="5400000">
              <a:off x="6777460" y="1378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Freeform 89"/>
            <p:cNvSpPr>
              <a:spLocks/>
            </p:cNvSpPr>
            <p:nvPr userDrawn="1"/>
          </p:nvSpPr>
          <p:spPr bwMode="auto">
            <a:xfrm rot="5400000">
              <a:off x="6777460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Freeform 90"/>
            <p:cNvSpPr>
              <a:spLocks/>
            </p:cNvSpPr>
            <p:nvPr userDrawn="1"/>
          </p:nvSpPr>
          <p:spPr bwMode="auto">
            <a:xfrm rot="5400000">
              <a:off x="6776239" y="1269033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Freeform 91"/>
            <p:cNvSpPr>
              <a:spLocks/>
            </p:cNvSpPr>
            <p:nvPr userDrawn="1"/>
          </p:nvSpPr>
          <p:spPr bwMode="auto">
            <a:xfrm rot="5400000">
              <a:off x="6777460" y="183402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689694" y="545147"/>
            <a:ext cx="354465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7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069625" y="1800710"/>
            <a:ext cx="1620000" cy="2160000"/>
          </a:xfrm>
          <a:prstGeom prst="ellipse">
            <a:avLst/>
          </a:prstGeom>
        </p:spPr>
      </p:sp>
      <p:sp>
        <p:nvSpPr>
          <p:cNvPr id="8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764860" y="1823692"/>
            <a:ext cx="1620000" cy="2160000"/>
          </a:xfrm>
          <a:prstGeom prst="ellipse">
            <a:avLst/>
          </a:prstGeom>
        </p:spPr>
      </p:sp>
      <p:sp>
        <p:nvSpPr>
          <p:cNvPr id="8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88541" y="1823692"/>
            <a:ext cx="1620000" cy="21600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3405824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44607" y="2000251"/>
            <a:ext cx="1350169" cy="180022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1869" y="2000251"/>
            <a:ext cx="1350169" cy="180022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23170" y="2000251"/>
            <a:ext cx="1350169" cy="180022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2729" y="2000251"/>
            <a:ext cx="1350169" cy="180022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5359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709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33510" y="1915580"/>
            <a:ext cx="1215000" cy="1620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980773" y="1915580"/>
            <a:ext cx="1215000" cy="1620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12073" y="1915580"/>
            <a:ext cx="1215000" cy="1620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61632" y="1915580"/>
            <a:ext cx="1215000" cy="1620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5359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0383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70008" y="2000250"/>
            <a:ext cx="135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917270" y="2000250"/>
            <a:ext cx="135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48571" y="2000250"/>
            <a:ext cx="135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98130" y="2000250"/>
            <a:ext cx="135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5359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7185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33510" y="1898646"/>
            <a:ext cx="1215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980773" y="1898646"/>
            <a:ext cx="1215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12073" y="1898646"/>
            <a:ext cx="1215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61632" y="1898646"/>
            <a:ext cx="1215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12657" y="545147"/>
            <a:ext cx="432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215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60780" y="1801471"/>
            <a:ext cx="1350169" cy="180022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742784" y="1801471"/>
            <a:ext cx="1350169" cy="180022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742784" y="3998019"/>
            <a:ext cx="1350169" cy="180022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60780" y="3998019"/>
            <a:ext cx="1350169" cy="180022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5359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956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7102" y="3955658"/>
            <a:ext cx="135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70204" y="1704828"/>
            <a:ext cx="135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870204" y="4000499"/>
            <a:ext cx="135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77102" y="1704828"/>
            <a:ext cx="135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5359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4815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5359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95690" y="2113494"/>
            <a:ext cx="1369094" cy="18254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23963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1971675"/>
            <a:ext cx="6216254" cy="283845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entagon 4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511077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5359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93506" y="2000480"/>
            <a:ext cx="1710647" cy="34756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772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725359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-613132" y="0"/>
            <a:ext cx="4663927" cy="6858000"/>
            <a:chOff x="5973431" y="0"/>
            <a:chExt cx="6218569" cy="6858000"/>
          </a:xfrm>
        </p:grpSpPr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7103414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>
              <a:off x="7669626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9365820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10495804" y="0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1106201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40"/>
            <p:cNvSpPr>
              <a:spLocks/>
            </p:cNvSpPr>
            <p:nvPr/>
          </p:nvSpPr>
          <p:spPr bwMode="auto">
            <a:xfrm>
              <a:off x="7669626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42"/>
            <p:cNvSpPr>
              <a:spLocks/>
            </p:cNvSpPr>
            <p:nvPr/>
          </p:nvSpPr>
          <p:spPr bwMode="auto">
            <a:xfrm>
              <a:off x="8799608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44"/>
            <p:cNvSpPr>
              <a:spLocks/>
            </p:cNvSpPr>
            <p:nvPr/>
          </p:nvSpPr>
          <p:spPr bwMode="auto">
            <a:xfrm>
              <a:off x="9932032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45"/>
            <p:cNvSpPr>
              <a:spLocks/>
            </p:cNvSpPr>
            <p:nvPr/>
          </p:nvSpPr>
          <p:spPr bwMode="auto">
            <a:xfrm>
              <a:off x="1106201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47"/>
            <p:cNvSpPr>
              <a:spLocks/>
            </p:cNvSpPr>
            <p:nvPr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49"/>
            <p:cNvSpPr>
              <a:spLocks/>
            </p:cNvSpPr>
            <p:nvPr/>
          </p:nvSpPr>
          <p:spPr bwMode="auto">
            <a:xfrm>
              <a:off x="7103414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766962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9365820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9932032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0495805" y="1957336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106201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993203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10495805" y="2936005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10495805" y="3917114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1106201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76"/>
            <p:cNvSpPr>
              <a:spLocks/>
            </p:cNvSpPr>
            <p:nvPr userDrawn="1"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993203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82"/>
            <p:cNvSpPr>
              <a:spLocks/>
            </p:cNvSpPr>
            <p:nvPr/>
          </p:nvSpPr>
          <p:spPr bwMode="auto">
            <a:xfrm>
              <a:off x="10495805" y="4900662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1106201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10495805" y="5879331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0414" y="1130179"/>
            <a:ext cx="1872854" cy="2497137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540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-568523" y="166476"/>
            <a:ext cx="1519706" cy="1186756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13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rot="10800000">
            <a:off x="8218399" y="5570342"/>
            <a:ext cx="1139780" cy="1582341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32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4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3267" y="1805093"/>
            <a:ext cx="1455569" cy="1940759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36112" y="2835664"/>
            <a:ext cx="1455569" cy="1940759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310037" y="1805093"/>
            <a:ext cx="1455569" cy="1940759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310037" y="3866235"/>
            <a:ext cx="1455569" cy="1940759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83962" y="2835664"/>
            <a:ext cx="1455569" cy="1940759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862043" y="1805093"/>
            <a:ext cx="1455569" cy="1940759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40493" y="2835664"/>
            <a:ext cx="1455569" cy="1940759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5414419" y="1805093"/>
            <a:ext cx="1455569" cy="1940759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414419" y="3866235"/>
            <a:ext cx="1455569" cy="1940759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188344" y="2835664"/>
            <a:ext cx="1455569" cy="1940759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66424" y="1805093"/>
            <a:ext cx="1455569" cy="1940759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5289" y="545147"/>
            <a:ext cx="486000" cy="365125"/>
          </a:xfrm>
          <a:prstGeom prst="rect">
            <a:avLst/>
          </a:prstGeom>
        </p:spPr>
        <p:txBody>
          <a:bodyPr/>
          <a:lstStyle>
            <a:lvl1pPr algn="r">
              <a:defRPr sz="1350"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862042" y="3866235"/>
            <a:ext cx="1455569" cy="1940759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218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5289" y="545147"/>
            <a:ext cx="486000" cy="365125"/>
          </a:xfrm>
          <a:prstGeom prst="rect">
            <a:avLst/>
          </a:prstGeom>
        </p:spPr>
        <p:txBody>
          <a:bodyPr/>
          <a:lstStyle>
            <a:lvl1pPr algn="r">
              <a:defRPr sz="1350"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-568523" y="166476"/>
            <a:ext cx="1519706" cy="1186756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13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rot="10800000">
            <a:off x="8218399" y="5570342"/>
            <a:ext cx="1139780" cy="1582341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32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4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08462" y="1057436"/>
            <a:ext cx="1956197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61255" y="2431634"/>
            <a:ext cx="1956197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514048" y="1057436"/>
            <a:ext cx="1956197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566841" y="2431634"/>
            <a:ext cx="1956197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619634" y="1057436"/>
            <a:ext cx="1956197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672427" y="2436464"/>
            <a:ext cx="1956197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6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725220" y="1062266"/>
            <a:ext cx="1956197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598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5289" y="545147"/>
            <a:ext cx="486000" cy="365125"/>
          </a:xfrm>
          <a:prstGeom prst="rect">
            <a:avLst/>
          </a:prstGeom>
        </p:spPr>
        <p:txBody>
          <a:bodyPr/>
          <a:lstStyle>
            <a:lvl1pPr algn="r">
              <a:defRPr sz="1350"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6781" y="1623696"/>
            <a:ext cx="2330054" cy="2016211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400339" y="1623696"/>
            <a:ext cx="2330054" cy="2016211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893536" y="1623696"/>
            <a:ext cx="2330054" cy="2016211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16781" y="3855610"/>
            <a:ext cx="2330054" cy="2016211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400339" y="3855610"/>
            <a:ext cx="2330054" cy="2016211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893536" y="3855610"/>
            <a:ext cx="2330054" cy="2016211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99107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5289" y="545147"/>
            <a:ext cx="486000" cy="365125"/>
          </a:xfrm>
          <a:prstGeom prst="rect">
            <a:avLst/>
          </a:prstGeom>
        </p:spPr>
        <p:txBody>
          <a:bodyPr/>
          <a:lstStyle>
            <a:lvl1pPr algn="r">
              <a:defRPr sz="1350"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894159" y="1998134"/>
            <a:ext cx="2405063" cy="329300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365866" y="1998134"/>
            <a:ext cx="2405063" cy="329300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857443" y="1998134"/>
            <a:ext cx="2405063" cy="329300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11197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5289" y="545147"/>
            <a:ext cx="486000" cy="365125"/>
          </a:xfrm>
          <a:prstGeom prst="rect">
            <a:avLst/>
          </a:prstGeom>
        </p:spPr>
        <p:txBody>
          <a:bodyPr/>
          <a:lstStyle>
            <a:lvl1pPr algn="r">
              <a:defRPr sz="1350"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728821" y="1834271"/>
            <a:ext cx="3699000" cy="3600000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76148" y="1834271"/>
            <a:ext cx="3699000" cy="3600000"/>
          </a:xfrm>
        </p:spPr>
      </p:sp>
      <p:grpSp>
        <p:nvGrpSpPr>
          <p:cNvPr id="12" name="Group 11"/>
          <p:cNvGrpSpPr/>
          <p:nvPr userDrawn="1"/>
        </p:nvGrpSpPr>
        <p:grpSpPr>
          <a:xfrm rot="5400000">
            <a:off x="-568523" y="166476"/>
            <a:ext cx="1519706" cy="1186756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13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rot="10800000">
            <a:off x="8218399" y="5570342"/>
            <a:ext cx="1139780" cy="1582341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32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93428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 rot="7200000">
            <a:off x="6594833" y="-210553"/>
            <a:ext cx="3238995" cy="2529368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13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" name="Pentagon 6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5289" y="545147"/>
            <a:ext cx="486000" cy="365125"/>
          </a:xfrm>
          <a:prstGeom prst="rect">
            <a:avLst/>
          </a:prstGeom>
        </p:spPr>
        <p:txBody>
          <a:bodyPr/>
          <a:lstStyle>
            <a:lvl1pPr algn="r">
              <a:defRPr sz="1350"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grpSp>
        <p:nvGrpSpPr>
          <p:cNvPr id="31" name="Group 30"/>
          <p:cNvGrpSpPr/>
          <p:nvPr userDrawn="1"/>
        </p:nvGrpSpPr>
        <p:grpSpPr>
          <a:xfrm rot="16200000">
            <a:off x="7540034" y="5644411"/>
            <a:ext cx="2088215" cy="1630711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32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4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5077" y="1992849"/>
            <a:ext cx="3240000" cy="3960000"/>
          </a:xfrm>
        </p:spPr>
      </p:sp>
    </p:spTree>
    <p:extLst>
      <p:ext uri="{BB962C8B-B14F-4D97-AF65-F5344CB8AC3E}">
        <p14:creationId xmlns:p14="http://schemas.microsoft.com/office/powerpoint/2010/main" val="39068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5289" y="545147"/>
            <a:ext cx="486000" cy="365125"/>
          </a:xfrm>
          <a:prstGeom prst="rect">
            <a:avLst/>
          </a:prstGeom>
        </p:spPr>
        <p:txBody>
          <a:bodyPr/>
          <a:lstStyle>
            <a:lvl1pPr algn="r">
              <a:defRPr sz="1350"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4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1971675"/>
            <a:ext cx="6216254" cy="283845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66147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 userDrawn="1"/>
        </p:nvGrpSpPr>
        <p:grpSpPr>
          <a:xfrm rot="16200000">
            <a:off x="4805787" y="-829212"/>
            <a:ext cx="5088585" cy="4409498"/>
            <a:chOff x="7790152" y="0"/>
            <a:chExt cx="5088585" cy="5879331"/>
          </a:xfrm>
        </p:grpSpPr>
        <p:sp>
          <p:nvSpPr>
            <p:cNvPr id="62" name="Freeform 36"/>
            <p:cNvSpPr>
              <a:spLocks/>
            </p:cNvSpPr>
            <p:nvPr userDrawn="1"/>
          </p:nvSpPr>
          <p:spPr bwMode="auto">
            <a:xfrm rot="10800000" flipH="1">
              <a:off x="7790152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37"/>
            <p:cNvSpPr>
              <a:spLocks/>
            </p:cNvSpPr>
            <p:nvPr userDrawn="1"/>
          </p:nvSpPr>
          <p:spPr bwMode="auto">
            <a:xfrm rot="10800000" flipH="1">
              <a:off x="8353923" y="489822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38"/>
            <p:cNvSpPr>
              <a:spLocks/>
            </p:cNvSpPr>
            <p:nvPr userDrawn="1"/>
          </p:nvSpPr>
          <p:spPr bwMode="auto">
            <a:xfrm rot="10800000" flipH="1">
              <a:off x="8920135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39"/>
            <p:cNvSpPr>
              <a:spLocks/>
            </p:cNvSpPr>
            <p:nvPr/>
          </p:nvSpPr>
          <p:spPr bwMode="auto">
            <a:xfrm rot="10800000" flipH="1">
              <a:off x="10050119" y="489822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40"/>
            <p:cNvSpPr>
              <a:spLocks/>
            </p:cNvSpPr>
            <p:nvPr/>
          </p:nvSpPr>
          <p:spPr bwMode="auto">
            <a:xfrm rot="10800000" flipH="1">
              <a:off x="10616331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41"/>
            <p:cNvSpPr>
              <a:spLocks/>
            </p:cNvSpPr>
            <p:nvPr/>
          </p:nvSpPr>
          <p:spPr bwMode="auto">
            <a:xfrm rot="10800000" flipH="1">
              <a:off x="11182543" y="489822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42"/>
            <p:cNvSpPr>
              <a:spLocks/>
            </p:cNvSpPr>
            <p:nvPr/>
          </p:nvSpPr>
          <p:spPr bwMode="auto">
            <a:xfrm rot="10800000" flipH="1">
              <a:off x="11746313" y="49006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46"/>
            <p:cNvSpPr>
              <a:spLocks/>
            </p:cNvSpPr>
            <p:nvPr userDrawn="1"/>
          </p:nvSpPr>
          <p:spPr bwMode="auto">
            <a:xfrm rot="10800000" flipH="1">
              <a:off x="7790152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47"/>
            <p:cNvSpPr>
              <a:spLocks/>
            </p:cNvSpPr>
            <p:nvPr userDrawn="1"/>
          </p:nvSpPr>
          <p:spPr bwMode="auto">
            <a:xfrm rot="10800000" flipH="1">
              <a:off x="8920135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 rot="10800000" flipH="1">
              <a:off x="9486347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 rot="10800000" flipH="1">
              <a:off x="10050119" y="3921995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 rot="10800000" flipH="1">
              <a:off x="10616331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 rot="10800000" flipH="1">
              <a:off x="11182543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56"/>
            <p:cNvSpPr>
              <a:spLocks/>
            </p:cNvSpPr>
            <p:nvPr userDrawn="1"/>
          </p:nvSpPr>
          <p:spPr bwMode="auto">
            <a:xfrm rot="10800000" flipH="1">
              <a:off x="7790152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57"/>
            <p:cNvSpPr>
              <a:spLocks/>
            </p:cNvSpPr>
            <p:nvPr userDrawn="1"/>
          </p:nvSpPr>
          <p:spPr bwMode="auto">
            <a:xfrm rot="10800000" flipH="1">
              <a:off x="835392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58"/>
            <p:cNvSpPr>
              <a:spLocks/>
            </p:cNvSpPr>
            <p:nvPr userDrawn="1"/>
          </p:nvSpPr>
          <p:spPr bwMode="auto">
            <a:xfrm rot="10800000" flipH="1">
              <a:off x="8920135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59"/>
            <p:cNvSpPr>
              <a:spLocks/>
            </p:cNvSpPr>
            <p:nvPr/>
          </p:nvSpPr>
          <p:spPr bwMode="auto">
            <a:xfrm rot="10800000" flipH="1">
              <a:off x="9486347" y="294088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60"/>
            <p:cNvSpPr>
              <a:spLocks/>
            </p:cNvSpPr>
            <p:nvPr/>
          </p:nvSpPr>
          <p:spPr bwMode="auto">
            <a:xfrm rot="10800000" flipH="1">
              <a:off x="10050119" y="2940886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61"/>
            <p:cNvSpPr>
              <a:spLocks/>
            </p:cNvSpPr>
            <p:nvPr/>
          </p:nvSpPr>
          <p:spPr bwMode="auto">
            <a:xfrm rot="10800000" flipH="1">
              <a:off x="11182543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62"/>
            <p:cNvSpPr>
              <a:spLocks/>
            </p:cNvSpPr>
            <p:nvPr/>
          </p:nvSpPr>
          <p:spPr bwMode="auto">
            <a:xfrm rot="10800000" flipH="1">
              <a:off x="1174631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65"/>
            <p:cNvSpPr>
              <a:spLocks/>
            </p:cNvSpPr>
            <p:nvPr userDrawn="1"/>
          </p:nvSpPr>
          <p:spPr bwMode="auto">
            <a:xfrm rot="10800000" flipH="1">
              <a:off x="835392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66"/>
            <p:cNvSpPr>
              <a:spLocks/>
            </p:cNvSpPr>
            <p:nvPr/>
          </p:nvSpPr>
          <p:spPr bwMode="auto">
            <a:xfrm rot="10800000" flipH="1">
              <a:off x="9486347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67"/>
            <p:cNvSpPr>
              <a:spLocks/>
            </p:cNvSpPr>
            <p:nvPr/>
          </p:nvSpPr>
          <p:spPr bwMode="auto">
            <a:xfrm rot="10800000" flipH="1">
              <a:off x="10050119" y="1957336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68"/>
            <p:cNvSpPr>
              <a:spLocks/>
            </p:cNvSpPr>
            <p:nvPr/>
          </p:nvSpPr>
          <p:spPr bwMode="auto">
            <a:xfrm rot="10800000" flipH="1">
              <a:off x="10616331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69"/>
            <p:cNvSpPr>
              <a:spLocks/>
            </p:cNvSpPr>
            <p:nvPr/>
          </p:nvSpPr>
          <p:spPr bwMode="auto">
            <a:xfrm rot="10800000" flipH="1">
              <a:off x="11182543" y="1957336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70"/>
            <p:cNvSpPr>
              <a:spLocks/>
            </p:cNvSpPr>
            <p:nvPr/>
          </p:nvSpPr>
          <p:spPr bwMode="auto">
            <a:xfrm rot="10800000" flipH="1">
              <a:off x="1174631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74"/>
            <p:cNvSpPr>
              <a:spLocks/>
            </p:cNvSpPr>
            <p:nvPr userDrawn="1"/>
          </p:nvSpPr>
          <p:spPr bwMode="auto">
            <a:xfrm rot="10800000" flipH="1">
              <a:off x="7790152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75"/>
            <p:cNvSpPr>
              <a:spLocks/>
            </p:cNvSpPr>
            <p:nvPr userDrawn="1"/>
          </p:nvSpPr>
          <p:spPr bwMode="auto">
            <a:xfrm rot="10800000" flipH="1">
              <a:off x="8353923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76"/>
            <p:cNvSpPr>
              <a:spLocks/>
            </p:cNvSpPr>
            <p:nvPr userDrawn="1"/>
          </p:nvSpPr>
          <p:spPr bwMode="auto">
            <a:xfrm rot="10800000" flipH="1">
              <a:off x="8920135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77"/>
            <p:cNvSpPr>
              <a:spLocks/>
            </p:cNvSpPr>
            <p:nvPr/>
          </p:nvSpPr>
          <p:spPr bwMode="auto">
            <a:xfrm rot="10800000" flipH="1">
              <a:off x="948634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78"/>
            <p:cNvSpPr>
              <a:spLocks/>
            </p:cNvSpPr>
            <p:nvPr/>
          </p:nvSpPr>
          <p:spPr bwMode="auto">
            <a:xfrm rot="10800000" flipH="1">
              <a:off x="10616331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79"/>
            <p:cNvSpPr>
              <a:spLocks/>
            </p:cNvSpPr>
            <p:nvPr/>
          </p:nvSpPr>
          <p:spPr bwMode="auto">
            <a:xfrm rot="10800000" flipH="1">
              <a:off x="11182543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84"/>
            <p:cNvSpPr>
              <a:spLocks/>
            </p:cNvSpPr>
            <p:nvPr userDrawn="1"/>
          </p:nvSpPr>
          <p:spPr bwMode="auto">
            <a:xfrm rot="10800000" flipH="1">
              <a:off x="7790152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85"/>
            <p:cNvSpPr>
              <a:spLocks/>
            </p:cNvSpPr>
            <p:nvPr userDrawn="1"/>
          </p:nvSpPr>
          <p:spPr bwMode="auto">
            <a:xfrm rot="10800000" flipH="1">
              <a:off x="835392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86"/>
            <p:cNvSpPr>
              <a:spLocks/>
            </p:cNvSpPr>
            <p:nvPr/>
          </p:nvSpPr>
          <p:spPr bwMode="auto">
            <a:xfrm rot="10800000" flipH="1">
              <a:off x="948634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87"/>
            <p:cNvSpPr>
              <a:spLocks/>
            </p:cNvSpPr>
            <p:nvPr/>
          </p:nvSpPr>
          <p:spPr bwMode="auto">
            <a:xfrm rot="10800000" flipH="1">
              <a:off x="10050119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88"/>
            <p:cNvSpPr>
              <a:spLocks/>
            </p:cNvSpPr>
            <p:nvPr/>
          </p:nvSpPr>
          <p:spPr bwMode="auto">
            <a:xfrm rot="10800000" flipH="1">
              <a:off x="10616331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89"/>
            <p:cNvSpPr>
              <a:spLocks/>
            </p:cNvSpPr>
            <p:nvPr/>
          </p:nvSpPr>
          <p:spPr bwMode="auto">
            <a:xfrm rot="10800000" flipH="1">
              <a:off x="11182543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90"/>
            <p:cNvSpPr>
              <a:spLocks/>
            </p:cNvSpPr>
            <p:nvPr/>
          </p:nvSpPr>
          <p:spPr bwMode="auto">
            <a:xfrm rot="10800000" flipH="1">
              <a:off x="1174631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 rot="16200000">
            <a:off x="27458" y="-1078395"/>
            <a:ext cx="5088585" cy="5143500"/>
            <a:chOff x="7790152" y="0"/>
            <a:chExt cx="5088585" cy="6858000"/>
          </a:xfrm>
        </p:grpSpPr>
        <p:sp>
          <p:nvSpPr>
            <p:cNvPr id="9" name="Freeform 27"/>
            <p:cNvSpPr>
              <a:spLocks/>
            </p:cNvSpPr>
            <p:nvPr userDrawn="1"/>
          </p:nvSpPr>
          <p:spPr bwMode="auto">
            <a:xfrm rot="10800000" flipH="1">
              <a:off x="8353923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28"/>
            <p:cNvSpPr>
              <a:spLocks/>
            </p:cNvSpPr>
            <p:nvPr userDrawn="1"/>
          </p:nvSpPr>
          <p:spPr bwMode="auto">
            <a:xfrm rot="10800000" flipH="1">
              <a:off x="8920135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 rot="10800000" flipH="1">
              <a:off x="948634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 rot="10800000" flipH="1">
              <a:off x="10050119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 rot="10800000" flipH="1">
              <a:off x="10616331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32"/>
            <p:cNvSpPr>
              <a:spLocks/>
            </p:cNvSpPr>
            <p:nvPr/>
          </p:nvSpPr>
          <p:spPr bwMode="auto">
            <a:xfrm rot="10800000" flipH="1">
              <a:off x="11746313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36"/>
            <p:cNvSpPr>
              <a:spLocks/>
            </p:cNvSpPr>
            <p:nvPr userDrawn="1"/>
          </p:nvSpPr>
          <p:spPr bwMode="auto">
            <a:xfrm rot="10800000" flipH="1">
              <a:off x="7790152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37"/>
            <p:cNvSpPr>
              <a:spLocks/>
            </p:cNvSpPr>
            <p:nvPr userDrawn="1"/>
          </p:nvSpPr>
          <p:spPr bwMode="auto">
            <a:xfrm rot="10800000" flipH="1">
              <a:off x="8353923" y="489822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38"/>
            <p:cNvSpPr>
              <a:spLocks/>
            </p:cNvSpPr>
            <p:nvPr userDrawn="1"/>
          </p:nvSpPr>
          <p:spPr bwMode="auto">
            <a:xfrm rot="10800000" flipH="1">
              <a:off x="8920135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39"/>
            <p:cNvSpPr>
              <a:spLocks/>
            </p:cNvSpPr>
            <p:nvPr/>
          </p:nvSpPr>
          <p:spPr bwMode="auto">
            <a:xfrm rot="10800000" flipH="1">
              <a:off x="10050119" y="489822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40"/>
            <p:cNvSpPr>
              <a:spLocks/>
            </p:cNvSpPr>
            <p:nvPr/>
          </p:nvSpPr>
          <p:spPr bwMode="auto">
            <a:xfrm rot="10800000" flipH="1">
              <a:off x="10616331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 rot="10800000" flipH="1">
              <a:off x="11182543" y="489822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42"/>
            <p:cNvSpPr>
              <a:spLocks/>
            </p:cNvSpPr>
            <p:nvPr/>
          </p:nvSpPr>
          <p:spPr bwMode="auto">
            <a:xfrm rot="10800000" flipH="1">
              <a:off x="11746313" y="49006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 rot="10800000" flipH="1">
              <a:off x="7790152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 rot="10800000" flipH="1">
              <a:off x="8920135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 rot="10800000" flipH="1">
              <a:off x="9486347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 rot="10800000" flipH="1">
              <a:off x="10050119" y="3921995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50"/>
            <p:cNvSpPr>
              <a:spLocks/>
            </p:cNvSpPr>
            <p:nvPr/>
          </p:nvSpPr>
          <p:spPr bwMode="auto">
            <a:xfrm rot="10800000" flipH="1">
              <a:off x="10616331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 rot="10800000" flipH="1">
              <a:off x="11182543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56"/>
            <p:cNvSpPr>
              <a:spLocks/>
            </p:cNvSpPr>
            <p:nvPr userDrawn="1"/>
          </p:nvSpPr>
          <p:spPr bwMode="auto">
            <a:xfrm rot="10800000" flipH="1">
              <a:off x="7790152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57"/>
            <p:cNvSpPr>
              <a:spLocks/>
            </p:cNvSpPr>
            <p:nvPr userDrawn="1"/>
          </p:nvSpPr>
          <p:spPr bwMode="auto">
            <a:xfrm rot="10800000" flipH="1">
              <a:off x="835392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58"/>
            <p:cNvSpPr>
              <a:spLocks/>
            </p:cNvSpPr>
            <p:nvPr userDrawn="1"/>
          </p:nvSpPr>
          <p:spPr bwMode="auto">
            <a:xfrm rot="10800000" flipH="1">
              <a:off x="8920135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59"/>
            <p:cNvSpPr>
              <a:spLocks/>
            </p:cNvSpPr>
            <p:nvPr/>
          </p:nvSpPr>
          <p:spPr bwMode="auto">
            <a:xfrm rot="10800000" flipH="1">
              <a:off x="9486347" y="294088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60"/>
            <p:cNvSpPr>
              <a:spLocks/>
            </p:cNvSpPr>
            <p:nvPr/>
          </p:nvSpPr>
          <p:spPr bwMode="auto">
            <a:xfrm rot="10800000" flipH="1">
              <a:off x="10050119" y="2940886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61"/>
            <p:cNvSpPr>
              <a:spLocks/>
            </p:cNvSpPr>
            <p:nvPr/>
          </p:nvSpPr>
          <p:spPr bwMode="auto">
            <a:xfrm rot="10800000" flipH="1">
              <a:off x="11182543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62"/>
            <p:cNvSpPr>
              <a:spLocks/>
            </p:cNvSpPr>
            <p:nvPr/>
          </p:nvSpPr>
          <p:spPr bwMode="auto">
            <a:xfrm rot="10800000" flipH="1">
              <a:off x="1174631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65"/>
            <p:cNvSpPr>
              <a:spLocks/>
            </p:cNvSpPr>
            <p:nvPr userDrawn="1"/>
          </p:nvSpPr>
          <p:spPr bwMode="auto">
            <a:xfrm rot="10800000" flipH="1">
              <a:off x="835392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66"/>
            <p:cNvSpPr>
              <a:spLocks/>
            </p:cNvSpPr>
            <p:nvPr/>
          </p:nvSpPr>
          <p:spPr bwMode="auto">
            <a:xfrm rot="10800000" flipH="1">
              <a:off x="9486347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 rot="10800000" flipH="1">
              <a:off x="10050119" y="1957336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 rot="10800000" flipH="1">
              <a:off x="10616331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 rot="10800000" flipH="1">
              <a:off x="11182543" y="1957336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 rot="10800000" flipH="1">
              <a:off x="1174631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74"/>
            <p:cNvSpPr>
              <a:spLocks/>
            </p:cNvSpPr>
            <p:nvPr userDrawn="1"/>
          </p:nvSpPr>
          <p:spPr bwMode="auto">
            <a:xfrm rot="10800000" flipH="1">
              <a:off x="7790152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75"/>
            <p:cNvSpPr>
              <a:spLocks/>
            </p:cNvSpPr>
            <p:nvPr userDrawn="1"/>
          </p:nvSpPr>
          <p:spPr bwMode="auto">
            <a:xfrm rot="10800000" flipH="1">
              <a:off x="8353923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76"/>
            <p:cNvSpPr>
              <a:spLocks/>
            </p:cNvSpPr>
            <p:nvPr userDrawn="1"/>
          </p:nvSpPr>
          <p:spPr bwMode="auto">
            <a:xfrm rot="10800000" flipH="1">
              <a:off x="8920135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77"/>
            <p:cNvSpPr>
              <a:spLocks/>
            </p:cNvSpPr>
            <p:nvPr/>
          </p:nvSpPr>
          <p:spPr bwMode="auto">
            <a:xfrm rot="10800000" flipH="1">
              <a:off x="948634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78"/>
            <p:cNvSpPr>
              <a:spLocks/>
            </p:cNvSpPr>
            <p:nvPr/>
          </p:nvSpPr>
          <p:spPr bwMode="auto">
            <a:xfrm rot="10800000" flipH="1">
              <a:off x="10616331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79"/>
            <p:cNvSpPr>
              <a:spLocks/>
            </p:cNvSpPr>
            <p:nvPr/>
          </p:nvSpPr>
          <p:spPr bwMode="auto">
            <a:xfrm rot="10800000" flipH="1">
              <a:off x="11182543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84"/>
            <p:cNvSpPr>
              <a:spLocks/>
            </p:cNvSpPr>
            <p:nvPr userDrawn="1"/>
          </p:nvSpPr>
          <p:spPr bwMode="auto">
            <a:xfrm rot="10800000" flipH="1">
              <a:off x="7790152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85"/>
            <p:cNvSpPr>
              <a:spLocks/>
            </p:cNvSpPr>
            <p:nvPr userDrawn="1"/>
          </p:nvSpPr>
          <p:spPr bwMode="auto">
            <a:xfrm rot="10800000" flipH="1">
              <a:off x="835392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86"/>
            <p:cNvSpPr>
              <a:spLocks/>
            </p:cNvSpPr>
            <p:nvPr/>
          </p:nvSpPr>
          <p:spPr bwMode="auto">
            <a:xfrm rot="10800000" flipH="1">
              <a:off x="948634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87"/>
            <p:cNvSpPr>
              <a:spLocks/>
            </p:cNvSpPr>
            <p:nvPr/>
          </p:nvSpPr>
          <p:spPr bwMode="auto">
            <a:xfrm rot="10800000" flipH="1">
              <a:off x="10050119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88"/>
            <p:cNvSpPr>
              <a:spLocks/>
            </p:cNvSpPr>
            <p:nvPr/>
          </p:nvSpPr>
          <p:spPr bwMode="auto">
            <a:xfrm rot="10800000" flipH="1">
              <a:off x="10616331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89"/>
            <p:cNvSpPr>
              <a:spLocks/>
            </p:cNvSpPr>
            <p:nvPr/>
          </p:nvSpPr>
          <p:spPr bwMode="auto">
            <a:xfrm rot="10800000" flipH="1">
              <a:off x="11182543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90"/>
            <p:cNvSpPr>
              <a:spLocks/>
            </p:cNvSpPr>
            <p:nvPr/>
          </p:nvSpPr>
          <p:spPr bwMode="auto">
            <a:xfrm rot="10800000" flipH="1">
              <a:off x="1174631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" name="Pentagon 6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5289" y="545147"/>
            <a:ext cx="486000" cy="365125"/>
          </a:xfrm>
          <a:prstGeom prst="rect">
            <a:avLst/>
          </a:prstGeom>
        </p:spPr>
        <p:txBody>
          <a:bodyPr/>
          <a:lstStyle>
            <a:lvl1pPr algn="r">
              <a:defRPr sz="1350"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75001" y="1769800"/>
            <a:ext cx="7788383" cy="283845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274556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1971675"/>
            <a:ext cx="6216254" cy="283845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entagon 4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33638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725359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-613132" y="0"/>
            <a:ext cx="4663927" cy="6858000"/>
            <a:chOff x="5973431" y="0"/>
            <a:chExt cx="6218569" cy="6858000"/>
          </a:xfrm>
        </p:grpSpPr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7103414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>
              <a:off x="7669626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9365820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10495804" y="0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1106201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40"/>
            <p:cNvSpPr>
              <a:spLocks/>
            </p:cNvSpPr>
            <p:nvPr/>
          </p:nvSpPr>
          <p:spPr bwMode="auto">
            <a:xfrm>
              <a:off x="7669626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42"/>
            <p:cNvSpPr>
              <a:spLocks/>
            </p:cNvSpPr>
            <p:nvPr/>
          </p:nvSpPr>
          <p:spPr bwMode="auto">
            <a:xfrm>
              <a:off x="8799608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44"/>
            <p:cNvSpPr>
              <a:spLocks/>
            </p:cNvSpPr>
            <p:nvPr/>
          </p:nvSpPr>
          <p:spPr bwMode="auto">
            <a:xfrm>
              <a:off x="9932032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45"/>
            <p:cNvSpPr>
              <a:spLocks/>
            </p:cNvSpPr>
            <p:nvPr/>
          </p:nvSpPr>
          <p:spPr bwMode="auto">
            <a:xfrm>
              <a:off x="1106201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47"/>
            <p:cNvSpPr>
              <a:spLocks/>
            </p:cNvSpPr>
            <p:nvPr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49"/>
            <p:cNvSpPr>
              <a:spLocks/>
            </p:cNvSpPr>
            <p:nvPr/>
          </p:nvSpPr>
          <p:spPr bwMode="auto">
            <a:xfrm>
              <a:off x="7103414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766962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9365820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9932032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0495805" y="1957336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106201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993203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10495805" y="2936005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10495805" y="3917114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1106201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76"/>
            <p:cNvSpPr>
              <a:spLocks/>
            </p:cNvSpPr>
            <p:nvPr userDrawn="1"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993203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82"/>
            <p:cNvSpPr>
              <a:spLocks/>
            </p:cNvSpPr>
            <p:nvPr/>
          </p:nvSpPr>
          <p:spPr bwMode="auto">
            <a:xfrm>
              <a:off x="10495805" y="4900662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1106201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10495805" y="5879331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693444" y="1574801"/>
            <a:ext cx="4758929" cy="47593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313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 userDrawn="1"/>
        </p:nvGrpSpPr>
        <p:grpSpPr>
          <a:xfrm>
            <a:off x="5088096" y="-17633"/>
            <a:ext cx="4663927" cy="6858000"/>
            <a:chOff x="5973431" y="0"/>
            <a:chExt cx="6218569" cy="6858000"/>
          </a:xfrm>
        </p:grpSpPr>
        <p:sp>
          <p:nvSpPr>
            <p:cNvPr id="132" name="Freeform 28"/>
            <p:cNvSpPr>
              <a:spLocks/>
            </p:cNvSpPr>
            <p:nvPr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30"/>
            <p:cNvSpPr>
              <a:spLocks/>
            </p:cNvSpPr>
            <p:nvPr/>
          </p:nvSpPr>
          <p:spPr bwMode="auto">
            <a:xfrm>
              <a:off x="7103414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Freeform 31"/>
            <p:cNvSpPr>
              <a:spLocks/>
            </p:cNvSpPr>
            <p:nvPr/>
          </p:nvSpPr>
          <p:spPr bwMode="auto">
            <a:xfrm>
              <a:off x="7669626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33"/>
            <p:cNvSpPr>
              <a:spLocks/>
            </p:cNvSpPr>
            <p:nvPr/>
          </p:nvSpPr>
          <p:spPr bwMode="auto">
            <a:xfrm>
              <a:off x="9365820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34"/>
            <p:cNvSpPr>
              <a:spLocks/>
            </p:cNvSpPr>
            <p:nvPr/>
          </p:nvSpPr>
          <p:spPr bwMode="auto">
            <a:xfrm>
              <a:off x="10495804" y="0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35"/>
            <p:cNvSpPr>
              <a:spLocks/>
            </p:cNvSpPr>
            <p:nvPr/>
          </p:nvSpPr>
          <p:spPr bwMode="auto">
            <a:xfrm>
              <a:off x="1106201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38"/>
            <p:cNvSpPr>
              <a:spLocks/>
            </p:cNvSpPr>
            <p:nvPr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40"/>
            <p:cNvSpPr>
              <a:spLocks/>
            </p:cNvSpPr>
            <p:nvPr/>
          </p:nvSpPr>
          <p:spPr bwMode="auto">
            <a:xfrm>
              <a:off x="7669626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Freeform 42"/>
            <p:cNvSpPr>
              <a:spLocks/>
            </p:cNvSpPr>
            <p:nvPr/>
          </p:nvSpPr>
          <p:spPr bwMode="auto">
            <a:xfrm>
              <a:off x="8799608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44"/>
            <p:cNvSpPr>
              <a:spLocks/>
            </p:cNvSpPr>
            <p:nvPr/>
          </p:nvSpPr>
          <p:spPr bwMode="auto">
            <a:xfrm>
              <a:off x="9932032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45"/>
            <p:cNvSpPr>
              <a:spLocks/>
            </p:cNvSpPr>
            <p:nvPr/>
          </p:nvSpPr>
          <p:spPr bwMode="auto">
            <a:xfrm>
              <a:off x="1106201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47"/>
            <p:cNvSpPr>
              <a:spLocks/>
            </p:cNvSpPr>
            <p:nvPr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49"/>
            <p:cNvSpPr>
              <a:spLocks/>
            </p:cNvSpPr>
            <p:nvPr/>
          </p:nvSpPr>
          <p:spPr bwMode="auto">
            <a:xfrm>
              <a:off x="7103414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Freeform 50"/>
            <p:cNvSpPr>
              <a:spLocks/>
            </p:cNvSpPr>
            <p:nvPr/>
          </p:nvSpPr>
          <p:spPr bwMode="auto">
            <a:xfrm>
              <a:off x="766962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52"/>
            <p:cNvSpPr>
              <a:spLocks/>
            </p:cNvSpPr>
            <p:nvPr/>
          </p:nvSpPr>
          <p:spPr bwMode="auto">
            <a:xfrm>
              <a:off x="9365820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53"/>
            <p:cNvSpPr>
              <a:spLocks/>
            </p:cNvSpPr>
            <p:nvPr/>
          </p:nvSpPr>
          <p:spPr bwMode="auto">
            <a:xfrm>
              <a:off x="9932032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54"/>
            <p:cNvSpPr>
              <a:spLocks/>
            </p:cNvSpPr>
            <p:nvPr/>
          </p:nvSpPr>
          <p:spPr bwMode="auto">
            <a:xfrm>
              <a:off x="10495805" y="1957336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55"/>
            <p:cNvSpPr>
              <a:spLocks/>
            </p:cNvSpPr>
            <p:nvPr/>
          </p:nvSpPr>
          <p:spPr bwMode="auto">
            <a:xfrm>
              <a:off x="1106201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Freeform 58"/>
            <p:cNvSpPr>
              <a:spLocks/>
            </p:cNvSpPr>
            <p:nvPr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Freeform 63"/>
            <p:cNvSpPr>
              <a:spLocks/>
            </p:cNvSpPr>
            <p:nvPr/>
          </p:nvSpPr>
          <p:spPr bwMode="auto">
            <a:xfrm>
              <a:off x="993203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Freeform 64"/>
            <p:cNvSpPr>
              <a:spLocks/>
            </p:cNvSpPr>
            <p:nvPr/>
          </p:nvSpPr>
          <p:spPr bwMode="auto">
            <a:xfrm>
              <a:off x="10495805" y="2936005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Freeform 72"/>
            <p:cNvSpPr>
              <a:spLocks/>
            </p:cNvSpPr>
            <p:nvPr/>
          </p:nvSpPr>
          <p:spPr bwMode="auto">
            <a:xfrm>
              <a:off x="10495805" y="3917114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Freeform 73"/>
            <p:cNvSpPr>
              <a:spLocks/>
            </p:cNvSpPr>
            <p:nvPr/>
          </p:nvSpPr>
          <p:spPr bwMode="auto">
            <a:xfrm>
              <a:off x="1106201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Freeform 76"/>
            <p:cNvSpPr>
              <a:spLocks/>
            </p:cNvSpPr>
            <p:nvPr userDrawn="1"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Freeform 81"/>
            <p:cNvSpPr>
              <a:spLocks/>
            </p:cNvSpPr>
            <p:nvPr/>
          </p:nvSpPr>
          <p:spPr bwMode="auto">
            <a:xfrm>
              <a:off x="993203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Freeform 82"/>
            <p:cNvSpPr>
              <a:spLocks/>
            </p:cNvSpPr>
            <p:nvPr/>
          </p:nvSpPr>
          <p:spPr bwMode="auto">
            <a:xfrm>
              <a:off x="10495805" y="4900662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Freeform 83"/>
            <p:cNvSpPr>
              <a:spLocks/>
            </p:cNvSpPr>
            <p:nvPr/>
          </p:nvSpPr>
          <p:spPr bwMode="auto">
            <a:xfrm>
              <a:off x="1106201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3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4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Freeform 92"/>
            <p:cNvSpPr>
              <a:spLocks/>
            </p:cNvSpPr>
            <p:nvPr/>
          </p:nvSpPr>
          <p:spPr bwMode="auto">
            <a:xfrm>
              <a:off x="10495805" y="5879331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725359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040607" y="1998664"/>
            <a:ext cx="3140869" cy="2668587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36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5842614" y="0"/>
            <a:ext cx="3816439" cy="6858000"/>
            <a:chOff x="7790152" y="0"/>
            <a:chExt cx="5088585" cy="6858000"/>
          </a:xfrm>
        </p:grpSpPr>
        <p:sp>
          <p:nvSpPr>
            <p:cNvPr id="8" name="Freeform 27"/>
            <p:cNvSpPr>
              <a:spLocks/>
            </p:cNvSpPr>
            <p:nvPr userDrawn="1"/>
          </p:nvSpPr>
          <p:spPr bwMode="auto">
            <a:xfrm rot="10800000" flipH="1">
              <a:off x="8353923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28"/>
            <p:cNvSpPr>
              <a:spLocks/>
            </p:cNvSpPr>
            <p:nvPr userDrawn="1"/>
          </p:nvSpPr>
          <p:spPr bwMode="auto">
            <a:xfrm rot="10800000" flipH="1">
              <a:off x="8920135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29"/>
            <p:cNvSpPr>
              <a:spLocks/>
            </p:cNvSpPr>
            <p:nvPr/>
          </p:nvSpPr>
          <p:spPr bwMode="auto">
            <a:xfrm rot="10800000" flipH="1">
              <a:off x="948634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30"/>
            <p:cNvSpPr>
              <a:spLocks/>
            </p:cNvSpPr>
            <p:nvPr/>
          </p:nvSpPr>
          <p:spPr bwMode="auto">
            <a:xfrm rot="10800000" flipH="1">
              <a:off x="10050119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 rot="10800000" flipH="1">
              <a:off x="10616331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 rot="10800000" flipH="1">
              <a:off x="11746313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36"/>
            <p:cNvSpPr>
              <a:spLocks/>
            </p:cNvSpPr>
            <p:nvPr userDrawn="1"/>
          </p:nvSpPr>
          <p:spPr bwMode="auto">
            <a:xfrm rot="10800000" flipH="1">
              <a:off x="7790152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37"/>
            <p:cNvSpPr>
              <a:spLocks/>
            </p:cNvSpPr>
            <p:nvPr userDrawn="1"/>
          </p:nvSpPr>
          <p:spPr bwMode="auto">
            <a:xfrm rot="10800000" flipH="1">
              <a:off x="8353923" y="489822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38"/>
            <p:cNvSpPr>
              <a:spLocks/>
            </p:cNvSpPr>
            <p:nvPr userDrawn="1"/>
          </p:nvSpPr>
          <p:spPr bwMode="auto">
            <a:xfrm rot="10800000" flipH="1">
              <a:off x="8920135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 rot="10800000" flipH="1">
              <a:off x="10050119" y="489822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 rot="10800000" flipH="1">
              <a:off x="10616331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 rot="10800000" flipH="1">
              <a:off x="11182543" y="489822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 rot="10800000" flipH="1">
              <a:off x="11746313" y="49006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46"/>
            <p:cNvSpPr>
              <a:spLocks/>
            </p:cNvSpPr>
            <p:nvPr userDrawn="1"/>
          </p:nvSpPr>
          <p:spPr bwMode="auto">
            <a:xfrm rot="10800000" flipH="1">
              <a:off x="7790152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47"/>
            <p:cNvSpPr>
              <a:spLocks/>
            </p:cNvSpPr>
            <p:nvPr userDrawn="1"/>
          </p:nvSpPr>
          <p:spPr bwMode="auto">
            <a:xfrm rot="10800000" flipH="1">
              <a:off x="8920135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48"/>
            <p:cNvSpPr>
              <a:spLocks/>
            </p:cNvSpPr>
            <p:nvPr/>
          </p:nvSpPr>
          <p:spPr bwMode="auto">
            <a:xfrm rot="10800000" flipH="1">
              <a:off x="9486347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49"/>
            <p:cNvSpPr>
              <a:spLocks/>
            </p:cNvSpPr>
            <p:nvPr/>
          </p:nvSpPr>
          <p:spPr bwMode="auto">
            <a:xfrm rot="10800000" flipH="1">
              <a:off x="10050119" y="3921995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50"/>
            <p:cNvSpPr>
              <a:spLocks/>
            </p:cNvSpPr>
            <p:nvPr/>
          </p:nvSpPr>
          <p:spPr bwMode="auto">
            <a:xfrm rot="10800000" flipH="1">
              <a:off x="10616331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51"/>
            <p:cNvSpPr>
              <a:spLocks/>
            </p:cNvSpPr>
            <p:nvPr/>
          </p:nvSpPr>
          <p:spPr bwMode="auto">
            <a:xfrm rot="10800000" flipH="1">
              <a:off x="11182543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56"/>
            <p:cNvSpPr>
              <a:spLocks/>
            </p:cNvSpPr>
            <p:nvPr userDrawn="1"/>
          </p:nvSpPr>
          <p:spPr bwMode="auto">
            <a:xfrm rot="10800000" flipH="1">
              <a:off x="7790152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57"/>
            <p:cNvSpPr>
              <a:spLocks/>
            </p:cNvSpPr>
            <p:nvPr userDrawn="1"/>
          </p:nvSpPr>
          <p:spPr bwMode="auto">
            <a:xfrm rot="10800000" flipH="1">
              <a:off x="835392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58"/>
            <p:cNvSpPr>
              <a:spLocks/>
            </p:cNvSpPr>
            <p:nvPr userDrawn="1"/>
          </p:nvSpPr>
          <p:spPr bwMode="auto">
            <a:xfrm rot="10800000" flipH="1">
              <a:off x="8920135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59"/>
            <p:cNvSpPr>
              <a:spLocks/>
            </p:cNvSpPr>
            <p:nvPr/>
          </p:nvSpPr>
          <p:spPr bwMode="auto">
            <a:xfrm rot="10800000" flipH="1">
              <a:off x="9486347" y="294088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60"/>
            <p:cNvSpPr>
              <a:spLocks/>
            </p:cNvSpPr>
            <p:nvPr/>
          </p:nvSpPr>
          <p:spPr bwMode="auto">
            <a:xfrm rot="10800000" flipH="1">
              <a:off x="10050119" y="2940886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61"/>
            <p:cNvSpPr>
              <a:spLocks/>
            </p:cNvSpPr>
            <p:nvPr/>
          </p:nvSpPr>
          <p:spPr bwMode="auto">
            <a:xfrm rot="10800000" flipH="1">
              <a:off x="11182543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62"/>
            <p:cNvSpPr>
              <a:spLocks/>
            </p:cNvSpPr>
            <p:nvPr/>
          </p:nvSpPr>
          <p:spPr bwMode="auto">
            <a:xfrm rot="10800000" flipH="1">
              <a:off x="1174631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65"/>
            <p:cNvSpPr>
              <a:spLocks/>
            </p:cNvSpPr>
            <p:nvPr userDrawn="1"/>
          </p:nvSpPr>
          <p:spPr bwMode="auto">
            <a:xfrm rot="10800000" flipH="1">
              <a:off x="835392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66"/>
            <p:cNvSpPr>
              <a:spLocks/>
            </p:cNvSpPr>
            <p:nvPr/>
          </p:nvSpPr>
          <p:spPr bwMode="auto">
            <a:xfrm rot="10800000" flipH="1">
              <a:off x="9486347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67"/>
            <p:cNvSpPr>
              <a:spLocks/>
            </p:cNvSpPr>
            <p:nvPr/>
          </p:nvSpPr>
          <p:spPr bwMode="auto">
            <a:xfrm rot="10800000" flipH="1">
              <a:off x="10050119" y="1957336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68"/>
            <p:cNvSpPr>
              <a:spLocks/>
            </p:cNvSpPr>
            <p:nvPr/>
          </p:nvSpPr>
          <p:spPr bwMode="auto">
            <a:xfrm rot="10800000" flipH="1">
              <a:off x="10616331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69"/>
            <p:cNvSpPr>
              <a:spLocks/>
            </p:cNvSpPr>
            <p:nvPr/>
          </p:nvSpPr>
          <p:spPr bwMode="auto">
            <a:xfrm rot="10800000" flipH="1">
              <a:off x="11182543" y="1957336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70"/>
            <p:cNvSpPr>
              <a:spLocks/>
            </p:cNvSpPr>
            <p:nvPr/>
          </p:nvSpPr>
          <p:spPr bwMode="auto">
            <a:xfrm rot="10800000" flipH="1">
              <a:off x="1174631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74"/>
            <p:cNvSpPr>
              <a:spLocks/>
            </p:cNvSpPr>
            <p:nvPr userDrawn="1"/>
          </p:nvSpPr>
          <p:spPr bwMode="auto">
            <a:xfrm rot="10800000" flipH="1">
              <a:off x="7790152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75"/>
            <p:cNvSpPr>
              <a:spLocks/>
            </p:cNvSpPr>
            <p:nvPr userDrawn="1"/>
          </p:nvSpPr>
          <p:spPr bwMode="auto">
            <a:xfrm rot="10800000" flipH="1">
              <a:off x="8353923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76"/>
            <p:cNvSpPr>
              <a:spLocks/>
            </p:cNvSpPr>
            <p:nvPr userDrawn="1"/>
          </p:nvSpPr>
          <p:spPr bwMode="auto">
            <a:xfrm rot="10800000" flipH="1">
              <a:off x="8920135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77"/>
            <p:cNvSpPr>
              <a:spLocks/>
            </p:cNvSpPr>
            <p:nvPr/>
          </p:nvSpPr>
          <p:spPr bwMode="auto">
            <a:xfrm rot="10800000" flipH="1">
              <a:off x="948634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78"/>
            <p:cNvSpPr>
              <a:spLocks/>
            </p:cNvSpPr>
            <p:nvPr/>
          </p:nvSpPr>
          <p:spPr bwMode="auto">
            <a:xfrm rot="10800000" flipH="1">
              <a:off x="10616331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79"/>
            <p:cNvSpPr>
              <a:spLocks/>
            </p:cNvSpPr>
            <p:nvPr/>
          </p:nvSpPr>
          <p:spPr bwMode="auto">
            <a:xfrm rot="10800000" flipH="1">
              <a:off x="11182543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84"/>
            <p:cNvSpPr>
              <a:spLocks/>
            </p:cNvSpPr>
            <p:nvPr userDrawn="1"/>
          </p:nvSpPr>
          <p:spPr bwMode="auto">
            <a:xfrm rot="10800000" flipH="1">
              <a:off x="7790152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85"/>
            <p:cNvSpPr>
              <a:spLocks/>
            </p:cNvSpPr>
            <p:nvPr userDrawn="1"/>
          </p:nvSpPr>
          <p:spPr bwMode="auto">
            <a:xfrm rot="10800000" flipH="1">
              <a:off x="835392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86"/>
            <p:cNvSpPr>
              <a:spLocks/>
            </p:cNvSpPr>
            <p:nvPr/>
          </p:nvSpPr>
          <p:spPr bwMode="auto">
            <a:xfrm rot="10800000" flipH="1">
              <a:off x="948634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87"/>
            <p:cNvSpPr>
              <a:spLocks/>
            </p:cNvSpPr>
            <p:nvPr/>
          </p:nvSpPr>
          <p:spPr bwMode="auto">
            <a:xfrm rot="10800000" flipH="1">
              <a:off x="10050119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88"/>
            <p:cNvSpPr>
              <a:spLocks/>
            </p:cNvSpPr>
            <p:nvPr/>
          </p:nvSpPr>
          <p:spPr bwMode="auto">
            <a:xfrm rot="10800000" flipH="1">
              <a:off x="10616331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89"/>
            <p:cNvSpPr>
              <a:spLocks/>
            </p:cNvSpPr>
            <p:nvPr/>
          </p:nvSpPr>
          <p:spPr bwMode="auto">
            <a:xfrm rot="10800000" flipH="1">
              <a:off x="11182543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90"/>
            <p:cNvSpPr>
              <a:spLocks/>
            </p:cNvSpPr>
            <p:nvPr/>
          </p:nvSpPr>
          <p:spPr bwMode="auto">
            <a:xfrm rot="10800000" flipH="1">
              <a:off x="1174631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725359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585333" y="1900149"/>
            <a:ext cx="1431000" cy="3276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570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3436870"/>
            <a:ext cx="9549338" cy="4523593"/>
            <a:chOff x="-2" y="-1069030"/>
            <a:chExt cx="12732450" cy="4523593"/>
          </a:xfrm>
        </p:grpSpPr>
        <p:sp>
          <p:nvSpPr>
            <p:cNvPr id="169" name="Freeform 40"/>
            <p:cNvSpPr>
              <a:spLocks/>
            </p:cNvSpPr>
            <p:nvPr userDrawn="1"/>
          </p:nvSpPr>
          <p:spPr bwMode="auto">
            <a:xfrm rot="5400000">
              <a:off x="11678122" y="1378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Freeform 50"/>
            <p:cNvSpPr>
              <a:spLocks/>
            </p:cNvSpPr>
            <p:nvPr userDrawn="1"/>
          </p:nvSpPr>
          <p:spPr bwMode="auto">
            <a:xfrm rot="5400000">
              <a:off x="10699455" y="13783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 rot="5400000">
              <a:off x="5802452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 rot="5400000">
              <a:off x="5803673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32"/>
            <p:cNvSpPr>
              <a:spLocks/>
            </p:cNvSpPr>
            <p:nvPr/>
          </p:nvSpPr>
          <p:spPr bwMode="auto">
            <a:xfrm rot="5400000">
              <a:off x="5802452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33"/>
            <p:cNvSpPr>
              <a:spLocks/>
            </p:cNvSpPr>
            <p:nvPr/>
          </p:nvSpPr>
          <p:spPr bwMode="auto">
            <a:xfrm rot="5400000">
              <a:off x="5803673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34"/>
            <p:cNvSpPr>
              <a:spLocks/>
            </p:cNvSpPr>
            <p:nvPr/>
          </p:nvSpPr>
          <p:spPr bwMode="auto">
            <a:xfrm rot="5400000">
              <a:off x="5804893" y="2397797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39"/>
            <p:cNvSpPr>
              <a:spLocks/>
            </p:cNvSpPr>
            <p:nvPr/>
          </p:nvSpPr>
          <p:spPr bwMode="auto">
            <a:xfrm rot="5400000">
              <a:off x="4821343" y="-99215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40"/>
            <p:cNvSpPr>
              <a:spLocks/>
            </p:cNvSpPr>
            <p:nvPr/>
          </p:nvSpPr>
          <p:spPr bwMode="auto">
            <a:xfrm rot="5400000">
              <a:off x="4825004" y="-4271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41"/>
            <p:cNvSpPr>
              <a:spLocks/>
            </p:cNvSpPr>
            <p:nvPr/>
          </p:nvSpPr>
          <p:spPr bwMode="auto">
            <a:xfrm rot="5400000">
              <a:off x="4822564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42"/>
            <p:cNvSpPr>
              <a:spLocks/>
            </p:cNvSpPr>
            <p:nvPr/>
          </p:nvSpPr>
          <p:spPr bwMode="auto">
            <a:xfrm rot="5400000">
              <a:off x="4823783" y="70404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43"/>
            <p:cNvSpPr>
              <a:spLocks/>
            </p:cNvSpPr>
            <p:nvPr/>
          </p:nvSpPr>
          <p:spPr bwMode="auto">
            <a:xfrm rot="5400000">
              <a:off x="4822564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44"/>
            <p:cNvSpPr>
              <a:spLocks/>
            </p:cNvSpPr>
            <p:nvPr/>
          </p:nvSpPr>
          <p:spPr bwMode="auto">
            <a:xfrm rot="5400000">
              <a:off x="4825004" y="183524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49"/>
            <p:cNvSpPr>
              <a:spLocks/>
            </p:cNvSpPr>
            <p:nvPr/>
          </p:nvSpPr>
          <p:spPr bwMode="auto">
            <a:xfrm rot="5400000">
              <a:off x="3845116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50"/>
            <p:cNvSpPr>
              <a:spLocks/>
            </p:cNvSpPr>
            <p:nvPr/>
          </p:nvSpPr>
          <p:spPr bwMode="auto">
            <a:xfrm rot="5400000">
              <a:off x="3846337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51"/>
            <p:cNvSpPr>
              <a:spLocks/>
            </p:cNvSpPr>
            <p:nvPr/>
          </p:nvSpPr>
          <p:spPr bwMode="auto">
            <a:xfrm rot="5400000">
              <a:off x="3846337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52"/>
            <p:cNvSpPr>
              <a:spLocks/>
            </p:cNvSpPr>
            <p:nvPr/>
          </p:nvSpPr>
          <p:spPr bwMode="auto">
            <a:xfrm rot="5400000">
              <a:off x="3846337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53"/>
            <p:cNvSpPr>
              <a:spLocks/>
            </p:cNvSpPr>
            <p:nvPr/>
          </p:nvSpPr>
          <p:spPr bwMode="auto">
            <a:xfrm rot="5400000">
              <a:off x="3846337" y="183524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54"/>
            <p:cNvSpPr>
              <a:spLocks/>
            </p:cNvSpPr>
            <p:nvPr/>
          </p:nvSpPr>
          <p:spPr bwMode="auto">
            <a:xfrm rot="5400000">
              <a:off x="3847557" y="2397798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60"/>
            <p:cNvSpPr>
              <a:spLocks/>
            </p:cNvSpPr>
            <p:nvPr/>
          </p:nvSpPr>
          <p:spPr bwMode="auto">
            <a:xfrm rot="5400000">
              <a:off x="2865227" y="-993372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61"/>
            <p:cNvSpPr>
              <a:spLocks/>
            </p:cNvSpPr>
            <p:nvPr/>
          </p:nvSpPr>
          <p:spPr bwMode="auto">
            <a:xfrm rot="5400000">
              <a:off x="2866448" y="137832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62"/>
            <p:cNvSpPr>
              <a:spLocks/>
            </p:cNvSpPr>
            <p:nvPr/>
          </p:nvSpPr>
          <p:spPr bwMode="auto">
            <a:xfrm rot="5400000">
              <a:off x="2865227" y="702822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63"/>
            <p:cNvSpPr>
              <a:spLocks/>
            </p:cNvSpPr>
            <p:nvPr/>
          </p:nvSpPr>
          <p:spPr bwMode="auto">
            <a:xfrm rot="5400000">
              <a:off x="2866448" y="183402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64"/>
            <p:cNvSpPr>
              <a:spLocks/>
            </p:cNvSpPr>
            <p:nvPr/>
          </p:nvSpPr>
          <p:spPr bwMode="auto">
            <a:xfrm rot="5400000">
              <a:off x="2867668" y="2396578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67"/>
            <p:cNvSpPr>
              <a:spLocks/>
            </p:cNvSpPr>
            <p:nvPr/>
          </p:nvSpPr>
          <p:spPr bwMode="auto">
            <a:xfrm rot="5400000">
              <a:off x="1882898" y="-994593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68"/>
            <p:cNvSpPr>
              <a:spLocks/>
            </p:cNvSpPr>
            <p:nvPr/>
          </p:nvSpPr>
          <p:spPr bwMode="auto">
            <a:xfrm rot="5400000">
              <a:off x="1884118" y="-429601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69"/>
            <p:cNvSpPr>
              <a:spLocks/>
            </p:cNvSpPr>
            <p:nvPr/>
          </p:nvSpPr>
          <p:spPr bwMode="auto">
            <a:xfrm rot="5400000">
              <a:off x="1884118" y="136611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70"/>
            <p:cNvSpPr>
              <a:spLocks/>
            </p:cNvSpPr>
            <p:nvPr/>
          </p:nvSpPr>
          <p:spPr bwMode="auto">
            <a:xfrm rot="5400000">
              <a:off x="1882898" y="701602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71"/>
            <p:cNvSpPr>
              <a:spLocks/>
            </p:cNvSpPr>
            <p:nvPr/>
          </p:nvSpPr>
          <p:spPr bwMode="auto">
            <a:xfrm rot="5400000">
              <a:off x="1884118" y="1266593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72"/>
            <p:cNvSpPr>
              <a:spLocks/>
            </p:cNvSpPr>
            <p:nvPr/>
          </p:nvSpPr>
          <p:spPr bwMode="auto">
            <a:xfrm rot="5400000">
              <a:off x="1885338" y="2395357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78"/>
            <p:cNvSpPr>
              <a:spLocks/>
            </p:cNvSpPr>
            <p:nvPr/>
          </p:nvSpPr>
          <p:spPr bwMode="auto">
            <a:xfrm rot="5400000">
              <a:off x="903011" y="-42716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79"/>
            <p:cNvSpPr>
              <a:spLocks/>
            </p:cNvSpPr>
            <p:nvPr/>
          </p:nvSpPr>
          <p:spPr bwMode="auto">
            <a:xfrm rot="5400000">
              <a:off x="903011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80"/>
            <p:cNvSpPr>
              <a:spLocks/>
            </p:cNvSpPr>
            <p:nvPr/>
          </p:nvSpPr>
          <p:spPr bwMode="auto">
            <a:xfrm rot="5400000">
              <a:off x="903011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81"/>
            <p:cNvSpPr>
              <a:spLocks/>
            </p:cNvSpPr>
            <p:nvPr/>
          </p:nvSpPr>
          <p:spPr bwMode="auto">
            <a:xfrm rot="5400000">
              <a:off x="903011" y="183524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82"/>
            <p:cNvSpPr>
              <a:spLocks/>
            </p:cNvSpPr>
            <p:nvPr/>
          </p:nvSpPr>
          <p:spPr bwMode="auto">
            <a:xfrm rot="5400000">
              <a:off x="904231" y="2397798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87"/>
            <p:cNvSpPr>
              <a:spLocks/>
            </p:cNvSpPr>
            <p:nvPr userDrawn="1"/>
          </p:nvSpPr>
          <p:spPr bwMode="auto">
            <a:xfrm rot="5400000">
              <a:off x="-76879" y="-99215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88"/>
            <p:cNvSpPr>
              <a:spLocks/>
            </p:cNvSpPr>
            <p:nvPr/>
          </p:nvSpPr>
          <p:spPr bwMode="auto">
            <a:xfrm rot="5400000">
              <a:off x="-75658" y="-42716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89"/>
            <p:cNvSpPr>
              <a:spLocks/>
            </p:cNvSpPr>
            <p:nvPr/>
          </p:nvSpPr>
          <p:spPr bwMode="auto">
            <a:xfrm rot="5400000">
              <a:off x="-75658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90"/>
            <p:cNvSpPr>
              <a:spLocks/>
            </p:cNvSpPr>
            <p:nvPr/>
          </p:nvSpPr>
          <p:spPr bwMode="auto">
            <a:xfrm rot="5400000">
              <a:off x="-76879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91"/>
            <p:cNvSpPr>
              <a:spLocks/>
            </p:cNvSpPr>
            <p:nvPr/>
          </p:nvSpPr>
          <p:spPr bwMode="auto">
            <a:xfrm rot="5400000">
              <a:off x="-75658" y="126903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Freeform 39"/>
            <p:cNvSpPr>
              <a:spLocks/>
            </p:cNvSpPr>
            <p:nvPr userDrawn="1"/>
          </p:nvSpPr>
          <p:spPr bwMode="auto">
            <a:xfrm rot="5400000">
              <a:off x="11674461" y="-42716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Freeform 41"/>
            <p:cNvSpPr>
              <a:spLocks/>
            </p:cNvSpPr>
            <p:nvPr userDrawn="1"/>
          </p:nvSpPr>
          <p:spPr bwMode="auto">
            <a:xfrm rot="5400000">
              <a:off x="11675682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Freeform 42"/>
            <p:cNvSpPr>
              <a:spLocks/>
            </p:cNvSpPr>
            <p:nvPr userDrawn="1"/>
          </p:nvSpPr>
          <p:spPr bwMode="auto">
            <a:xfrm rot="5400000">
              <a:off x="11676901" y="126903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Freeform 43"/>
            <p:cNvSpPr>
              <a:spLocks/>
            </p:cNvSpPr>
            <p:nvPr userDrawn="1"/>
          </p:nvSpPr>
          <p:spPr bwMode="auto">
            <a:xfrm rot="5400000">
              <a:off x="11675682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Freeform 48"/>
            <p:cNvSpPr>
              <a:spLocks/>
            </p:cNvSpPr>
            <p:nvPr userDrawn="1"/>
          </p:nvSpPr>
          <p:spPr bwMode="auto">
            <a:xfrm rot="5400000">
              <a:off x="10699455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Freeform 49"/>
            <p:cNvSpPr>
              <a:spLocks/>
            </p:cNvSpPr>
            <p:nvPr userDrawn="1"/>
          </p:nvSpPr>
          <p:spPr bwMode="auto">
            <a:xfrm rot="5400000">
              <a:off x="10698234" y="-4271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Freeform 51"/>
            <p:cNvSpPr>
              <a:spLocks/>
            </p:cNvSpPr>
            <p:nvPr userDrawn="1"/>
          </p:nvSpPr>
          <p:spPr bwMode="auto">
            <a:xfrm rot="5400000">
              <a:off x="10699455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Freeform 52"/>
            <p:cNvSpPr>
              <a:spLocks/>
            </p:cNvSpPr>
            <p:nvPr userDrawn="1"/>
          </p:nvSpPr>
          <p:spPr bwMode="auto">
            <a:xfrm rot="5400000">
              <a:off x="10699455" y="183402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Freeform 59"/>
            <p:cNvSpPr>
              <a:spLocks/>
            </p:cNvSpPr>
            <p:nvPr userDrawn="1"/>
          </p:nvSpPr>
          <p:spPr bwMode="auto">
            <a:xfrm rot="5400000">
              <a:off x="9719566" y="-993374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Freeform 60"/>
            <p:cNvSpPr>
              <a:spLocks/>
            </p:cNvSpPr>
            <p:nvPr userDrawn="1"/>
          </p:nvSpPr>
          <p:spPr bwMode="auto">
            <a:xfrm rot="5400000">
              <a:off x="9718345" y="-428381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Freeform 61"/>
            <p:cNvSpPr>
              <a:spLocks/>
            </p:cNvSpPr>
            <p:nvPr userDrawn="1"/>
          </p:nvSpPr>
          <p:spPr bwMode="auto">
            <a:xfrm rot="5400000">
              <a:off x="9719566" y="702823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Freeform 62"/>
            <p:cNvSpPr>
              <a:spLocks/>
            </p:cNvSpPr>
            <p:nvPr userDrawn="1"/>
          </p:nvSpPr>
          <p:spPr bwMode="auto">
            <a:xfrm rot="5400000">
              <a:off x="9718345" y="1267813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Freeform 63"/>
            <p:cNvSpPr>
              <a:spLocks/>
            </p:cNvSpPr>
            <p:nvPr userDrawn="1"/>
          </p:nvSpPr>
          <p:spPr bwMode="auto">
            <a:xfrm rot="5400000">
              <a:off x="9719566" y="2399017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Freeform 66"/>
            <p:cNvSpPr>
              <a:spLocks/>
            </p:cNvSpPr>
            <p:nvPr userDrawn="1"/>
          </p:nvSpPr>
          <p:spPr bwMode="auto">
            <a:xfrm rot="5400000">
              <a:off x="8737236" y="-99459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Freeform 67"/>
            <p:cNvSpPr>
              <a:spLocks/>
            </p:cNvSpPr>
            <p:nvPr userDrawn="1"/>
          </p:nvSpPr>
          <p:spPr bwMode="auto">
            <a:xfrm rot="5400000">
              <a:off x="8736016" y="-429602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Freeform 68"/>
            <p:cNvSpPr>
              <a:spLocks/>
            </p:cNvSpPr>
            <p:nvPr userDrawn="1"/>
          </p:nvSpPr>
          <p:spPr bwMode="auto">
            <a:xfrm rot="5400000">
              <a:off x="8737236" y="135390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Freeform 69"/>
            <p:cNvSpPr>
              <a:spLocks/>
            </p:cNvSpPr>
            <p:nvPr userDrawn="1"/>
          </p:nvSpPr>
          <p:spPr bwMode="auto">
            <a:xfrm rot="5400000">
              <a:off x="8737236" y="701602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Freeform 70"/>
            <p:cNvSpPr>
              <a:spLocks/>
            </p:cNvSpPr>
            <p:nvPr userDrawn="1"/>
          </p:nvSpPr>
          <p:spPr bwMode="auto">
            <a:xfrm rot="5400000">
              <a:off x="8736016" y="1266593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Freeform 71"/>
            <p:cNvSpPr>
              <a:spLocks/>
            </p:cNvSpPr>
            <p:nvPr userDrawn="1"/>
          </p:nvSpPr>
          <p:spPr bwMode="auto">
            <a:xfrm rot="5400000">
              <a:off x="8737236" y="183158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Freeform 77"/>
            <p:cNvSpPr>
              <a:spLocks/>
            </p:cNvSpPr>
            <p:nvPr userDrawn="1"/>
          </p:nvSpPr>
          <p:spPr bwMode="auto">
            <a:xfrm rot="5400000">
              <a:off x="7756129" y="-99215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Freeform 78"/>
            <p:cNvSpPr>
              <a:spLocks/>
            </p:cNvSpPr>
            <p:nvPr userDrawn="1"/>
          </p:nvSpPr>
          <p:spPr bwMode="auto">
            <a:xfrm rot="5400000">
              <a:off x="7756129" y="1378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Freeform 79"/>
            <p:cNvSpPr>
              <a:spLocks/>
            </p:cNvSpPr>
            <p:nvPr userDrawn="1"/>
          </p:nvSpPr>
          <p:spPr bwMode="auto">
            <a:xfrm rot="5400000">
              <a:off x="7756129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Freeform 80"/>
            <p:cNvSpPr>
              <a:spLocks/>
            </p:cNvSpPr>
            <p:nvPr userDrawn="1"/>
          </p:nvSpPr>
          <p:spPr bwMode="auto">
            <a:xfrm rot="5400000">
              <a:off x="7756129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Freeform 81"/>
            <p:cNvSpPr>
              <a:spLocks/>
            </p:cNvSpPr>
            <p:nvPr userDrawn="1"/>
          </p:nvSpPr>
          <p:spPr bwMode="auto">
            <a:xfrm rot="5400000">
              <a:off x="7756129" y="2400237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Freeform 86"/>
            <p:cNvSpPr>
              <a:spLocks/>
            </p:cNvSpPr>
            <p:nvPr userDrawn="1"/>
          </p:nvSpPr>
          <p:spPr bwMode="auto">
            <a:xfrm rot="5400000">
              <a:off x="6777460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Freeform 87"/>
            <p:cNvSpPr>
              <a:spLocks/>
            </p:cNvSpPr>
            <p:nvPr userDrawn="1"/>
          </p:nvSpPr>
          <p:spPr bwMode="auto">
            <a:xfrm rot="5400000">
              <a:off x="6776239" y="-42716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Freeform 88"/>
            <p:cNvSpPr>
              <a:spLocks/>
            </p:cNvSpPr>
            <p:nvPr userDrawn="1"/>
          </p:nvSpPr>
          <p:spPr bwMode="auto">
            <a:xfrm rot="5400000">
              <a:off x="6777460" y="1378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Freeform 89"/>
            <p:cNvSpPr>
              <a:spLocks/>
            </p:cNvSpPr>
            <p:nvPr userDrawn="1"/>
          </p:nvSpPr>
          <p:spPr bwMode="auto">
            <a:xfrm rot="5400000">
              <a:off x="6777460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Freeform 90"/>
            <p:cNvSpPr>
              <a:spLocks/>
            </p:cNvSpPr>
            <p:nvPr userDrawn="1"/>
          </p:nvSpPr>
          <p:spPr bwMode="auto">
            <a:xfrm rot="5400000">
              <a:off x="6776239" y="1269033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Freeform 91"/>
            <p:cNvSpPr>
              <a:spLocks/>
            </p:cNvSpPr>
            <p:nvPr userDrawn="1"/>
          </p:nvSpPr>
          <p:spPr bwMode="auto">
            <a:xfrm rot="5400000">
              <a:off x="6777460" y="183402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689694" y="545147"/>
            <a:ext cx="354465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213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5359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808810" y="1564798"/>
            <a:ext cx="1669256" cy="328295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2832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0227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268266" y="1534936"/>
            <a:ext cx="2615803" cy="2663825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9914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1814" y="545147"/>
            <a:ext cx="459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916566" y="1746121"/>
            <a:ext cx="1444646" cy="28732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098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0227" y="550061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1797" y="1389063"/>
            <a:ext cx="2438400" cy="43910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4528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0227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573066" y="2257426"/>
            <a:ext cx="2006203" cy="348932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664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1814" y="545147"/>
            <a:ext cx="459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8926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939800" y="-1168756"/>
            <a:ext cx="11049000" cy="5206403"/>
            <a:chOff x="1" y="-1168756"/>
            <a:chExt cx="9554828" cy="5206403"/>
          </a:xfrm>
        </p:grpSpPr>
        <p:grpSp>
          <p:nvGrpSpPr>
            <p:cNvPr id="55" name="Group 54"/>
            <p:cNvGrpSpPr/>
            <p:nvPr userDrawn="1"/>
          </p:nvGrpSpPr>
          <p:grpSpPr>
            <a:xfrm rot="16200000">
              <a:off x="4805787" y="-829212"/>
              <a:ext cx="5088585" cy="4409498"/>
              <a:chOff x="7790152" y="0"/>
              <a:chExt cx="5088585" cy="5879331"/>
            </a:xfrm>
          </p:grpSpPr>
          <p:sp>
            <p:nvSpPr>
              <p:cNvPr id="62" name="Freeform 36"/>
              <p:cNvSpPr>
                <a:spLocks/>
              </p:cNvSpPr>
              <p:nvPr userDrawn="1"/>
            </p:nvSpPr>
            <p:spPr bwMode="auto">
              <a:xfrm rot="10800000" flipH="1">
                <a:off x="7790152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37"/>
              <p:cNvSpPr>
                <a:spLocks/>
              </p:cNvSpPr>
              <p:nvPr userDrawn="1"/>
            </p:nvSpPr>
            <p:spPr bwMode="auto">
              <a:xfrm rot="10800000" flipH="1">
                <a:off x="8353923" y="4898222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8"/>
              <p:cNvSpPr>
                <a:spLocks/>
              </p:cNvSpPr>
              <p:nvPr userDrawn="1"/>
            </p:nvSpPr>
            <p:spPr bwMode="auto">
              <a:xfrm rot="10800000" flipH="1">
                <a:off x="8920135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9"/>
              <p:cNvSpPr>
                <a:spLocks/>
              </p:cNvSpPr>
              <p:nvPr/>
            </p:nvSpPr>
            <p:spPr bwMode="auto">
              <a:xfrm rot="10800000" flipH="1">
                <a:off x="10050119" y="4898222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40"/>
              <p:cNvSpPr>
                <a:spLocks/>
              </p:cNvSpPr>
              <p:nvPr/>
            </p:nvSpPr>
            <p:spPr bwMode="auto">
              <a:xfrm rot="10800000" flipH="1">
                <a:off x="10616331" y="4900662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1"/>
              <p:cNvSpPr>
                <a:spLocks/>
              </p:cNvSpPr>
              <p:nvPr/>
            </p:nvSpPr>
            <p:spPr bwMode="auto">
              <a:xfrm rot="10800000" flipH="1">
                <a:off x="11182543" y="489822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42"/>
              <p:cNvSpPr>
                <a:spLocks/>
              </p:cNvSpPr>
              <p:nvPr/>
            </p:nvSpPr>
            <p:spPr bwMode="auto">
              <a:xfrm rot="10800000" flipH="1">
                <a:off x="11746313" y="4900662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9" name="Freeform 46"/>
              <p:cNvSpPr>
                <a:spLocks/>
              </p:cNvSpPr>
              <p:nvPr userDrawn="1"/>
            </p:nvSpPr>
            <p:spPr bwMode="auto">
              <a:xfrm rot="10800000" flipH="1">
                <a:off x="7790152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47"/>
              <p:cNvSpPr>
                <a:spLocks/>
              </p:cNvSpPr>
              <p:nvPr userDrawn="1"/>
            </p:nvSpPr>
            <p:spPr bwMode="auto">
              <a:xfrm rot="10800000" flipH="1">
                <a:off x="8920135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48"/>
              <p:cNvSpPr>
                <a:spLocks/>
              </p:cNvSpPr>
              <p:nvPr/>
            </p:nvSpPr>
            <p:spPr bwMode="auto">
              <a:xfrm rot="10800000" flipH="1">
                <a:off x="9486347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 rot="10800000" flipH="1">
                <a:off x="10050119" y="3921995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50"/>
              <p:cNvSpPr>
                <a:spLocks/>
              </p:cNvSpPr>
              <p:nvPr/>
            </p:nvSpPr>
            <p:spPr bwMode="auto">
              <a:xfrm rot="10800000" flipH="1">
                <a:off x="10616331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51"/>
              <p:cNvSpPr>
                <a:spLocks/>
              </p:cNvSpPr>
              <p:nvPr/>
            </p:nvSpPr>
            <p:spPr bwMode="auto">
              <a:xfrm rot="10800000" flipH="1">
                <a:off x="11182543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56"/>
              <p:cNvSpPr>
                <a:spLocks/>
              </p:cNvSpPr>
              <p:nvPr userDrawn="1"/>
            </p:nvSpPr>
            <p:spPr bwMode="auto">
              <a:xfrm rot="10800000" flipH="1">
                <a:off x="7790152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1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1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6" name="Freeform 57"/>
              <p:cNvSpPr>
                <a:spLocks/>
              </p:cNvSpPr>
              <p:nvPr userDrawn="1"/>
            </p:nvSpPr>
            <p:spPr bwMode="auto">
              <a:xfrm rot="10800000" flipH="1">
                <a:off x="8353923" y="2940886"/>
                <a:ext cx="1132424" cy="981109"/>
              </a:xfrm>
              <a:custGeom>
                <a:avLst/>
                <a:gdLst>
                  <a:gd name="T0" fmla="*/ 0 w 464"/>
                  <a:gd name="T1" fmla="*/ 402 h 402"/>
                  <a:gd name="T2" fmla="*/ 232 w 464"/>
                  <a:gd name="T3" fmla="*/ 0 h 402"/>
                  <a:gd name="T4" fmla="*/ 464 w 464"/>
                  <a:gd name="T5" fmla="*/ 402 h 402"/>
                  <a:gd name="T6" fmla="*/ 0 w 464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0" y="402"/>
                    </a:moveTo>
                    <a:lnTo>
                      <a:pt x="232" y="0"/>
                    </a:lnTo>
                    <a:lnTo>
                      <a:pt x="464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8"/>
              <p:cNvSpPr>
                <a:spLocks/>
              </p:cNvSpPr>
              <p:nvPr userDrawn="1"/>
            </p:nvSpPr>
            <p:spPr bwMode="auto">
              <a:xfrm rot="10800000" flipH="1">
                <a:off x="8920135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2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59"/>
              <p:cNvSpPr>
                <a:spLocks/>
              </p:cNvSpPr>
              <p:nvPr/>
            </p:nvSpPr>
            <p:spPr bwMode="auto">
              <a:xfrm rot="10800000" flipH="1">
                <a:off x="9486347" y="2940886"/>
                <a:ext cx="1129983" cy="981109"/>
              </a:xfrm>
              <a:custGeom>
                <a:avLst/>
                <a:gdLst>
                  <a:gd name="T0" fmla="*/ 0 w 463"/>
                  <a:gd name="T1" fmla="*/ 402 h 402"/>
                  <a:gd name="T2" fmla="*/ 231 w 463"/>
                  <a:gd name="T3" fmla="*/ 0 h 402"/>
                  <a:gd name="T4" fmla="*/ 463 w 463"/>
                  <a:gd name="T5" fmla="*/ 402 h 402"/>
                  <a:gd name="T6" fmla="*/ 0 w 463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0" y="402"/>
                    </a:moveTo>
                    <a:lnTo>
                      <a:pt x="231" y="0"/>
                    </a:lnTo>
                    <a:lnTo>
                      <a:pt x="463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60"/>
              <p:cNvSpPr>
                <a:spLocks/>
              </p:cNvSpPr>
              <p:nvPr/>
            </p:nvSpPr>
            <p:spPr bwMode="auto">
              <a:xfrm rot="10800000" flipH="1">
                <a:off x="10050119" y="2940886"/>
                <a:ext cx="1132424" cy="981109"/>
              </a:xfrm>
              <a:custGeom>
                <a:avLst/>
                <a:gdLst>
                  <a:gd name="T0" fmla="*/ 464 w 464"/>
                  <a:gd name="T1" fmla="*/ 0 h 402"/>
                  <a:gd name="T2" fmla="*/ 232 w 464"/>
                  <a:gd name="T3" fmla="*/ 402 h 402"/>
                  <a:gd name="T4" fmla="*/ 0 w 464"/>
                  <a:gd name="T5" fmla="*/ 0 h 402"/>
                  <a:gd name="T6" fmla="*/ 464 w 464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464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0" name="Freeform 61"/>
              <p:cNvSpPr>
                <a:spLocks/>
              </p:cNvSpPr>
              <p:nvPr/>
            </p:nvSpPr>
            <p:spPr bwMode="auto">
              <a:xfrm rot="10800000" flipH="1">
                <a:off x="11182543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1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1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62"/>
              <p:cNvSpPr>
                <a:spLocks/>
              </p:cNvSpPr>
              <p:nvPr/>
            </p:nvSpPr>
            <p:spPr bwMode="auto">
              <a:xfrm rot="10800000" flipH="1">
                <a:off x="11746313" y="2940886"/>
                <a:ext cx="1132424" cy="981109"/>
              </a:xfrm>
              <a:custGeom>
                <a:avLst/>
                <a:gdLst>
                  <a:gd name="T0" fmla="*/ 0 w 464"/>
                  <a:gd name="T1" fmla="*/ 402 h 402"/>
                  <a:gd name="T2" fmla="*/ 232 w 464"/>
                  <a:gd name="T3" fmla="*/ 0 h 402"/>
                  <a:gd name="T4" fmla="*/ 464 w 464"/>
                  <a:gd name="T5" fmla="*/ 402 h 402"/>
                  <a:gd name="T6" fmla="*/ 0 w 464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0" y="402"/>
                    </a:moveTo>
                    <a:lnTo>
                      <a:pt x="232" y="0"/>
                    </a:lnTo>
                    <a:lnTo>
                      <a:pt x="464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65"/>
              <p:cNvSpPr>
                <a:spLocks/>
              </p:cNvSpPr>
              <p:nvPr userDrawn="1"/>
            </p:nvSpPr>
            <p:spPr bwMode="auto">
              <a:xfrm rot="10800000" flipH="1">
                <a:off x="8353923" y="1957336"/>
                <a:ext cx="1132424" cy="983550"/>
              </a:xfrm>
              <a:custGeom>
                <a:avLst/>
                <a:gdLst>
                  <a:gd name="T0" fmla="*/ 464 w 464"/>
                  <a:gd name="T1" fmla="*/ 0 h 403"/>
                  <a:gd name="T2" fmla="*/ 232 w 464"/>
                  <a:gd name="T3" fmla="*/ 403 h 403"/>
                  <a:gd name="T4" fmla="*/ 0 w 464"/>
                  <a:gd name="T5" fmla="*/ 0 h 403"/>
                  <a:gd name="T6" fmla="*/ 464 w 464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464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66"/>
              <p:cNvSpPr>
                <a:spLocks/>
              </p:cNvSpPr>
              <p:nvPr/>
            </p:nvSpPr>
            <p:spPr bwMode="auto">
              <a:xfrm rot="10800000" flipH="1">
                <a:off x="9486347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1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1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67"/>
              <p:cNvSpPr>
                <a:spLocks/>
              </p:cNvSpPr>
              <p:nvPr/>
            </p:nvSpPr>
            <p:spPr bwMode="auto">
              <a:xfrm rot="10800000" flipH="1">
                <a:off x="10050119" y="1957336"/>
                <a:ext cx="1132424" cy="983550"/>
              </a:xfrm>
              <a:custGeom>
                <a:avLst/>
                <a:gdLst>
                  <a:gd name="T0" fmla="*/ 0 w 464"/>
                  <a:gd name="T1" fmla="*/ 403 h 403"/>
                  <a:gd name="T2" fmla="*/ 232 w 464"/>
                  <a:gd name="T3" fmla="*/ 0 h 403"/>
                  <a:gd name="T4" fmla="*/ 464 w 464"/>
                  <a:gd name="T5" fmla="*/ 403 h 403"/>
                  <a:gd name="T6" fmla="*/ 0 w 464"/>
                  <a:gd name="T7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0" y="403"/>
                    </a:moveTo>
                    <a:lnTo>
                      <a:pt x="232" y="0"/>
                    </a:lnTo>
                    <a:lnTo>
                      <a:pt x="464" y="4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68"/>
              <p:cNvSpPr>
                <a:spLocks/>
              </p:cNvSpPr>
              <p:nvPr/>
            </p:nvSpPr>
            <p:spPr bwMode="auto">
              <a:xfrm rot="10800000" flipH="1">
                <a:off x="10616331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2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69"/>
              <p:cNvSpPr>
                <a:spLocks/>
              </p:cNvSpPr>
              <p:nvPr/>
            </p:nvSpPr>
            <p:spPr bwMode="auto">
              <a:xfrm rot="10800000" flipH="1">
                <a:off x="11182543" y="1957336"/>
                <a:ext cx="1129983" cy="983550"/>
              </a:xfrm>
              <a:custGeom>
                <a:avLst/>
                <a:gdLst>
                  <a:gd name="T0" fmla="*/ 0 w 463"/>
                  <a:gd name="T1" fmla="*/ 403 h 403"/>
                  <a:gd name="T2" fmla="*/ 231 w 463"/>
                  <a:gd name="T3" fmla="*/ 0 h 403"/>
                  <a:gd name="T4" fmla="*/ 463 w 463"/>
                  <a:gd name="T5" fmla="*/ 403 h 403"/>
                  <a:gd name="T6" fmla="*/ 0 w 463"/>
                  <a:gd name="T7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0" y="403"/>
                    </a:moveTo>
                    <a:lnTo>
                      <a:pt x="231" y="0"/>
                    </a:lnTo>
                    <a:lnTo>
                      <a:pt x="463" y="4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7" name="Freeform 70"/>
              <p:cNvSpPr>
                <a:spLocks/>
              </p:cNvSpPr>
              <p:nvPr/>
            </p:nvSpPr>
            <p:spPr bwMode="auto">
              <a:xfrm rot="10800000" flipH="1">
                <a:off x="11746313" y="1957336"/>
                <a:ext cx="1132424" cy="983550"/>
              </a:xfrm>
              <a:custGeom>
                <a:avLst/>
                <a:gdLst>
                  <a:gd name="T0" fmla="*/ 464 w 464"/>
                  <a:gd name="T1" fmla="*/ 0 h 403"/>
                  <a:gd name="T2" fmla="*/ 232 w 464"/>
                  <a:gd name="T3" fmla="*/ 403 h 403"/>
                  <a:gd name="T4" fmla="*/ 0 w 464"/>
                  <a:gd name="T5" fmla="*/ 0 h 403"/>
                  <a:gd name="T6" fmla="*/ 464 w 464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464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74"/>
              <p:cNvSpPr>
                <a:spLocks/>
              </p:cNvSpPr>
              <p:nvPr userDrawn="1"/>
            </p:nvSpPr>
            <p:spPr bwMode="auto">
              <a:xfrm rot="10800000" flipH="1">
                <a:off x="7790152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75"/>
              <p:cNvSpPr>
                <a:spLocks/>
              </p:cNvSpPr>
              <p:nvPr userDrawn="1"/>
            </p:nvSpPr>
            <p:spPr bwMode="auto">
              <a:xfrm rot="10800000" flipH="1">
                <a:off x="8353923" y="978669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0" name="Freeform 76"/>
              <p:cNvSpPr>
                <a:spLocks/>
              </p:cNvSpPr>
              <p:nvPr userDrawn="1"/>
            </p:nvSpPr>
            <p:spPr bwMode="auto">
              <a:xfrm rot="10800000" flipH="1">
                <a:off x="8920135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1" name="Freeform 77"/>
              <p:cNvSpPr>
                <a:spLocks/>
              </p:cNvSpPr>
              <p:nvPr/>
            </p:nvSpPr>
            <p:spPr bwMode="auto">
              <a:xfrm rot="10800000" flipH="1">
                <a:off x="9486347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2" name="Freeform 78"/>
              <p:cNvSpPr>
                <a:spLocks/>
              </p:cNvSpPr>
              <p:nvPr/>
            </p:nvSpPr>
            <p:spPr bwMode="auto">
              <a:xfrm rot="10800000" flipH="1">
                <a:off x="10616331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3" name="Freeform 79"/>
              <p:cNvSpPr>
                <a:spLocks/>
              </p:cNvSpPr>
              <p:nvPr/>
            </p:nvSpPr>
            <p:spPr bwMode="auto">
              <a:xfrm rot="10800000" flipH="1">
                <a:off x="11182543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4" name="Freeform 84"/>
              <p:cNvSpPr>
                <a:spLocks/>
              </p:cNvSpPr>
              <p:nvPr userDrawn="1"/>
            </p:nvSpPr>
            <p:spPr bwMode="auto">
              <a:xfrm rot="10800000" flipH="1">
                <a:off x="7790152" y="0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5" name="Freeform 85"/>
              <p:cNvSpPr>
                <a:spLocks/>
              </p:cNvSpPr>
              <p:nvPr userDrawn="1"/>
            </p:nvSpPr>
            <p:spPr bwMode="auto">
              <a:xfrm rot="10800000" flipH="1">
                <a:off x="8353923" y="0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6" name="Freeform 86"/>
              <p:cNvSpPr>
                <a:spLocks/>
              </p:cNvSpPr>
              <p:nvPr/>
            </p:nvSpPr>
            <p:spPr bwMode="auto">
              <a:xfrm rot="10800000" flipH="1">
                <a:off x="9486347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7" name="Freeform 87"/>
              <p:cNvSpPr>
                <a:spLocks/>
              </p:cNvSpPr>
              <p:nvPr/>
            </p:nvSpPr>
            <p:spPr bwMode="auto">
              <a:xfrm rot="10800000" flipH="1">
                <a:off x="10050119" y="0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8" name="Freeform 88"/>
              <p:cNvSpPr>
                <a:spLocks/>
              </p:cNvSpPr>
              <p:nvPr/>
            </p:nvSpPr>
            <p:spPr bwMode="auto">
              <a:xfrm rot="10800000" flipH="1">
                <a:off x="10616331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9" name="Freeform 89"/>
              <p:cNvSpPr>
                <a:spLocks/>
              </p:cNvSpPr>
              <p:nvPr/>
            </p:nvSpPr>
            <p:spPr bwMode="auto">
              <a:xfrm rot="10800000" flipH="1">
                <a:off x="11182543" y="0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0" name="Freeform 90"/>
              <p:cNvSpPr>
                <a:spLocks/>
              </p:cNvSpPr>
              <p:nvPr/>
            </p:nvSpPr>
            <p:spPr bwMode="auto">
              <a:xfrm rot="10800000" flipH="1">
                <a:off x="11746313" y="0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 rot="16200000">
              <a:off x="27458" y="-1078395"/>
              <a:ext cx="5088585" cy="5143500"/>
              <a:chOff x="7790152" y="0"/>
              <a:chExt cx="5088585" cy="6858000"/>
            </a:xfrm>
          </p:grpSpPr>
          <p:sp>
            <p:nvSpPr>
              <p:cNvPr id="9" name="Freeform 27"/>
              <p:cNvSpPr>
                <a:spLocks/>
              </p:cNvSpPr>
              <p:nvPr userDrawn="1"/>
            </p:nvSpPr>
            <p:spPr bwMode="auto">
              <a:xfrm rot="10800000" flipH="1">
                <a:off x="8353923" y="5879331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" name="Freeform 28"/>
              <p:cNvSpPr>
                <a:spLocks/>
              </p:cNvSpPr>
              <p:nvPr userDrawn="1"/>
            </p:nvSpPr>
            <p:spPr bwMode="auto">
              <a:xfrm rot="10800000" flipH="1">
                <a:off x="8920135" y="5879331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" name="Freeform 29"/>
              <p:cNvSpPr>
                <a:spLocks/>
              </p:cNvSpPr>
              <p:nvPr/>
            </p:nvSpPr>
            <p:spPr bwMode="auto">
              <a:xfrm rot="10800000" flipH="1">
                <a:off x="9486347" y="5879331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" name="Freeform 30"/>
              <p:cNvSpPr>
                <a:spLocks/>
              </p:cNvSpPr>
              <p:nvPr/>
            </p:nvSpPr>
            <p:spPr bwMode="auto">
              <a:xfrm rot="10800000" flipH="1">
                <a:off x="10050119" y="5879331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" name="Freeform 31"/>
              <p:cNvSpPr>
                <a:spLocks/>
              </p:cNvSpPr>
              <p:nvPr/>
            </p:nvSpPr>
            <p:spPr bwMode="auto">
              <a:xfrm rot="10800000" flipH="1">
                <a:off x="10616331" y="5879331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" name="Freeform 32"/>
              <p:cNvSpPr>
                <a:spLocks/>
              </p:cNvSpPr>
              <p:nvPr/>
            </p:nvSpPr>
            <p:spPr bwMode="auto">
              <a:xfrm rot="10800000" flipH="1">
                <a:off x="11746313" y="5879331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" name="Freeform 36"/>
              <p:cNvSpPr>
                <a:spLocks/>
              </p:cNvSpPr>
              <p:nvPr userDrawn="1"/>
            </p:nvSpPr>
            <p:spPr bwMode="auto">
              <a:xfrm rot="10800000" flipH="1">
                <a:off x="7790152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" name="Freeform 37"/>
              <p:cNvSpPr>
                <a:spLocks/>
              </p:cNvSpPr>
              <p:nvPr userDrawn="1"/>
            </p:nvSpPr>
            <p:spPr bwMode="auto">
              <a:xfrm rot="10800000" flipH="1">
                <a:off x="8353923" y="4898222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" name="Freeform 38"/>
              <p:cNvSpPr>
                <a:spLocks/>
              </p:cNvSpPr>
              <p:nvPr userDrawn="1"/>
            </p:nvSpPr>
            <p:spPr bwMode="auto">
              <a:xfrm rot="10800000" flipH="1">
                <a:off x="8920135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" name="Freeform 39"/>
              <p:cNvSpPr>
                <a:spLocks/>
              </p:cNvSpPr>
              <p:nvPr/>
            </p:nvSpPr>
            <p:spPr bwMode="auto">
              <a:xfrm rot="10800000" flipH="1">
                <a:off x="10050119" y="4898222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0"/>
              <p:cNvSpPr>
                <a:spLocks/>
              </p:cNvSpPr>
              <p:nvPr/>
            </p:nvSpPr>
            <p:spPr bwMode="auto">
              <a:xfrm rot="10800000" flipH="1">
                <a:off x="10616331" y="4900662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0800000" flipH="1">
                <a:off x="11182543" y="489822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2"/>
              <p:cNvSpPr>
                <a:spLocks/>
              </p:cNvSpPr>
              <p:nvPr/>
            </p:nvSpPr>
            <p:spPr bwMode="auto">
              <a:xfrm rot="10800000" flipH="1">
                <a:off x="11746313" y="4900662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46"/>
              <p:cNvSpPr>
                <a:spLocks/>
              </p:cNvSpPr>
              <p:nvPr userDrawn="1"/>
            </p:nvSpPr>
            <p:spPr bwMode="auto">
              <a:xfrm rot="10800000" flipH="1">
                <a:off x="7790152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47"/>
              <p:cNvSpPr>
                <a:spLocks/>
              </p:cNvSpPr>
              <p:nvPr userDrawn="1"/>
            </p:nvSpPr>
            <p:spPr bwMode="auto">
              <a:xfrm rot="10800000" flipH="1">
                <a:off x="8920135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" name="Freeform 48"/>
              <p:cNvSpPr>
                <a:spLocks/>
              </p:cNvSpPr>
              <p:nvPr/>
            </p:nvSpPr>
            <p:spPr bwMode="auto">
              <a:xfrm rot="10800000" flipH="1">
                <a:off x="9486347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" name="Freeform 49"/>
              <p:cNvSpPr>
                <a:spLocks/>
              </p:cNvSpPr>
              <p:nvPr/>
            </p:nvSpPr>
            <p:spPr bwMode="auto">
              <a:xfrm rot="10800000" flipH="1">
                <a:off x="10050119" y="3921995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" name="Freeform 50"/>
              <p:cNvSpPr>
                <a:spLocks/>
              </p:cNvSpPr>
              <p:nvPr/>
            </p:nvSpPr>
            <p:spPr bwMode="auto">
              <a:xfrm rot="10800000" flipH="1">
                <a:off x="10616331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" name="Freeform 51"/>
              <p:cNvSpPr>
                <a:spLocks/>
              </p:cNvSpPr>
              <p:nvPr/>
            </p:nvSpPr>
            <p:spPr bwMode="auto">
              <a:xfrm rot="10800000" flipH="1">
                <a:off x="11182543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" name="Freeform 56"/>
              <p:cNvSpPr>
                <a:spLocks/>
              </p:cNvSpPr>
              <p:nvPr userDrawn="1"/>
            </p:nvSpPr>
            <p:spPr bwMode="auto">
              <a:xfrm rot="10800000" flipH="1">
                <a:off x="7790152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1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1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" name="Freeform 57"/>
              <p:cNvSpPr>
                <a:spLocks/>
              </p:cNvSpPr>
              <p:nvPr userDrawn="1"/>
            </p:nvSpPr>
            <p:spPr bwMode="auto">
              <a:xfrm rot="10800000" flipH="1">
                <a:off x="8353923" y="2940886"/>
                <a:ext cx="1132424" cy="981109"/>
              </a:xfrm>
              <a:custGeom>
                <a:avLst/>
                <a:gdLst>
                  <a:gd name="T0" fmla="*/ 0 w 464"/>
                  <a:gd name="T1" fmla="*/ 402 h 402"/>
                  <a:gd name="T2" fmla="*/ 232 w 464"/>
                  <a:gd name="T3" fmla="*/ 0 h 402"/>
                  <a:gd name="T4" fmla="*/ 464 w 464"/>
                  <a:gd name="T5" fmla="*/ 402 h 402"/>
                  <a:gd name="T6" fmla="*/ 0 w 464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0" y="402"/>
                    </a:moveTo>
                    <a:lnTo>
                      <a:pt x="232" y="0"/>
                    </a:lnTo>
                    <a:lnTo>
                      <a:pt x="464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0" name="Freeform 58"/>
              <p:cNvSpPr>
                <a:spLocks/>
              </p:cNvSpPr>
              <p:nvPr userDrawn="1"/>
            </p:nvSpPr>
            <p:spPr bwMode="auto">
              <a:xfrm rot="10800000" flipH="1">
                <a:off x="8920135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2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1" name="Freeform 59"/>
              <p:cNvSpPr>
                <a:spLocks/>
              </p:cNvSpPr>
              <p:nvPr/>
            </p:nvSpPr>
            <p:spPr bwMode="auto">
              <a:xfrm rot="10800000" flipH="1">
                <a:off x="9486347" y="2940886"/>
                <a:ext cx="1129983" cy="981109"/>
              </a:xfrm>
              <a:custGeom>
                <a:avLst/>
                <a:gdLst>
                  <a:gd name="T0" fmla="*/ 0 w 463"/>
                  <a:gd name="T1" fmla="*/ 402 h 402"/>
                  <a:gd name="T2" fmla="*/ 231 w 463"/>
                  <a:gd name="T3" fmla="*/ 0 h 402"/>
                  <a:gd name="T4" fmla="*/ 463 w 463"/>
                  <a:gd name="T5" fmla="*/ 402 h 402"/>
                  <a:gd name="T6" fmla="*/ 0 w 463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0" y="402"/>
                    </a:moveTo>
                    <a:lnTo>
                      <a:pt x="231" y="0"/>
                    </a:lnTo>
                    <a:lnTo>
                      <a:pt x="463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2" name="Freeform 60"/>
              <p:cNvSpPr>
                <a:spLocks/>
              </p:cNvSpPr>
              <p:nvPr/>
            </p:nvSpPr>
            <p:spPr bwMode="auto">
              <a:xfrm rot="10800000" flipH="1">
                <a:off x="10050119" y="2940886"/>
                <a:ext cx="1132424" cy="981109"/>
              </a:xfrm>
              <a:custGeom>
                <a:avLst/>
                <a:gdLst>
                  <a:gd name="T0" fmla="*/ 464 w 464"/>
                  <a:gd name="T1" fmla="*/ 0 h 402"/>
                  <a:gd name="T2" fmla="*/ 232 w 464"/>
                  <a:gd name="T3" fmla="*/ 402 h 402"/>
                  <a:gd name="T4" fmla="*/ 0 w 464"/>
                  <a:gd name="T5" fmla="*/ 0 h 402"/>
                  <a:gd name="T6" fmla="*/ 464 w 464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464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3" name="Freeform 61"/>
              <p:cNvSpPr>
                <a:spLocks/>
              </p:cNvSpPr>
              <p:nvPr/>
            </p:nvSpPr>
            <p:spPr bwMode="auto">
              <a:xfrm rot="10800000" flipH="1">
                <a:off x="11182543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1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1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4" name="Freeform 62"/>
              <p:cNvSpPr>
                <a:spLocks/>
              </p:cNvSpPr>
              <p:nvPr/>
            </p:nvSpPr>
            <p:spPr bwMode="auto">
              <a:xfrm rot="10800000" flipH="1">
                <a:off x="11746313" y="2940886"/>
                <a:ext cx="1132424" cy="981109"/>
              </a:xfrm>
              <a:custGeom>
                <a:avLst/>
                <a:gdLst>
                  <a:gd name="T0" fmla="*/ 0 w 464"/>
                  <a:gd name="T1" fmla="*/ 402 h 402"/>
                  <a:gd name="T2" fmla="*/ 232 w 464"/>
                  <a:gd name="T3" fmla="*/ 0 h 402"/>
                  <a:gd name="T4" fmla="*/ 464 w 464"/>
                  <a:gd name="T5" fmla="*/ 402 h 402"/>
                  <a:gd name="T6" fmla="*/ 0 w 464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0" y="402"/>
                    </a:moveTo>
                    <a:lnTo>
                      <a:pt x="232" y="0"/>
                    </a:lnTo>
                    <a:lnTo>
                      <a:pt x="464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65"/>
              <p:cNvSpPr>
                <a:spLocks/>
              </p:cNvSpPr>
              <p:nvPr userDrawn="1"/>
            </p:nvSpPr>
            <p:spPr bwMode="auto">
              <a:xfrm rot="10800000" flipH="1">
                <a:off x="8353923" y="1957336"/>
                <a:ext cx="1132424" cy="983550"/>
              </a:xfrm>
              <a:custGeom>
                <a:avLst/>
                <a:gdLst>
                  <a:gd name="T0" fmla="*/ 464 w 464"/>
                  <a:gd name="T1" fmla="*/ 0 h 403"/>
                  <a:gd name="T2" fmla="*/ 232 w 464"/>
                  <a:gd name="T3" fmla="*/ 403 h 403"/>
                  <a:gd name="T4" fmla="*/ 0 w 464"/>
                  <a:gd name="T5" fmla="*/ 0 h 403"/>
                  <a:gd name="T6" fmla="*/ 464 w 464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464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66"/>
              <p:cNvSpPr>
                <a:spLocks/>
              </p:cNvSpPr>
              <p:nvPr/>
            </p:nvSpPr>
            <p:spPr bwMode="auto">
              <a:xfrm rot="10800000" flipH="1">
                <a:off x="9486347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1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1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67"/>
              <p:cNvSpPr>
                <a:spLocks/>
              </p:cNvSpPr>
              <p:nvPr/>
            </p:nvSpPr>
            <p:spPr bwMode="auto">
              <a:xfrm rot="10800000" flipH="1">
                <a:off x="10050119" y="1957336"/>
                <a:ext cx="1132424" cy="983550"/>
              </a:xfrm>
              <a:custGeom>
                <a:avLst/>
                <a:gdLst>
                  <a:gd name="T0" fmla="*/ 0 w 464"/>
                  <a:gd name="T1" fmla="*/ 403 h 403"/>
                  <a:gd name="T2" fmla="*/ 232 w 464"/>
                  <a:gd name="T3" fmla="*/ 0 h 403"/>
                  <a:gd name="T4" fmla="*/ 464 w 464"/>
                  <a:gd name="T5" fmla="*/ 403 h 403"/>
                  <a:gd name="T6" fmla="*/ 0 w 464"/>
                  <a:gd name="T7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0" y="403"/>
                    </a:moveTo>
                    <a:lnTo>
                      <a:pt x="232" y="0"/>
                    </a:lnTo>
                    <a:lnTo>
                      <a:pt x="464" y="4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68"/>
              <p:cNvSpPr>
                <a:spLocks/>
              </p:cNvSpPr>
              <p:nvPr/>
            </p:nvSpPr>
            <p:spPr bwMode="auto">
              <a:xfrm rot="10800000" flipH="1">
                <a:off x="10616331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2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69"/>
              <p:cNvSpPr>
                <a:spLocks/>
              </p:cNvSpPr>
              <p:nvPr/>
            </p:nvSpPr>
            <p:spPr bwMode="auto">
              <a:xfrm rot="10800000" flipH="1">
                <a:off x="11182543" y="1957336"/>
                <a:ext cx="1129983" cy="983550"/>
              </a:xfrm>
              <a:custGeom>
                <a:avLst/>
                <a:gdLst>
                  <a:gd name="T0" fmla="*/ 0 w 463"/>
                  <a:gd name="T1" fmla="*/ 403 h 403"/>
                  <a:gd name="T2" fmla="*/ 231 w 463"/>
                  <a:gd name="T3" fmla="*/ 0 h 403"/>
                  <a:gd name="T4" fmla="*/ 463 w 463"/>
                  <a:gd name="T5" fmla="*/ 403 h 403"/>
                  <a:gd name="T6" fmla="*/ 0 w 463"/>
                  <a:gd name="T7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0" y="403"/>
                    </a:moveTo>
                    <a:lnTo>
                      <a:pt x="231" y="0"/>
                    </a:lnTo>
                    <a:lnTo>
                      <a:pt x="463" y="4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70"/>
              <p:cNvSpPr>
                <a:spLocks/>
              </p:cNvSpPr>
              <p:nvPr/>
            </p:nvSpPr>
            <p:spPr bwMode="auto">
              <a:xfrm rot="10800000" flipH="1">
                <a:off x="11746313" y="1957336"/>
                <a:ext cx="1132424" cy="983550"/>
              </a:xfrm>
              <a:custGeom>
                <a:avLst/>
                <a:gdLst>
                  <a:gd name="T0" fmla="*/ 464 w 464"/>
                  <a:gd name="T1" fmla="*/ 0 h 403"/>
                  <a:gd name="T2" fmla="*/ 232 w 464"/>
                  <a:gd name="T3" fmla="*/ 403 h 403"/>
                  <a:gd name="T4" fmla="*/ 0 w 464"/>
                  <a:gd name="T5" fmla="*/ 0 h 403"/>
                  <a:gd name="T6" fmla="*/ 464 w 464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464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74"/>
              <p:cNvSpPr>
                <a:spLocks/>
              </p:cNvSpPr>
              <p:nvPr userDrawn="1"/>
            </p:nvSpPr>
            <p:spPr bwMode="auto">
              <a:xfrm rot="10800000" flipH="1">
                <a:off x="7790152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75"/>
              <p:cNvSpPr>
                <a:spLocks/>
              </p:cNvSpPr>
              <p:nvPr userDrawn="1"/>
            </p:nvSpPr>
            <p:spPr bwMode="auto">
              <a:xfrm rot="10800000" flipH="1">
                <a:off x="8353923" y="978669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76"/>
              <p:cNvSpPr>
                <a:spLocks/>
              </p:cNvSpPr>
              <p:nvPr userDrawn="1"/>
            </p:nvSpPr>
            <p:spPr bwMode="auto">
              <a:xfrm rot="10800000" flipH="1">
                <a:off x="8920135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4" name="Freeform 77"/>
              <p:cNvSpPr>
                <a:spLocks/>
              </p:cNvSpPr>
              <p:nvPr/>
            </p:nvSpPr>
            <p:spPr bwMode="auto">
              <a:xfrm rot="10800000" flipH="1">
                <a:off x="9486347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78"/>
              <p:cNvSpPr>
                <a:spLocks/>
              </p:cNvSpPr>
              <p:nvPr/>
            </p:nvSpPr>
            <p:spPr bwMode="auto">
              <a:xfrm rot="10800000" flipH="1">
                <a:off x="10616331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79"/>
              <p:cNvSpPr>
                <a:spLocks/>
              </p:cNvSpPr>
              <p:nvPr/>
            </p:nvSpPr>
            <p:spPr bwMode="auto">
              <a:xfrm rot="10800000" flipH="1">
                <a:off x="11182543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84"/>
              <p:cNvSpPr>
                <a:spLocks/>
              </p:cNvSpPr>
              <p:nvPr userDrawn="1"/>
            </p:nvSpPr>
            <p:spPr bwMode="auto">
              <a:xfrm rot="10800000" flipH="1">
                <a:off x="7790152" y="0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85"/>
              <p:cNvSpPr>
                <a:spLocks/>
              </p:cNvSpPr>
              <p:nvPr userDrawn="1"/>
            </p:nvSpPr>
            <p:spPr bwMode="auto">
              <a:xfrm rot="10800000" flipH="1">
                <a:off x="8353923" y="0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86"/>
              <p:cNvSpPr>
                <a:spLocks/>
              </p:cNvSpPr>
              <p:nvPr/>
            </p:nvSpPr>
            <p:spPr bwMode="auto">
              <a:xfrm rot="10800000" flipH="1">
                <a:off x="9486347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87"/>
              <p:cNvSpPr>
                <a:spLocks/>
              </p:cNvSpPr>
              <p:nvPr/>
            </p:nvSpPr>
            <p:spPr bwMode="auto">
              <a:xfrm rot="10800000" flipH="1">
                <a:off x="10050119" y="0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2" name="Freeform 88"/>
              <p:cNvSpPr>
                <a:spLocks/>
              </p:cNvSpPr>
              <p:nvPr/>
            </p:nvSpPr>
            <p:spPr bwMode="auto">
              <a:xfrm rot="10800000" flipH="1">
                <a:off x="10616331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89"/>
              <p:cNvSpPr>
                <a:spLocks/>
              </p:cNvSpPr>
              <p:nvPr/>
            </p:nvSpPr>
            <p:spPr bwMode="auto">
              <a:xfrm rot="10800000" flipH="1">
                <a:off x="11182543" y="0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90"/>
              <p:cNvSpPr>
                <a:spLocks/>
              </p:cNvSpPr>
              <p:nvPr/>
            </p:nvSpPr>
            <p:spPr bwMode="auto">
              <a:xfrm rot="10800000" flipH="1">
                <a:off x="11746313" y="0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75001" y="1769800"/>
            <a:ext cx="7788383" cy="283845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05" name="Pentagon 104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0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543995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842614" y="0"/>
            <a:ext cx="3816439" cy="6858000"/>
            <a:chOff x="7790152" y="0"/>
            <a:chExt cx="5088585" cy="6858000"/>
          </a:xfrm>
        </p:grpSpPr>
        <p:sp>
          <p:nvSpPr>
            <p:cNvPr id="7" name="Freeform 27"/>
            <p:cNvSpPr>
              <a:spLocks/>
            </p:cNvSpPr>
            <p:nvPr userDrawn="1"/>
          </p:nvSpPr>
          <p:spPr bwMode="auto">
            <a:xfrm rot="10800000" flipH="1">
              <a:off x="8353923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28"/>
            <p:cNvSpPr>
              <a:spLocks/>
            </p:cNvSpPr>
            <p:nvPr userDrawn="1"/>
          </p:nvSpPr>
          <p:spPr bwMode="auto">
            <a:xfrm rot="10800000" flipH="1">
              <a:off x="8920135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 rot="10800000" flipH="1">
              <a:off x="948634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30"/>
            <p:cNvSpPr>
              <a:spLocks/>
            </p:cNvSpPr>
            <p:nvPr/>
          </p:nvSpPr>
          <p:spPr bwMode="auto">
            <a:xfrm rot="10800000" flipH="1">
              <a:off x="10050119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31"/>
            <p:cNvSpPr>
              <a:spLocks/>
            </p:cNvSpPr>
            <p:nvPr/>
          </p:nvSpPr>
          <p:spPr bwMode="auto">
            <a:xfrm rot="10800000" flipH="1">
              <a:off x="10616331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32"/>
            <p:cNvSpPr>
              <a:spLocks/>
            </p:cNvSpPr>
            <p:nvPr/>
          </p:nvSpPr>
          <p:spPr bwMode="auto">
            <a:xfrm rot="10800000" flipH="1">
              <a:off x="11746313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36"/>
            <p:cNvSpPr>
              <a:spLocks/>
            </p:cNvSpPr>
            <p:nvPr userDrawn="1"/>
          </p:nvSpPr>
          <p:spPr bwMode="auto">
            <a:xfrm rot="10800000" flipH="1">
              <a:off x="7790152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37"/>
            <p:cNvSpPr>
              <a:spLocks/>
            </p:cNvSpPr>
            <p:nvPr userDrawn="1"/>
          </p:nvSpPr>
          <p:spPr bwMode="auto">
            <a:xfrm rot="10800000" flipH="1">
              <a:off x="8353923" y="489822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38"/>
            <p:cNvSpPr>
              <a:spLocks/>
            </p:cNvSpPr>
            <p:nvPr userDrawn="1"/>
          </p:nvSpPr>
          <p:spPr bwMode="auto">
            <a:xfrm rot="10800000" flipH="1">
              <a:off x="8920135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39"/>
            <p:cNvSpPr>
              <a:spLocks/>
            </p:cNvSpPr>
            <p:nvPr/>
          </p:nvSpPr>
          <p:spPr bwMode="auto">
            <a:xfrm rot="10800000" flipH="1">
              <a:off x="10050119" y="489822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40"/>
            <p:cNvSpPr>
              <a:spLocks/>
            </p:cNvSpPr>
            <p:nvPr/>
          </p:nvSpPr>
          <p:spPr bwMode="auto">
            <a:xfrm rot="10800000" flipH="1">
              <a:off x="10616331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41"/>
            <p:cNvSpPr>
              <a:spLocks/>
            </p:cNvSpPr>
            <p:nvPr/>
          </p:nvSpPr>
          <p:spPr bwMode="auto">
            <a:xfrm rot="10800000" flipH="1">
              <a:off x="11182543" y="489822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42"/>
            <p:cNvSpPr>
              <a:spLocks/>
            </p:cNvSpPr>
            <p:nvPr/>
          </p:nvSpPr>
          <p:spPr bwMode="auto">
            <a:xfrm rot="10800000" flipH="1">
              <a:off x="11746313" y="49006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 rot="10800000" flipH="1">
              <a:off x="7790152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 rot="10800000" flipH="1">
              <a:off x="8920135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48"/>
            <p:cNvSpPr>
              <a:spLocks/>
            </p:cNvSpPr>
            <p:nvPr/>
          </p:nvSpPr>
          <p:spPr bwMode="auto">
            <a:xfrm rot="10800000" flipH="1">
              <a:off x="9486347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49"/>
            <p:cNvSpPr>
              <a:spLocks/>
            </p:cNvSpPr>
            <p:nvPr/>
          </p:nvSpPr>
          <p:spPr bwMode="auto">
            <a:xfrm rot="10800000" flipH="1">
              <a:off x="10050119" y="3921995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50"/>
            <p:cNvSpPr>
              <a:spLocks/>
            </p:cNvSpPr>
            <p:nvPr/>
          </p:nvSpPr>
          <p:spPr bwMode="auto">
            <a:xfrm rot="10800000" flipH="1">
              <a:off x="10616331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51"/>
            <p:cNvSpPr>
              <a:spLocks/>
            </p:cNvSpPr>
            <p:nvPr/>
          </p:nvSpPr>
          <p:spPr bwMode="auto">
            <a:xfrm rot="10800000" flipH="1">
              <a:off x="11182543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56"/>
            <p:cNvSpPr>
              <a:spLocks/>
            </p:cNvSpPr>
            <p:nvPr userDrawn="1"/>
          </p:nvSpPr>
          <p:spPr bwMode="auto">
            <a:xfrm rot="10800000" flipH="1">
              <a:off x="7790152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57"/>
            <p:cNvSpPr>
              <a:spLocks/>
            </p:cNvSpPr>
            <p:nvPr userDrawn="1"/>
          </p:nvSpPr>
          <p:spPr bwMode="auto">
            <a:xfrm rot="10800000" flipH="1">
              <a:off x="835392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58"/>
            <p:cNvSpPr>
              <a:spLocks/>
            </p:cNvSpPr>
            <p:nvPr userDrawn="1"/>
          </p:nvSpPr>
          <p:spPr bwMode="auto">
            <a:xfrm rot="10800000" flipH="1">
              <a:off x="8920135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59"/>
            <p:cNvSpPr>
              <a:spLocks/>
            </p:cNvSpPr>
            <p:nvPr/>
          </p:nvSpPr>
          <p:spPr bwMode="auto">
            <a:xfrm rot="10800000" flipH="1">
              <a:off x="9486347" y="294088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60"/>
            <p:cNvSpPr>
              <a:spLocks/>
            </p:cNvSpPr>
            <p:nvPr/>
          </p:nvSpPr>
          <p:spPr bwMode="auto">
            <a:xfrm rot="10800000" flipH="1">
              <a:off x="10050119" y="2940886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 rot="10800000" flipH="1">
              <a:off x="11182543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 rot="10800000" flipH="1">
              <a:off x="1174631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65"/>
            <p:cNvSpPr>
              <a:spLocks/>
            </p:cNvSpPr>
            <p:nvPr userDrawn="1"/>
          </p:nvSpPr>
          <p:spPr bwMode="auto">
            <a:xfrm rot="10800000" flipH="1">
              <a:off x="835392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66"/>
            <p:cNvSpPr>
              <a:spLocks/>
            </p:cNvSpPr>
            <p:nvPr/>
          </p:nvSpPr>
          <p:spPr bwMode="auto">
            <a:xfrm rot="10800000" flipH="1">
              <a:off x="9486347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67"/>
            <p:cNvSpPr>
              <a:spLocks/>
            </p:cNvSpPr>
            <p:nvPr/>
          </p:nvSpPr>
          <p:spPr bwMode="auto">
            <a:xfrm rot="10800000" flipH="1">
              <a:off x="10050119" y="1957336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68"/>
            <p:cNvSpPr>
              <a:spLocks/>
            </p:cNvSpPr>
            <p:nvPr/>
          </p:nvSpPr>
          <p:spPr bwMode="auto">
            <a:xfrm rot="10800000" flipH="1">
              <a:off x="10616331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69"/>
            <p:cNvSpPr>
              <a:spLocks/>
            </p:cNvSpPr>
            <p:nvPr/>
          </p:nvSpPr>
          <p:spPr bwMode="auto">
            <a:xfrm rot="10800000" flipH="1">
              <a:off x="11182543" y="1957336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70"/>
            <p:cNvSpPr>
              <a:spLocks/>
            </p:cNvSpPr>
            <p:nvPr/>
          </p:nvSpPr>
          <p:spPr bwMode="auto">
            <a:xfrm rot="10800000" flipH="1">
              <a:off x="1174631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74"/>
            <p:cNvSpPr>
              <a:spLocks/>
            </p:cNvSpPr>
            <p:nvPr userDrawn="1"/>
          </p:nvSpPr>
          <p:spPr bwMode="auto">
            <a:xfrm rot="10800000" flipH="1">
              <a:off x="7790152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75"/>
            <p:cNvSpPr>
              <a:spLocks/>
            </p:cNvSpPr>
            <p:nvPr userDrawn="1"/>
          </p:nvSpPr>
          <p:spPr bwMode="auto">
            <a:xfrm rot="10800000" flipH="1">
              <a:off x="8353923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76"/>
            <p:cNvSpPr>
              <a:spLocks/>
            </p:cNvSpPr>
            <p:nvPr userDrawn="1"/>
          </p:nvSpPr>
          <p:spPr bwMode="auto">
            <a:xfrm rot="10800000" flipH="1">
              <a:off x="8920135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77"/>
            <p:cNvSpPr>
              <a:spLocks/>
            </p:cNvSpPr>
            <p:nvPr/>
          </p:nvSpPr>
          <p:spPr bwMode="auto">
            <a:xfrm rot="10800000" flipH="1">
              <a:off x="948634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78"/>
            <p:cNvSpPr>
              <a:spLocks/>
            </p:cNvSpPr>
            <p:nvPr/>
          </p:nvSpPr>
          <p:spPr bwMode="auto">
            <a:xfrm rot="10800000" flipH="1">
              <a:off x="10616331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79"/>
            <p:cNvSpPr>
              <a:spLocks/>
            </p:cNvSpPr>
            <p:nvPr/>
          </p:nvSpPr>
          <p:spPr bwMode="auto">
            <a:xfrm rot="10800000" flipH="1">
              <a:off x="11182543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84"/>
            <p:cNvSpPr>
              <a:spLocks/>
            </p:cNvSpPr>
            <p:nvPr userDrawn="1"/>
          </p:nvSpPr>
          <p:spPr bwMode="auto">
            <a:xfrm rot="10800000" flipH="1">
              <a:off x="7790152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85"/>
            <p:cNvSpPr>
              <a:spLocks/>
            </p:cNvSpPr>
            <p:nvPr userDrawn="1"/>
          </p:nvSpPr>
          <p:spPr bwMode="auto">
            <a:xfrm rot="10800000" flipH="1">
              <a:off x="835392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86"/>
            <p:cNvSpPr>
              <a:spLocks/>
            </p:cNvSpPr>
            <p:nvPr/>
          </p:nvSpPr>
          <p:spPr bwMode="auto">
            <a:xfrm rot="10800000" flipH="1">
              <a:off x="948634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87"/>
            <p:cNvSpPr>
              <a:spLocks/>
            </p:cNvSpPr>
            <p:nvPr/>
          </p:nvSpPr>
          <p:spPr bwMode="auto">
            <a:xfrm rot="10800000" flipH="1">
              <a:off x="10050119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88"/>
            <p:cNvSpPr>
              <a:spLocks/>
            </p:cNvSpPr>
            <p:nvPr/>
          </p:nvSpPr>
          <p:spPr bwMode="auto">
            <a:xfrm rot="10800000" flipH="1">
              <a:off x="10616331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89"/>
            <p:cNvSpPr>
              <a:spLocks/>
            </p:cNvSpPr>
            <p:nvPr/>
          </p:nvSpPr>
          <p:spPr bwMode="auto">
            <a:xfrm rot="10800000" flipH="1">
              <a:off x="11182543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90"/>
            <p:cNvSpPr>
              <a:spLocks/>
            </p:cNvSpPr>
            <p:nvPr/>
          </p:nvSpPr>
          <p:spPr bwMode="auto">
            <a:xfrm rot="10800000" flipH="1">
              <a:off x="1174631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0227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2449003" y="-1"/>
            <a:ext cx="3816439" cy="6858000"/>
            <a:chOff x="7790152" y="0"/>
            <a:chExt cx="5088585" cy="6858000"/>
          </a:xfrm>
        </p:grpSpPr>
        <p:sp>
          <p:nvSpPr>
            <p:cNvPr id="54" name="Freeform 27"/>
            <p:cNvSpPr>
              <a:spLocks/>
            </p:cNvSpPr>
            <p:nvPr userDrawn="1"/>
          </p:nvSpPr>
          <p:spPr bwMode="auto">
            <a:xfrm rot="10800000" flipH="1">
              <a:off x="8353923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28"/>
            <p:cNvSpPr>
              <a:spLocks/>
            </p:cNvSpPr>
            <p:nvPr userDrawn="1"/>
          </p:nvSpPr>
          <p:spPr bwMode="auto">
            <a:xfrm rot="10800000" flipH="1">
              <a:off x="8920135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29"/>
            <p:cNvSpPr>
              <a:spLocks/>
            </p:cNvSpPr>
            <p:nvPr/>
          </p:nvSpPr>
          <p:spPr bwMode="auto">
            <a:xfrm rot="10800000" flipH="1">
              <a:off x="948634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 rot="10800000" flipH="1">
              <a:off x="10050119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31"/>
            <p:cNvSpPr>
              <a:spLocks/>
            </p:cNvSpPr>
            <p:nvPr/>
          </p:nvSpPr>
          <p:spPr bwMode="auto">
            <a:xfrm rot="10800000" flipH="1">
              <a:off x="10616331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 rot="10800000" flipH="1">
              <a:off x="11746313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36"/>
            <p:cNvSpPr>
              <a:spLocks/>
            </p:cNvSpPr>
            <p:nvPr userDrawn="1"/>
          </p:nvSpPr>
          <p:spPr bwMode="auto">
            <a:xfrm rot="10800000" flipH="1">
              <a:off x="7790152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37"/>
            <p:cNvSpPr>
              <a:spLocks/>
            </p:cNvSpPr>
            <p:nvPr userDrawn="1"/>
          </p:nvSpPr>
          <p:spPr bwMode="auto">
            <a:xfrm rot="10800000" flipH="1">
              <a:off x="8353923" y="489822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38"/>
            <p:cNvSpPr>
              <a:spLocks/>
            </p:cNvSpPr>
            <p:nvPr userDrawn="1"/>
          </p:nvSpPr>
          <p:spPr bwMode="auto">
            <a:xfrm rot="10800000" flipH="1">
              <a:off x="8920135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39"/>
            <p:cNvSpPr>
              <a:spLocks/>
            </p:cNvSpPr>
            <p:nvPr/>
          </p:nvSpPr>
          <p:spPr bwMode="auto">
            <a:xfrm rot="10800000" flipH="1">
              <a:off x="10050119" y="489822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40"/>
            <p:cNvSpPr>
              <a:spLocks/>
            </p:cNvSpPr>
            <p:nvPr/>
          </p:nvSpPr>
          <p:spPr bwMode="auto">
            <a:xfrm rot="10800000" flipH="1">
              <a:off x="10616331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41"/>
            <p:cNvSpPr>
              <a:spLocks/>
            </p:cNvSpPr>
            <p:nvPr/>
          </p:nvSpPr>
          <p:spPr bwMode="auto">
            <a:xfrm rot="10800000" flipH="1">
              <a:off x="11182543" y="489822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42"/>
            <p:cNvSpPr>
              <a:spLocks/>
            </p:cNvSpPr>
            <p:nvPr/>
          </p:nvSpPr>
          <p:spPr bwMode="auto">
            <a:xfrm rot="10800000" flipH="1">
              <a:off x="11746313" y="49006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46"/>
            <p:cNvSpPr>
              <a:spLocks/>
            </p:cNvSpPr>
            <p:nvPr userDrawn="1"/>
          </p:nvSpPr>
          <p:spPr bwMode="auto">
            <a:xfrm rot="10800000" flipH="1">
              <a:off x="7790152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47"/>
            <p:cNvSpPr>
              <a:spLocks/>
            </p:cNvSpPr>
            <p:nvPr userDrawn="1"/>
          </p:nvSpPr>
          <p:spPr bwMode="auto">
            <a:xfrm rot="10800000" flipH="1">
              <a:off x="8920135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48"/>
            <p:cNvSpPr>
              <a:spLocks/>
            </p:cNvSpPr>
            <p:nvPr/>
          </p:nvSpPr>
          <p:spPr bwMode="auto">
            <a:xfrm rot="10800000" flipH="1">
              <a:off x="9486347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49"/>
            <p:cNvSpPr>
              <a:spLocks/>
            </p:cNvSpPr>
            <p:nvPr/>
          </p:nvSpPr>
          <p:spPr bwMode="auto">
            <a:xfrm rot="10800000" flipH="1">
              <a:off x="10050119" y="3921995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50"/>
            <p:cNvSpPr>
              <a:spLocks/>
            </p:cNvSpPr>
            <p:nvPr/>
          </p:nvSpPr>
          <p:spPr bwMode="auto">
            <a:xfrm rot="10800000" flipH="1">
              <a:off x="10616331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 rot="10800000" flipH="1">
              <a:off x="11182543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56"/>
            <p:cNvSpPr>
              <a:spLocks/>
            </p:cNvSpPr>
            <p:nvPr userDrawn="1"/>
          </p:nvSpPr>
          <p:spPr bwMode="auto">
            <a:xfrm rot="10800000" flipH="1">
              <a:off x="7790152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57"/>
            <p:cNvSpPr>
              <a:spLocks/>
            </p:cNvSpPr>
            <p:nvPr userDrawn="1"/>
          </p:nvSpPr>
          <p:spPr bwMode="auto">
            <a:xfrm rot="10800000" flipH="1">
              <a:off x="835392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58"/>
            <p:cNvSpPr>
              <a:spLocks/>
            </p:cNvSpPr>
            <p:nvPr userDrawn="1"/>
          </p:nvSpPr>
          <p:spPr bwMode="auto">
            <a:xfrm rot="10800000" flipH="1">
              <a:off x="8920135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59"/>
            <p:cNvSpPr>
              <a:spLocks/>
            </p:cNvSpPr>
            <p:nvPr/>
          </p:nvSpPr>
          <p:spPr bwMode="auto">
            <a:xfrm rot="10800000" flipH="1">
              <a:off x="9486347" y="294088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60"/>
            <p:cNvSpPr>
              <a:spLocks/>
            </p:cNvSpPr>
            <p:nvPr/>
          </p:nvSpPr>
          <p:spPr bwMode="auto">
            <a:xfrm rot="10800000" flipH="1">
              <a:off x="10050119" y="2940886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61"/>
            <p:cNvSpPr>
              <a:spLocks/>
            </p:cNvSpPr>
            <p:nvPr/>
          </p:nvSpPr>
          <p:spPr bwMode="auto">
            <a:xfrm rot="10800000" flipH="1">
              <a:off x="11182543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62"/>
            <p:cNvSpPr>
              <a:spLocks/>
            </p:cNvSpPr>
            <p:nvPr/>
          </p:nvSpPr>
          <p:spPr bwMode="auto">
            <a:xfrm rot="10800000" flipH="1">
              <a:off x="1174631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65"/>
            <p:cNvSpPr>
              <a:spLocks/>
            </p:cNvSpPr>
            <p:nvPr userDrawn="1"/>
          </p:nvSpPr>
          <p:spPr bwMode="auto">
            <a:xfrm rot="10800000" flipH="1">
              <a:off x="835392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66"/>
            <p:cNvSpPr>
              <a:spLocks/>
            </p:cNvSpPr>
            <p:nvPr/>
          </p:nvSpPr>
          <p:spPr bwMode="auto">
            <a:xfrm rot="10800000" flipH="1">
              <a:off x="9486347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67"/>
            <p:cNvSpPr>
              <a:spLocks/>
            </p:cNvSpPr>
            <p:nvPr/>
          </p:nvSpPr>
          <p:spPr bwMode="auto">
            <a:xfrm rot="10800000" flipH="1">
              <a:off x="10050119" y="1957336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68"/>
            <p:cNvSpPr>
              <a:spLocks/>
            </p:cNvSpPr>
            <p:nvPr/>
          </p:nvSpPr>
          <p:spPr bwMode="auto">
            <a:xfrm rot="10800000" flipH="1">
              <a:off x="10616331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69"/>
            <p:cNvSpPr>
              <a:spLocks/>
            </p:cNvSpPr>
            <p:nvPr/>
          </p:nvSpPr>
          <p:spPr bwMode="auto">
            <a:xfrm rot="10800000" flipH="1">
              <a:off x="11182543" y="1957336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70"/>
            <p:cNvSpPr>
              <a:spLocks/>
            </p:cNvSpPr>
            <p:nvPr/>
          </p:nvSpPr>
          <p:spPr bwMode="auto">
            <a:xfrm rot="10800000" flipH="1">
              <a:off x="1174631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74"/>
            <p:cNvSpPr>
              <a:spLocks/>
            </p:cNvSpPr>
            <p:nvPr userDrawn="1"/>
          </p:nvSpPr>
          <p:spPr bwMode="auto">
            <a:xfrm rot="10800000" flipH="1">
              <a:off x="7790152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75"/>
            <p:cNvSpPr>
              <a:spLocks/>
            </p:cNvSpPr>
            <p:nvPr userDrawn="1"/>
          </p:nvSpPr>
          <p:spPr bwMode="auto">
            <a:xfrm rot="10800000" flipH="1">
              <a:off x="8353923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76"/>
            <p:cNvSpPr>
              <a:spLocks/>
            </p:cNvSpPr>
            <p:nvPr userDrawn="1"/>
          </p:nvSpPr>
          <p:spPr bwMode="auto">
            <a:xfrm rot="10800000" flipH="1">
              <a:off x="8920135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77"/>
            <p:cNvSpPr>
              <a:spLocks/>
            </p:cNvSpPr>
            <p:nvPr/>
          </p:nvSpPr>
          <p:spPr bwMode="auto">
            <a:xfrm rot="10800000" flipH="1">
              <a:off x="948634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78"/>
            <p:cNvSpPr>
              <a:spLocks/>
            </p:cNvSpPr>
            <p:nvPr/>
          </p:nvSpPr>
          <p:spPr bwMode="auto">
            <a:xfrm rot="10800000" flipH="1">
              <a:off x="10616331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79"/>
            <p:cNvSpPr>
              <a:spLocks/>
            </p:cNvSpPr>
            <p:nvPr/>
          </p:nvSpPr>
          <p:spPr bwMode="auto">
            <a:xfrm rot="10800000" flipH="1">
              <a:off x="11182543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84"/>
            <p:cNvSpPr>
              <a:spLocks/>
            </p:cNvSpPr>
            <p:nvPr userDrawn="1"/>
          </p:nvSpPr>
          <p:spPr bwMode="auto">
            <a:xfrm rot="10800000" flipH="1">
              <a:off x="7790152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85"/>
            <p:cNvSpPr>
              <a:spLocks/>
            </p:cNvSpPr>
            <p:nvPr userDrawn="1"/>
          </p:nvSpPr>
          <p:spPr bwMode="auto">
            <a:xfrm rot="10800000" flipH="1">
              <a:off x="835392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86"/>
            <p:cNvSpPr>
              <a:spLocks/>
            </p:cNvSpPr>
            <p:nvPr/>
          </p:nvSpPr>
          <p:spPr bwMode="auto">
            <a:xfrm rot="10800000" flipH="1">
              <a:off x="948634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87"/>
            <p:cNvSpPr>
              <a:spLocks/>
            </p:cNvSpPr>
            <p:nvPr/>
          </p:nvSpPr>
          <p:spPr bwMode="auto">
            <a:xfrm rot="10800000" flipH="1">
              <a:off x="10050119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88"/>
            <p:cNvSpPr>
              <a:spLocks/>
            </p:cNvSpPr>
            <p:nvPr/>
          </p:nvSpPr>
          <p:spPr bwMode="auto">
            <a:xfrm rot="10800000" flipH="1">
              <a:off x="10616331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89"/>
            <p:cNvSpPr>
              <a:spLocks/>
            </p:cNvSpPr>
            <p:nvPr/>
          </p:nvSpPr>
          <p:spPr bwMode="auto">
            <a:xfrm rot="10800000" flipH="1">
              <a:off x="11182543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90"/>
            <p:cNvSpPr>
              <a:spLocks/>
            </p:cNvSpPr>
            <p:nvPr/>
          </p:nvSpPr>
          <p:spPr bwMode="auto">
            <a:xfrm rot="10800000" flipH="1">
              <a:off x="1174631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 rot="10800000">
            <a:off x="-944319" y="3363"/>
            <a:ext cx="3816439" cy="6858000"/>
            <a:chOff x="7790152" y="0"/>
            <a:chExt cx="5088585" cy="6858000"/>
          </a:xfrm>
        </p:grpSpPr>
        <p:sp>
          <p:nvSpPr>
            <p:cNvPr id="100" name="Freeform 27"/>
            <p:cNvSpPr>
              <a:spLocks/>
            </p:cNvSpPr>
            <p:nvPr userDrawn="1"/>
          </p:nvSpPr>
          <p:spPr bwMode="auto">
            <a:xfrm rot="10800000" flipH="1">
              <a:off x="8353923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Freeform 28"/>
            <p:cNvSpPr>
              <a:spLocks/>
            </p:cNvSpPr>
            <p:nvPr userDrawn="1"/>
          </p:nvSpPr>
          <p:spPr bwMode="auto">
            <a:xfrm rot="10800000" flipH="1">
              <a:off x="8920135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Freeform 29"/>
            <p:cNvSpPr>
              <a:spLocks/>
            </p:cNvSpPr>
            <p:nvPr/>
          </p:nvSpPr>
          <p:spPr bwMode="auto">
            <a:xfrm rot="10800000" flipH="1">
              <a:off x="948634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Freeform 30"/>
            <p:cNvSpPr>
              <a:spLocks/>
            </p:cNvSpPr>
            <p:nvPr/>
          </p:nvSpPr>
          <p:spPr bwMode="auto">
            <a:xfrm rot="10800000" flipH="1">
              <a:off x="10050119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Freeform 31"/>
            <p:cNvSpPr>
              <a:spLocks/>
            </p:cNvSpPr>
            <p:nvPr/>
          </p:nvSpPr>
          <p:spPr bwMode="auto">
            <a:xfrm rot="10800000" flipH="1">
              <a:off x="10616331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32"/>
            <p:cNvSpPr>
              <a:spLocks/>
            </p:cNvSpPr>
            <p:nvPr/>
          </p:nvSpPr>
          <p:spPr bwMode="auto">
            <a:xfrm rot="10800000" flipH="1">
              <a:off x="11746313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36"/>
            <p:cNvSpPr>
              <a:spLocks/>
            </p:cNvSpPr>
            <p:nvPr userDrawn="1"/>
          </p:nvSpPr>
          <p:spPr bwMode="auto">
            <a:xfrm rot="10800000" flipH="1">
              <a:off x="7790152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37"/>
            <p:cNvSpPr>
              <a:spLocks/>
            </p:cNvSpPr>
            <p:nvPr userDrawn="1"/>
          </p:nvSpPr>
          <p:spPr bwMode="auto">
            <a:xfrm rot="10800000" flipH="1">
              <a:off x="8353923" y="489822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38"/>
            <p:cNvSpPr>
              <a:spLocks/>
            </p:cNvSpPr>
            <p:nvPr userDrawn="1"/>
          </p:nvSpPr>
          <p:spPr bwMode="auto">
            <a:xfrm rot="10800000" flipH="1">
              <a:off x="8920135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39"/>
            <p:cNvSpPr>
              <a:spLocks/>
            </p:cNvSpPr>
            <p:nvPr/>
          </p:nvSpPr>
          <p:spPr bwMode="auto">
            <a:xfrm rot="10800000" flipH="1">
              <a:off x="10050119" y="489822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Freeform 40"/>
            <p:cNvSpPr>
              <a:spLocks/>
            </p:cNvSpPr>
            <p:nvPr/>
          </p:nvSpPr>
          <p:spPr bwMode="auto">
            <a:xfrm rot="10800000" flipH="1">
              <a:off x="10616331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Freeform 41"/>
            <p:cNvSpPr>
              <a:spLocks/>
            </p:cNvSpPr>
            <p:nvPr/>
          </p:nvSpPr>
          <p:spPr bwMode="auto">
            <a:xfrm rot="10800000" flipH="1">
              <a:off x="11182543" y="489822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Freeform 42"/>
            <p:cNvSpPr>
              <a:spLocks/>
            </p:cNvSpPr>
            <p:nvPr/>
          </p:nvSpPr>
          <p:spPr bwMode="auto">
            <a:xfrm rot="10800000" flipH="1">
              <a:off x="11746313" y="49006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Freeform 46"/>
            <p:cNvSpPr>
              <a:spLocks/>
            </p:cNvSpPr>
            <p:nvPr userDrawn="1"/>
          </p:nvSpPr>
          <p:spPr bwMode="auto">
            <a:xfrm rot="10800000" flipH="1">
              <a:off x="7790152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Freeform 47"/>
            <p:cNvSpPr>
              <a:spLocks/>
            </p:cNvSpPr>
            <p:nvPr userDrawn="1"/>
          </p:nvSpPr>
          <p:spPr bwMode="auto">
            <a:xfrm rot="10800000" flipH="1">
              <a:off x="8920135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auto">
            <a:xfrm rot="10800000" flipH="1">
              <a:off x="9486347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49"/>
            <p:cNvSpPr>
              <a:spLocks/>
            </p:cNvSpPr>
            <p:nvPr/>
          </p:nvSpPr>
          <p:spPr bwMode="auto">
            <a:xfrm rot="10800000" flipH="1">
              <a:off x="10050119" y="3921995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auto">
            <a:xfrm rot="10800000" flipH="1">
              <a:off x="10616331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51"/>
            <p:cNvSpPr>
              <a:spLocks/>
            </p:cNvSpPr>
            <p:nvPr/>
          </p:nvSpPr>
          <p:spPr bwMode="auto">
            <a:xfrm rot="10800000" flipH="1">
              <a:off x="11182543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Freeform 56"/>
            <p:cNvSpPr>
              <a:spLocks/>
            </p:cNvSpPr>
            <p:nvPr userDrawn="1"/>
          </p:nvSpPr>
          <p:spPr bwMode="auto">
            <a:xfrm rot="10800000" flipH="1">
              <a:off x="7790152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Freeform 57"/>
            <p:cNvSpPr>
              <a:spLocks/>
            </p:cNvSpPr>
            <p:nvPr userDrawn="1"/>
          </p:nvSpPr>
          <p:spPr bwMode="auto">
            <a:xfrm rot="10800000" flipH="1">
              <a:off x="835392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58"/>
            <p:cNvSpPr>
              <a:spLocks/>
            </p:cNvSpPr>
            <p:nvPr userDrawn="1"/>
          </p:nvSpPr>
          <p:spPr bwMode="auto">
            <a:xfrm rot="10800000" flipH="1">
              <a:off x="8920135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59"/>
            <p:cNvSpPr>
              <a:spLocks/>
            </p:cNvSpPr>
            <p:nvPr/>
          </p:nvSpPr>
          <p:spPr bwMode="auto">
            <a:xfrm rot="10800000" flipH="1">
              <a:off x="9486347" y="294088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60"/>
            <p:cNvSpPr>
              <a:spLocks/>
            </p:cNvSpPr>
            <p:nvPr/>
          </p:nvSpPr>
          <p:spPr bwMode="auto">
            <a:xfrm rot="10800000" flipH="1">
              <a:off x="10050119" y="2940886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61"/>
            <p:cNvSpPr>
              <a:spLocks/>
            </p:cNvSpPr>
            <p:nvPr/>
          </p:nvSpPr>
          <p:spPr bwMode="auto">
            <a:xfrm rot="10800000" flipH="1">
              <a:off x="11182543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62"/>
            <p:cNvSpPr>
              <a:spLocks/>
            </p:cNvSpPr>
            <p:nvPr/>
          </p:nvSpPr>
          <p:spPr bwMode="auto">
            <a:xfrm rot="10800000" flipH="1">
              <a:off x="1174631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65"/>
            <p:cNvSpPr>
              <a:spLocks/>
            </p:cNvSpPr>
            <p:nvPr userDrawn="1"/>
          </p:nvSpPr>
          <p:spPr bwMode="auto">
            <a:xfrm rot="10800000" flipH="1">
              <a:off x="835392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Freeform 66"/>
            <p:cNvSpPr>
              <a:spLocks/>
            </p:cNvSpPr>
            <p:nvPr/>
          </p:nvSpPr>
          <p:spPr bwMode="auto">
            <a:xfrm rot="10800000" flipH="1">
              <a:off x="9486347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Freeform 67"/>
            <p:cNvSpPr>
              <a:spLocks/>
            </p:cNvSpPr>
            <p:nvPr/>
          </p:nvSpPr>
          <p:spPr bwMode="auto">
            <a:xfrm rot="10800000" flipH="1">
              <a:off x="10050119" y="1957336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Freeform 68"/>
            <p:cNvSpPr>
              <a:spLocks/>
            </p:cNvSpPr>
            <p:nvPr/>
          </p:nvSpPr>
          <p:spPr bwMode="auto">
            <a:xfrm rot="10800000" flipH="1">
              <a:off x="10616331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69"/>
            <p:cNvSpPr>
              <a:spLocks/>
            </p:cNvSpPr>
            <p:nvPr/>
          </p:nvSpPr>
          <p:spPr bwMode="auto">
            <a:xfrm rot="10800000" flipH="1">
              <a:off x="11182543" y="1957336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70"/>
            <p:cNvSpPr>
              <a:spLocks/>
            </p:cNvSpPr>
            <p:nvPr/>
          </p:nvSpPr>
          <p:spPr bwMode="auto">
            <a:xfrm rot="10800000" flipH="1">
              <a:off x="1174631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74"/>
            <p:cNvSpPr>
              <a:spLocks/>
            </p:cNvSpPr>
            <p:nvPr userDrawn="1"/>
          </p:nvSpPr>
          <p:spPr bwMode="auto">
            <a:xfrm rot="10800000" flipH="1">
              <a:off x="7790152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75"/>
            <p:cNvSpPr>
              <a:spLocks/>
            </p:cNvSpPr>
            <p:nvPr userDrawn="1"/>
          </p:nvSpPr>
          <p:spPr bwMode="auto">
            <a:xfrm rot="10800000" flipH="1">
              <a:off x="8353923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76"/>
            <p:cNvSpPr>
              <a:spLocks/>
            </p:cNvSpPr>
            <p:nvPr userDrawn="1"/>
          </p:nvSpPr>
          <p:spPr bwMode="auto">
            <a:xfrm rot="10800000" flipH="1">
              <a:off x="8920135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Freeform 77"/>
            <p:cNvSpPr>
              <a:spLocks/>
            </p:cNvSpPr>
            <p:nvPr/>
          </p:nvSpPr>
          <p:spPr bwMode="auto">
            <a:xfrm rot="10800000" flipH="1">
              <a:off x="948634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78"/>
            <p:cNvSpPr>
              <a:spLocks/>
            </p:cNvSpPr>
            <p:nvPr/>
          </p:nvSpPr>
          <p:spPr bwMode="auto">
            <a:xfrm rot="10800000" flipH="1">
              <a:off x="10616331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79"/>
            <p:cNvSpPr>
              <a:spLocks/>
            </p:cNvSpPr>
            <p:nvPr/>
          </p:nvSpPr>
          <p:spPr bwMode="auto">
            <a:xfrm rot="10800000" flipH="1">
              <a:off x="11182543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84"/>
            <p:cNvSpPr>
              <a:spLocks/>
            </p:cNvSpPr>
            <p:nvPr userDrawn="1"/>
          </p:nvSpPr>
          <p:spPr bwMode="auto">
            <a:xfrm rot="10800000" flipH="1">
              <a:off x="7790152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85"/>
            <p:cNvSpPr>
              <a:spLocks/>
            </p:cNvSpPr>
            <p:nvPr userDrawn="1"/>
          </p:nvSpPr>
          <p:spPr bwMode="auto">
            <a:xfrm rot="10800000" flipH="1">
              <a:off x="835392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86"/>
            <p:cNvSpPr>
              <a:spLocks/>
            </p:cNvSpPr>
            <p:nvPr/>
          </p:nvSpPr>
          <p:spPr bwMode="auto">
            <a:xfrm rot="10800000" flipH="1">
              <a:off x="948634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87"/>
            <p:cNvSpPr>
              <a:spLocks/>
            </p:cNvSpPr>
            <p:nvPr/>
          </p:nvSpPr>
          <p:spPr bwMode="auto">
            <a:xfrm rot="10800000" flipH="1">
              <a:off x="10050119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88"/>
            <p:cNvSpPr>
              <a:spLocks/>
            </p:cNvSpPr>
            <p:nvPr/>
          </p:nvSpPr>
          <p:spPr bwMode="auto">
            <a:xfrm rot="10800000" flipH="1">
              <a:off x="10616331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Freeform 89"/>
            <p:cNvSpPr>
              <a:spLocks/>
            </p:cNvSpPr>
            <p:nvPr/>
          </p:nvSpPr>
          <p:spPr bwMode="auto">
            <a:xfrm rot="10800000" flipH="1">
              <a:off x="11182543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Freeform 90"/>
            <p:cNvSpPr>
              <a:spLocks/>
            </p:cNvSpPr>
            <p:nvPr/>
          </p:nvSpPr>
          <p:spPr bwMode="auto">
            <a:xfrm rot="10800000" flipH="1">
              <a:off x="1174631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51335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9883" y="545147"/>
            <a:ext cx="459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67102" y="3072585"/>
            <a:ext cx="1250156" cy="1668462"/>
          </a:xfrm>
          <a:prstGeom prst="diamond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41815" y="1735908"/>
            <a:ext cx="1250156" cy="1668462"/>
          </a:xfrm>
          <a:prstGeom prst="diamond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041815" y="4439159"/>
            <a:ext cx="1250156" cy="1668462"/>
          </a:xfrm>
          <a:prstGeom prst="diamond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1679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55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4572000"/>
            <a:ext cx="15255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53489" y="2286000"/>
            <a:ext cx="15255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81479" y="0"/>
            <a:ext cx="15255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1479" y="4572000"/>
            <a:ext cx="15255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7632479" y="2286000"/>
            <a:ext cx="1525500" cy="2286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908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1814" y="545147"/>
            <a:ext cx="459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267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725358" y="545147"/>
            <a:ext cx="432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-613132" y="0"/>
            <a:ext cx="4663927" cy="6858000"/>
            <a:chOff x="5973431" y="0"/>
            <a:chExt cx="6218569" cy="6858000"/>
          </a:xfrm>
        </p:grpSpPr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7103414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>
              <a:off x="7669626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9365820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10495804" y="0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1106201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40"/>
            <p:cNvSpPr>
              <a:spLocks/>
            </p:cNvSpPr>
            <p:nvPr/>
          </p:nvSpPr>
          <p:spPr bwMode="auto">
            <a:xfrm>
              <a:off x="7669626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42"/>
            <p:cNvSpPr>
              <a:spLocks/>
            </p:cNvSpPr>
            <p:nvPr/>
          </p:nvSpPr>
          <p:spPr bwMode="auto">
            <a:xfrm>
              <a:off x="8799608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44"/>
            <p:cNvSpPr>
              <a:spLocks/>
            </p:cNvSpPr>
            <p:nvPr/>
          </p:nvSpPr>
          <p:spPr bwMode="auto">
            <a:xfrm>
              <a:off x="9932032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45"/>
            <p:cNvSpPr>
              <a:spLocks/>
            </p:cNvSpPr>
            <p:nvPr/>
          </p:nvSpPr>
          <p:spPr bwMode="auto">
            <a:xfrm>
              <a:off x="1106201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47"/>
            <p:cNvSpPr>
              <a:spLocks/>
            </p:cNvSpPr>
            <p:nvPr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49"/>
            <p:cNvSpPr>
              <a:spLocks/>
            </p:cNvSpPr>
            <p:nvPr/>
          </p:nvSpPr>
          <p:spPr bwMode="auto">
            <a:xfrm>
              <a:off x="7103414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766962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9365820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9932032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0495805" y="1957336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106201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993203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10495805" y="2936005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10495805" y="3917114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1106201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76"/>
            <p:cNvSpPr>
              <a:spLocks/>
            </p:cNvSpPr>
            <p:nvPr userDrawn="1"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993203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82"/>
            <p:cNvSpPr>
              <a:spLocks/>
            </p:cNvSpPr>
            <p:nvPr/>
          </p:nvSpPr>
          <p:spPr bwMode="auto">
            <a:xfrm>
              <a:off x="10495805" y="4900662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1106201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10495805" y="5879331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39691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5015" y="545147"/>
            <a:ext cx="459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4" name="Group 3"/>
          <p:cNvGrpSpPr/>
          <p:nvPr userDrawn="1"/>
        </p:nvGrpSpPr>
        <p:grpSpPr>
          <a:xfrm rot="5400000">
            <a:off x="-763772" y="-188033"/>
            <a:ext cx="2716980" cy="2121721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7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8268771" y="5551545"/>
            <a:ext cx="1376417" cy="1910862"/>
            <a:chOff x="8349573" y="-1673337"/>
            <a:chExt cx="6162676" cy="6416675"/>
          </a:xfrm>
          <a:solidFill>
            <a:schemeClr val="tx2">
              <a:alpha val="20000"/>
            </a:schemeClr>
          </a:solidFill>
        </p:grpSpPr>
        <p:sp>
          <p:nvSpPr>
            <p:cNvPr id="20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67190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2" y="-205430"/>
            <a:ext cx="9549338" cy="5088586"/>
            <a:chOff x="-2" y="-1069030"/>
            <a:chExt cx="12732450" cy="5088586"/>
          </a:xfrm>
        </p:grpSpPr>
        <p:sp>
          <p:nvSpPr>
            <p:cNvPr id="169" name="Freeform 40"/>
            <p:cNvSpPr>
              <a:spLocks/>
            </p:cNvSpPr>
            <p:nvPr userDrawn="1"/>
          </p:nvSpPr>
          <p:spPr bwMode="auto">
            <a:xfrm rot="5400000">
              <a:off x="11678122" y="1378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Freeform 50"/>
            <p:cNvSpPr>
              <a:spLocks/>
            </p:cNvSpPr>
            <p:nvPr userDrawn="1"/>
          </p:nvSpPr>
          <p:spPr bwMode="auto">
            <a:xfrm rot="5400000">
              <a:off x="10699455" y="13783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 rot="5400000">
              <a:off x="5802452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 rot="5400000">
              <a:off x="5803673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32"/>
            <p:cNvSpPr>
              <a:spLocks/>
            </p:cNvSpPr>
            <p:nvPr/>
          </p:nvSpPr>
          <p:spPr bwMode="auto">
            <a:xfrm rot="5400000">
              <a:off x="5802452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33"/>
            <p:cNvSpPr>
              <a:spLocks/>
            </p:cNvSpPr>
            <p:nvPr/>
          </p:nvSpPr>
          <p:spPr bwMode="auto">
            <a:xfrm rot="5400000">
              <a:off x="5803673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34"/>
            <p:cNvSpPr>
              <a:spLocks/>
            </p:cNvSpPr>
            <p:nvPr/>
          </p:nvSpPr>
          <p:spPr bwMode="auto">
            <a:xfrm rot="5400000">
              <a:off x="5804893" y="2397797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 rot="5400000">
              <a:off x="5803673" y="296523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39"/>
            <p:cNvSpPr>
              <a:spLocks/>
            </p:cNvSpPr>
            <p:nvPr/>
          </p:nvSpPr>
          <p:spPr bwMode="auto">
            <a:xfrm rot="5400000">
              <a:off x="4821343" y="-99215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40"/>
            <p:cNvSpPr>
              <a:spLocks/>
            </p:cNvSpPr>
            <p:nvPr/>
          </p:nvSpPr>
          <p:spPr bwMode="auto">
            <a:xfrm rot="5400000">
              <a:off x="4825004" y="-4271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41"/>
            <p:cNvSpPr>
              <a:spLocks/>
            </p:cNvSpPr>
            <p:nvPr/>
          </p:nvSpPr>
          <p:spPr bwMode="auto">
            <a:xfrm rot="5400000">
              <a:off x="4822564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42"/>
            <p:cNvSpPr>
              <a:spLocks/>
            </p:cNvSpPr>
            <p:nvPr/>
          </p:nvSpPr>
          <p:spPr bwMode="auto">
            <a:xfrm rot="5400000">
              <a:off x="4823783" y="70404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43"/>
            <p:cNvSpPr>
              <a:spLocks/>
            </p:cNvSpPr>
            <p:nvPr/>
          </p:nvSpPr>
          <p:spPr bwMode="auto">
            <a:xfrm rot="5400000">
              <a:off x="4822564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44"/>
            <p:cNvSpPr>
              <a:spLocks/>
            </p:cNvSpPr>
            <p:nvPr/>
          </p:nvSpPr>
          <p:spPr bwMode="auto">
            <a:xfrm rot="5400000">
              <a:off x="4825004" y="183524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45"/>
            <p:cNvSpPr>
              <a:spLocks/>
            </p:cNvSpPr>
            <p:nvPr/>
          </p:nvSpPr>
          <p:spPr bwMode="auto">
            <a:xfrm rot="5400000">
              <a:off x="4825004" y="29652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49"/>
            <p:cNvSpPr>
              <a:spLocks/>
            </p:cNvSpPr>
            <p:nvPr/>
          </p:nvSpPr>
          <p:spPr bwMode="auto">
            <a:xfrm rot="5400000">
              <a:off x="3845116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50"/>
            <p:cNvSpPr>
              <a:spLocks/>
            </p:cNvSpPr>
            <p:nvPr/>
          </p:nvSpPr>
          <p:spPr bwMode="auto">
            <a:xfrm rot="5400000">
              <a:off x="3846337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51"/>
            <p:cNvSpPr>
              <a:spLocks/>
            </p:cNvSpPr>
            <p:nvPr/>
          </p:nvSpPr>
          <p:spPr bwMode="auto">
            <a:xfrm rot="5400000">
              <a:off x="3846337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52"/>
            <p:cNvSpPr>
              <a:spLocks/>
            </p:cNvSpPr>
            <p:nvPr/>
          </p:nvSpPr>
          <p:spPr bwMode="auto">
            <a:xfrm rot="5400000">
              <a:off x="3846337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53"/>
            <p:cNvSpPr>
              <a:spLocks/>
            </p:cNvSpPr>
            <p:nvPr/>
          </p:nvSpPr>
          <p:spPr bwMode="auto">
            <a:xfrm rot="5400000">
              <a:off x="3846337" y="183524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54"/>
            <p:cNvSpPr>
              <a:spLocks/>
            </p:cNvSpPr>
            <p:nvPr/>
          </p:nvSpPr>
          <p:spPr bwMode="auto">
            <a:xfrm rot="5400000">
              <a:off x="3847557" y="2397798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Freeform 55"/>
            <p:cNvSpPr>
              <a:spLocks/>
            </p:cNvSpPr>
            <p:nvPr/>
          </p:nvSpPr>
          <p:spPr bwMode="auto">
            <a:xfrm rot="5400000">
              <a:off x="3846337" y="296522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60"/>
            <p:cNvSpPr>
              <a:spLocks/>
            </p:cNvSpPr>
            <p:nvPr/>
          </p:nvSpPr>
          <p:spPr bwMode="auto">
            <a:xfrm rot="5400000">
              <a:off x="2865227" y="-993372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61"/>
            <p:cNvSpPr>
              <a:spLocks/>
            </p:cNvSpPr>
            <p:nvPr/>
          </p:nvSpPr>
          <p:spPr bwMode="auto">
            <a:xfrm rot="5400000">
              <a:off x="2866448" y="137832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62"/>
            <p:cNvSpPr>
              <a:spLocks/>
            </p:cNvSpPr>
            <p:nvPr/>
          </p:nvSpPr>
          <p:spPr bwMode="auto">
            <a:xfrm rot="5400000">
              <a:off x="2865227" y="702822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63"/>
            <p:cNvSpPr>
              <a:spLocks/>
            </p:cNvSpPr>
            <p:nvPr/>
          </p:nvSpPr>
          <p:spPr bwMode="auto">
            <a:xfrm rot="5400000">
              <a:off x="2866448" y="183402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64"/>
            <p:cNvSpPr>
              <a:spLocks/>
            </p:cNvSpPr>
            <p:nvPr/>
          </p:nvSpPr>
          <p:spPr bwMode="auto">
            <a:xfrm rot="5400000">
              <a:off x="2867668" y="2396578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67"/>
            <p:cNvSpPr>
              <a:spLocks/>
            </p:cNvSpPr>
            <p:nvPr/>
          </p:nvSpPr>
          <p:spPr bwMode="auto">
            <a:xfrm rot="5400000">
              <a:off x="1882898" y="-994593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68"/>
            <p:cNvSpPr>
              <a:spLocks/>
            </p:cNvSpPr>
            <p:nvPr/>
          </p:nvSpPr>
          <p:spPr bwMode="auto">
            <a:xfrm rot="5400000">
              <a:off x="1884118" y="-429601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69"/>
            <p:cNvSpPr>
              <a:spLocks/>
            </p:cNvSpPr>
            <p:nvPr/>
          </p:nvSpPr>
          <p:spPr bwMode="auto">
            <a:xfrm rot="5400000">
              <a:off x="1884118" y="136611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70"/>
            <p:cNvSpPr>
              <a:spLocks/>
            </p:cNvSpPr>
            <p:nvPr/>
          </p:nvSpPr>
          <p:spPr bwMode="auto">
            <a:xfrm rot="5400000">
              <a:off x="1882898" y="701602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71"/>
            <p:cNvSpPr>
              <a:spLocks/>
            </p:cNvSpPr>
            <p:nvPr/>
          </p:nvSpPr>
          <p:spPr bwMode="auto">
            <a:xfrm rot="5400000">
              <a:off x="1884118" y="1266593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72"/>
            <p:cNvSpPr>
              <a:spLocks/>
            </p:cNvSpPr>
            <p:nvPr/>
          </p:nvSpPr>
          <p:spPr bwMode="auto">
            <a:xfrm rot="5400000">
              <a:off x="1885338" y="2395357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73"/>
            <p:cNvSpPr>
              <a:spLocks/>
            </p:cNvSpPr>
            <p:nvPr/>
          </p:nvSpPr>
          <p:spPr bwMode="auto">
            <a:xfrm rot="5400000">
              <a:off x="1884118" y="2962789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78"/>
            <p:cNvSpPr>
              <a:spLocks/>
            </p:cNvSpPr>
            <p:nvPr/>
          </p:nvSpPr>
          <p:spPr bwMode="auto">
            <a:xfrm rot="5400000">
              <a:off x="903011" y="-42716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79"/>
            <p:cNvSpPr>
              <a:spLocks/>
            </p:cNvSpPr>
            <p:nvPr/>
          </p:nvSpPr>
          <p:spPr bwMode="auto">
            <a:xfrm rot="5400000">
              <a:off x="903011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80"/>
            <p:cNvSpPr>
              <a:spLocks/>
            </p:cNvSpPr>
            <p:nvPr/>
          </p:nvSpPr>
          <p:spPr bwMode="auto">
            <a:xfrm rot="5400000">
              <a:off x="903011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81"/>
            <p:cNvSpPr>
              <a:spLocks/>
            </p:cNvSpPr>
            <p:nvPr/>
          </p:nvSpPr>
          <p:spPr bwMode="auto">
            <a:xfrm rot="5400000">
              <a:off x="903011" y="183524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82"/>
            <p:cNvSpPr>
              <a:spLocks/>
            </p:cNvSpPr>
            <p:nvPr/>
          </p:nvSpPr>
          <p:spPr bwMode="auto">
            <a:xfrm rot="5400000">
              <a:off x="904231" y="2397798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83"/>
            <p:cNvSpPr>
              <a:spLocks/>
            </p:cNvSpPr>
            <p:nvPr/>
          </p:nvSpPr>
          <p:spPr bwMode="auto">
            <a:xfrm rot="5400000">
              <a:off x="903011" y="29652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87"/>
            <p:cNvSpPr>
              <a:spLocks/>
            </p:cNvSpPr>
            <p:nvPr userDrawn="1"/>
          </p:nvSpPr>
          <p:spPr bwMode="auto">
            <a:xfrm rot="5400000">
              <a:off x="-76879" y="-99215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88"/>
            <p:cNvSpPr>
              <a:spLocks/>
            </p:cNvSpPr>
            <p:nvPr/>
          </p:nvSpPr>
          <p:spPr bwMode="auto">
            <a:xfrm rot="5400000">
              <a:off x="-75658" y="-42716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89"/>
            <p:cNvSpPr>
              <a:spLocks/>
            </p:cNvSpPr>
            <p:nvPr/>
          </p:nvSpPr>
          <p:spPr bwMode="auto">
            <a:xfrm rot="5400000">
              <a:off x="-75658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90"/>
            <p:cNvSpPr>
              <a:spLocks/>
            </p:cNvSpPr>
            <p:nvPr/>
          </p:nvSpPr>
          <p:spPr bwMode="auto">
            <a:xfrm rot="5400000">
              <a:off x="-76879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91"/>
            <p:cNvSpPr>
              <a:spLocks/>
            </p:cNvSpPr>
            <p:nvPr/>
          </p:nvSpPr>
          <p:spPr bwMode="auto">
            <a:xfrm rot="5400000">
              <a:off x="-75658" y="126903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Freeform 92"/>
            <p:cNvSpPr>
              <a:spLocks/>
            </p:cNvSpPr>
            <p:nvPr/>
          </p:nvSpPr>
          <p:spPr bwMode="auto">
            <a:xfrm rot="5400000">
              <a:off x="-74438" y="2397798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Freeform 39"/>
            <p:cNvSpPr>
              <a:spLocks/>
            </p:cNvSpPr>
            <p:nvPr userDrawn="1"/>
          </p:nvSpPr>
          <p:spPr bwMode="auto">
            <a:xfrm rot="5400000">
              <a:off x="11674461" y="-42716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Freeform 41"/>
            <p:cNvSpPr>
              <a:spLocks/>
            </p:cNvSpPr>
            <p:nvPr userDrawn="1"/>
          </p:nvSpPr>
          <p:spPr bwMode="auto">
            <a:xfrm rot="5400000">
              <a:off x="11675682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Freeform 42"/>
            <p:cNvSpPr>
              <a:spLocks/>
            </p:cNvSpPr>
            <p:nvPr userDrawn="1"/>
          </p:nvSpPr>
          <p:spPr bwMode="auto">
            <a:xfrm rot="5400000">
              <a:off x="11676901" y="126903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Freeform 43"/>
            <p:cNvSpPr>
              <a:spLocks/>
            </p:cNvSpPr>
            <p:nvPr userDrawn="1"/>
          </p:nvSpPr>
          <p:spPr bwMode="auto">
            <a:xfrm rot="5400000">
              <a:off x="11675682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Freeform 44"/>
            <p:cNvSpPr>
              <a:spLocks/>
            </p:cNvSpPr>
            <p:nvPr userDrawn="1"/>
          </p:nvSpPr>
          <p:spPr bwMode="auto">
            <a:xfrm rot="5400000">
              <a:off x="11678122" y="24002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Freeform 48"/>
            <p:cNvSpPr>
              <a:spLocks/>
            </p:cNvSpPr>
            <p:nvPr userDrawn="1"/>
          </p:nvSpPr>
          <p:spPr bwMode="auto">
            <a:xfrm rot="5400000">
              <a:off x="10699455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Freeform 49"/>
            <p:cNvSpPr>
              <a:spLocks/>
            </p:cNvSpPr>
            <p:nvPr userDrawn="1"/>
          </p:nvSpPr>
          <p:spPr bwMode="auto">
            <a:xfrm rot="5400000">
              <a:off x="10698234" y="-4271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Freeform 51"/>
            <p:cNvSpPr>
              <a:spLocks/>
            </p:cNvSpPr>
            <p:nvPr userDrawn="1"/>
          </p:nvSpPr>
          <p:spPr bwMode="auto">
            <a:xfrm rot="5400000">
              <a:off x="10699455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Freeform 52"/>
            <p:cNvSpPr>
              <a:spLocks/>
            </p:cNvSpPr>
            <p:nvPr userDrawn="1"/>
          </p:nvSpPr>
          <p:spPr bwMode="auto">
            <a:xfrm rot="5400000">
              <a:off x="10699455" y="183402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Freeform 53"/>
            <p:cNvSpPr>
              <a:spLocks/>
            </p:cNvSpPr>
            <p:nvPr userDrawn="1"/>
          </p:nvSpPr>
          <p:spPr bwMode="auto">
            <a:xfrm rot="5400000">
              <a:off x="10699455" y="24002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Freeform 54"/>
            <p:cNvSpPr>
              <a:spLocks/>
            </p:cNvSpPr>
            <p:nvPr userDrawn="1"/>
          </p:nvSpPr>
          <p:spPr bwMode="auto">
            <a:xfrm rot="5400000">
              <a:off x="10700675" y="2962789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Freeform 59"/>
            <p:cNvSpPr>
              <a:spLocks/>
            </p:cNvSpPr>
            <p:nvPr userDrawn="1"/>
          </p:nvSpPr>
          <p:spPr bwMode="auto">
            <a:xfrm rot="5400000">
              <a:off x="9719566" y="-993374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Freeform 60"/>
            <p:cNvSpPr>
              <a:spLocks/>
            </p:cNvSpPr>
            <p:nvPr userDrawn="1"/>
          </p:nvSpPr>
          <p:spPr bwMode="auto">
            <a:xfrm rot="5400000">
              <a:off x="9718345" y="-428381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Freeform 61"/>
            <p:cNvSpPr>
              <a:spLocks/>
            </p:cNvSpPr>
            <p:nvPr userDrawn="1"/>
          </p:nvSpPr>
          <p:spPr bwMode="auto">
            <a:xfrm rot="5400000">
              <a:off x="9719566" y="702823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Freeform 62"/>
            <p:cNvSpPr>
              <a:spLocks/>
            </p:cNvSpPr>
            <p:nvPr userDrawn="1"/>
          </p:nvSpPr>
          <p:spPr bwMode="auto">
            <a:xfrm rot="5400000">
              <a:off x="9718345" y="1267813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Freeform 63"/>
            <p:cNvSpPr>
              <a:spLocks/>
            </p:cNvSpPr>
            <p:nvPr userDrawn="1"/>
          </p:nvSpPr>
          <p:spPr bwMode="auto">
            <a:xfrm rot="5400000">
              <a:off x="9719566" y="2399017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Freeform 64"/>
            <p:cNvSpPr>
              <a:spLocks/>
            </p:cNvSpPr>
            <p:nvPr userDrawn="1"/>
          </p:nvSpPr>
          <p:spPr bwMode="auto">
            <a:xfrm rot="5400000">
              <a:off x="9720786" y="2961569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Freeform 66"/>
            <p:cNvSpPr>
              <a:spLocks/>
            </p:cNvSpPr>
            <p:nvPr userDrawn="1"/>
          </p:nvSpPr>
          <p:spPr bwMode="auto">
            <a:xfrm rot="5400000">
              <a:off x="8737236" y="-99459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Freeform 67"/>
            <p:cNvSpPr>
              <a:spLocks/>
            </p:cNvSpPr>
            <p:nvPr userDrawn="1"/>
          </p:nvSpPr>
          <p:spPr bwMode="auto">
            <a:xfrm rot="5400000">
              <a:off x="8736016" y="-429602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Freeform 68"/>
            <p:cNvSpPr>
              <a:spLocks/>
            </p:cNvSpPr>
            <p:nvPr userDrawn="1"/>
          </p:nvSpPr>
          <p:spPr bwMode="auto">
            <a:xfrm rot="5400000">
              <a:off x="8737236" y="135390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Freeform 69"/>
            <p:cNvSpPr>
              <a:spLocks/>
            </p:cNvSpPr>
            <p:nvPr userDrawn="1"/>
          </p:nvSpPr>
          <p:spPr bwMode="auto">
            <a:xfrm rot="5400000">
              <a:off x="8737236" y="701602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Freeform 70"/>
            <p:cNvSpPr>
              <a:spLocks/>
            </p:cNvSpPr>
            <p:nvPr userDrawn="1"/>
          </p:nvSpPr>
          <p:spPr bwMode="auto">
            <a:xfrm rot="5400000">
              <a:off x="8736016" y="1266593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Freeform 71"/>
            <p:cNvSpPr>
              <a:spLocks/>
            </p:cNvSpPr>
            <p:nvPr userDrawn="1"/>
          </p:nvSpPr>
          <p:spPr bwMode="auto">
            <a:xfrm rot="5400000">
              <a:off x="8737236" y="183158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Freeform 77"/>
            <p:cNvSpPr>
              <a:spLocks/>
            </p:cNvSpPr>
            <p:nvPr userDrawn="1"/>
          </p:nvSpPr>
          <p:spPr bwMode="auto">
            <a:xfrm rot="5400000">
              <a:off x="7756129" y="-99215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Freeform 78"/>
            <p:cNvSpPr>
              <a:spLocks/>
            </p:cNvSpPr>
            <p:nvPr userDrawn="1"/>
          </p:nvSpPr>
          <p:spPr bwMode="auto">
            <a:xfrm rot="5400000">
              <a:off x="7756129" y="1378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Freeform 79"/>
            <p:cNvSpPr>
              <a:spLocks/>
            </p:cNvSpPr>
            <p:nvPr userDrawn="1"/>
          </p:nvSpPr>
          <p:spPr bwMode="auto">
            <a:xfrm rot="5400000">
              <a:off x="7756129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Freeform 80"/>
            <p:cNvSpPr>
              <a:spLocks/>
            </p:cNvSpPr>
            <p:nvPr userDrawn="1"/>
          </p:nvSpPr>
          <p:spPr bwMode="auto">
            <a:xfrm rot="5400000">
              <a:off x="7756129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Freeform 81"/>
            <p:cNvSpPr>
              <a:spLocks/>
            </p:cNvSpPr>
            <p:nvPr userDrawn="1"/>
          </p:nvSpPr>
          <p:spPr bwMode="auto">
            <a:xfrm rot="5400000">
              <a:off x="7756129" y="2400237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5" name="Freeform 82"/>
            <p:cNvSpPr>
              <a:spLocks/>
            </p:cNvSpPr>
            <p:nvPr userDrawn="1"/>
          </p:nvSpPr>
          <p:spPr bwMode="auto">
            <a:xfrm rot="5400000">
              <a:off x="7757349" y="2962789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Freeform 86"/>
            <p:cNvSpPr>
              <a:spLocks/>
            </p:cNvSpPr>
            <p:nvPr userDrawn="1"/>
          </p:nvSpPr>
          <p:spPr bwMode="auto">
            <a:xfrm rot="5400000">
              <a:off x="6777460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Freeform 87"/>
            <p:cNvSpPr>
              <a:spLocks/>
            </p:cNvSpPr>
            <p:nvPr userDrawn="1"/>
          </p:nvSpPr>
          <p:spPr bwMode="auto">
            <a:xfrm rot="5400000">
              <a:off x="6776239" y="-42716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Freeform 88"/>
            <p:cNvSpPr>
              <a:spLocks/>
            </p:cNvSpPr>
            <p:nvPr userDrawn="1"/>
          </p:nvSpPr>
          <p:spPr bwMode="auto">
            <a:xfrm rot="5400000">
              <a:off x="6777460" y="1378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Freeform 89"/>
            <p:cNvSpPr>
              <a:spLocks/>
            </p:cNvSpPr>
            <p:nvPr userDrawn="1"/>
          </p:nvSpPr>
          <p:spPr bwMode="auto">
            <a:xfrm rot="5400000">
              <a:off x="6777460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Freeform 90"/>
            <p:cNvSpPr>
              <a:spLocks/>
            </p:cNvSpPr>
            <p:nvPr userDrawn="1"/>
          </p:nvSpPr>
          <p:spPr bwMode="auto">
            <a:xfrm rot="5400000">
              <a:off x="6776239" y="1269033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Freeform 91"/>
            <p:cNvSpPr>
              <a:spLocks/>
            </p:cNvSpPr>
            <p:nvPr userDrawn="1"/>
          </p:nvSpPr>
          <p:spPr bwMode="auto">
            <a:xfrm rot="5400000">
              <a:off x="6777460" y="183402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3" name="Freeform 92"/>
            <p:cNvSpPr>
              <a:spLocks/>
            </p:cNvSpPr>
            <p:nvPr userDrawn="1"/>
          </p:nvSpPr>
          <p:spPr bwMode="auto">
            <a:xfrm rot="5400000">
              <a:off x="6778680" y="2962789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661119" y="545147"/>
            <a:ext cx="486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1380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10286" y="545147"/>
            <a:ext cx="432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96795" y="4680745"/>
            <a:ext cx="1270544" cy="3255963"/>
            <a:chOff x="11062393" y="4680744"/>
            <a:chExt cx="1694058" cy="3255963"/>
          </a:xfrm>
        </p:grpSpPr>
        <p:sp>
          <p:nvSpPr>
            <p:cNvPr id="13" name="Freeform 66"/>
            <p:cNvSpPr>
              <a:spLocks/>
            </p:cNvSpPr>
            <p:nvPr/>
          </p:nvSpPr>
          <p:spPr bwMode="auto">
            <a:xfrm rot="5400000">
              <a:off x="12147715" y="4722920"/>
              <a:ext cx="650911" cy="56656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67"/>
            <p:cNvSpPr>
              <a:spLocks/>
            </p:cNvSpPr>
            <p:nvPr/>
          </p:nvSpPr>
          <p:spPr bwMode="auto">
            <a:xfrm rot="5400000">
              <a:off x="12147011" y="5048376"/>
              <a:ext cx="652317" cy="56656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68"/>
            <p:cNvSpPr>
              <a:spLocks/>
            </p:cNvSpPr>
            <p:nvPr/>
          </p:nvSpPr>
          <p:spPr bwMode="auto">
            <a:xfrm rot="5400000">
              <a:off x="12147715" y="5373831"/>
              <a:ext cx="650911" cy="56656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69"/>
            <p:cNvSpPr>
              <a:spLocks/>
            </p:cNvSpPr>
            <p:nvPr/>
          </p:nvSpPr>
          <p:spPr bwMode="auto">
            <a:xfrm rot="5400000">
              <a:off x="12147715" y="5699990"/>
              <a:ext cx="650911" cy="56656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70"/>
            <p:cNvSpPr>
              <a:spLocks/>
            </p:cNvSpPr>
            <p:nvPr/>
          </p:nvSpPr>
          <p:spPr bwMode="auto">
            <a:xfrm rot="5400000">
              <a:off x="12147011" y="6025445"/>
              <a:ext cx="652317" cy="56656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71"/>
            <p:cNvSpPr>
              <a:spLocks/>
            </p:cNvSpPr>
            <p:nvPr/>
          </p:nvSpPr>
          <p:spPr bwMode="auto">
            <a:xfrm rot="5400000">
              <a:off x="12147715" y="6350901"/>
              <a:ext cx="650911" cy="56656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72"/>
            <p:cNvSpPr>
              <a:spLocks/>
            </p:cNvSpPr>
            <p:nvPr/>
          </p:nvSpPr>
          <p:spPr bwMode="auto">
            <a:xfrm rot="5400000">
              <a:off x="12148417" y="7001109"/>
              <a:ext cx="649506" cy="56656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73"/>
            <p:cNvSpPr>
              <a:spLocks/>
            </p:cNvSpPr>
            <p:nvPr/>
          </p:nvSpPr>
          <p:spPr bwMode="auto">
            <a:xfrm rot="5400000">
              <a:off x="12147715" y="7327971"/>
              <a:ext cx="650911" cy="56656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77"/>
            <p:cNvSpPr>
              <a:spLocks/>
            </p:cNvSpPr>
            <p:nvPr/>
          </p:nvSpPr>
          <p:spPr bwMode="auto">
            <a:xfrm rot="5400000">
              <a:off x="11582561" y="4724326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78"/>
            <p:cNvSpPr>
              <a:spLocks/>
            </p:cNvSpPr>
            <p:nvPr/>
          </p:nvSpPr>
          <p:spPr bwMode="auto">
            <a:xfrm rot="5400000">
              <a:off x="11582561" y="5375237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79"/>
            <p:cNvSpPr>
              <a:spLocks/>
            </p:cNvSpPr>
            <p:nvPr/>
          </p:nvSpPr>
          <p:spPr bwMode="auto">
            <a:xfrm rot="5400000">
              <a:off x="11582561" y="5701396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80"/>
            <p:cNvSpPr>
              <a:spLocks/>
            </p:cNvSpPr>
            <p:nvPr/>
          </p:nvSpPr>
          <p:spPr bwMode="auto">
            <a:xfrm rot="5400000">
              <a:off x="11582561" y="6352306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81"/>
            <p:cNvSpPr>
              <a:spLocks/>
            </p:cNvSpPr>
            <p:nvPr/>
          </p:nvSpPr>
          <p:spPr bwMode="auto">
            <a:xfrm rot="5400000">
              <a:off x="11582561" y="6678465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82"/>
            <p:cNvSpPr>
              <a:spLocks/>
            </p:cNvSpPr>
            <p:nvPr/>
          </p:nvSpPr>
          <p:spPr bwMode="auto">
            <a:xfrm rot="5400000">
              <a:off x="11583264" y="7002515"/>
              <a:ext cx="649506" cy="56374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83"/>
            <p:cNvSpPr>
              <a:spLocks/>
            </p:cNvSpPr>
            <p:nvPr/>
          </p:nvSpPr>
          <p:spPr bwMode="auto">
            <a:xfrm rot="5400000">
              <a:off x="11582561" y="7329377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86"/>
            <p:cNvSpPr>
              <a:spLocks/>
            </p:cNvSpPr>
            <p:nvPr/>
          </p:nvSpPr>
          <p:spPr bwMode="auto">
            <a:xfrm rot="5400000">
              <a:off x="11018812" y="4724326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87"/>
            <p:cNvSpPr>
              <a:spLocks/>
            </p:cNvSpPr>
            <p:nvPr/>
          </p:nvSpPr>
          <p:spPr bwMode="auto">
            <a:xfrm rot="5400000">
              <a:off x="11018109" y="5049782"/>
              <a:ext cx="652317" cy="56374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88"/>
            <p:cNvSpPr>
              <a:spLocks/>
            </p:cNvSpPr>
            <p:nvPr/>
          </p:nvSpPr>
          <p:spPr bwMode="auto">
            <a:xfrm rot="5400000">
              <a:off x="11018812" y="5375237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89"/>
            <p:cNvSpPr>
              <a:spLocks/>
            </p:cNvSpPr>
            <p:nvPr/>
          </p:nvSpPr>
          <p:spPr bwMode="auto">
            <a:xfrm rot="5400000">
              <a:off x="11018812" y="5701396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90"/>
            <p:cNvSpPr>
              <a:spLocks/>
            </p:cNvSpPr>
            <p:nvPr/>
          </p:nvSpPr>
          <p:spPr bwMode="auto">
            <a:xfrm rot="5400000">
              <a:off x="11018109" y="6026851"/>
              <a:ext cx="652317" cy="56374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91"/>
            <p:cNvSpPr>
              <a:spLocks/>
            </p:cNvSpPr>
            <p:nvPr/>
          </p:nvSpPr>
          <p:spPr bwMode="auto">
            <a:xfrm rot="5400000">
              <a:off x="11018812" y="6352306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92"/>
            <p:cNvSpPr>
              <a:spLocks/>
            </p:cNvSpPr>
            <p:nvPr/>
          </p:nvSpPr>
          <p:spPr bwMode="auto">
            <a:xfrm rot="5400000">
              <a:off x="11019515" y="7002515"/>
              <a:ext cx="649506" cy="56374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-517526" y="-1287186"/>
            <a:ext cx="1595184" cy="4084516"/>
            <a:chOff x="-690035" y="-1287186"/>
            <a:chExt cx="2126912" cy="4084516"/>
          </a:xfrm>
        </p:grpSpPr>
        <p:sp>
          <p:nvSpPr>
            <p:cNvPr id="36" name="Freeform 59"/>
            <p:cNvSpPr>
              <a:spLocks/>
            </p:cNvSpPr>
            <p:nvPr/>
          </p:nvSpPr>
          <p:spPr bwMode="auto">
            <a:xfrm rot="5400000">
              <a:off x="674116" y="-1233397"/>
              <a:ext cx="816550" cy="708971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60"/>
            <p:cNvSpPr>
              <a:spLocks/>
            </p:cNvSpPr>
            <p:nvPr/>
          </p:nvSpPr>
          <p:spPr bwMode="auto">
            <a:xfrm rot="5400000">
              <a:off x="673234" y="-825121"/>
              <a:ext cx="818314" cy="708971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61"/>
            <p:cNvSpPr>
              <a:spLocks/>
            </p:cNvSpPr>
            <p:nvPr/>
          </p:nvSpPr>
          <p:spPr bwMode="auto">
            <a:xfrm rot="5400000">
              <a:off x="674116" y="-7689"/>
              <a:ext cx="816550" cy="708971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62"/>
            <p:cNvSpPr>
              <a:spLocks/>
            </p:cNvSpPr>
            <p:nvPr/>
          </p:nvSpPr>
          <p:spPr bwMode="auto">
            <a:xfrm rot="5400000">
              <a:off x="673234" y="400586"/>
              <a:ext cx="818314" cy="708971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63"/>
            <p:cNvSpPr>
              <a:spLocks/>
            </p:cNvSpPr>
            <p:nvPr/>
          </p:nvSpPr>
          <p:spPr bwMode="auto">
            <a:xfrm rot="5400000">
              <a:off x="674116" y="1218018"/>
              <a:ext cx="816550" cy="708971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64"/>
            <p:cNvSpPr>
              <a:spLocks/>
            </p:cNvSpPr>
            <p:nvPr/>
          </p:nvSpPr>
          <p:spPr bwMode="auto">
            <a:xfrm rot="5400000">
              <a:off x="674998" y="1624530"/>
              <a:ext cx="814787" cy="708971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66"/>
            <p:cNvSpPr>
              <a:spLocks/>
            </p:cNvSpPr>
            <p:nvPr/>
          </p:nvSpPr>
          <p:spPr bwMode="auto">
            <a:xfrm rot="5400000">
              <a:off x="-35737" y="-1234279"/>
              <a:ext cx="816550" cy="710735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67"/>
            <p:cNvSpPr>
              <a:spLocks/>
            </p:cNvSpPr>
            <p:nvPr/>
          </p:nvSpPr>
          <p:spPr bwMode="auto">
            <a:xfrm rot="5400000">
              <a:off x="-36619" y="-826003"/>
              <a:ext cx="818314" cy="710735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68"/>
            <p:cNvSpPr>
              <a:spLocks/>
            </p:cNvSpPr>
            <p:nvPr/>
          </p:nvSpPr>
          <p:spPr bwMode="auto">
            <a:xfrm rot="5400000">
              <a:off x="-35737" y="-417728"/>
              <a:ext cx="816550" cy="710735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69"/>
            <p:cNvSpPr>
              <a:spLocks/>
            </p:cNvSpPr>
            <p:nvPr/>
          </p:nvSpPr>
          <p:spPr bwMode="auto">
            <a:xfrm rot="5400000">
              <a:off x="-35737" y="-8571"/>
              <a:ext cx="816550" cy="710735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70"/>
            <p:cNvSpPr>
              <a:spLocks/>
            </p:cNvSpPr>
            <p:nvPr/>
          </p:nvSpPr>
          <p:spPr bwMode="auto">
            <a:xfrm rot="5400000">
              <a:off x="-36619" y="399704"/>
              <a:ext cx="818314" cy="710735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71"/>
            <p:cNvSpPr>
              <a:spLocks/>
            </p:cNvSpPr>
            <p:nvPr/>
          </p:nvSpPr>
          <p:spPr bwMode="auto">
            <a:xfrm rot="5400000">
              <a:off x="-35737" y="807979"/>
              <a:ext cx="816550" cy="710735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72"/>
            <p:cNvSpPr>
              <a:spLocks/>
            </p:cNvSpPr>
            <p:nvPr/>
          </p:nvSpPr>
          <p:spPr bwMode="auto">
            <a:xfrm rot="5400000">
              <a:off x="-34855" y="1623648"/>
              <a:ext cx="814787" cy="710735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73"/>
            <p:cNvSpPr>
              <a:spLocks/>
            </p:cNvSpPr>
            <p:nvPr/>
          </p:nvSpPr>
          <p:spPr bwMode="auto">
            <a:xfrm rot="5400000">
              <a:off x="-35737" y="2033687"/>
              <a:ext cx="816550" cy="710735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77"/>
            <p:cNvSpPr>
              <a:spLocks/>
            </p:cNvSpPr>
            <p:nvPr/>
          </p:nvSpPr>
          <p:spPr bwMode="auto">
            <a:xfrm rot="5400000">
              <a:off x="-744706" y="-1232515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78"/>
            <p:cNvSpPr>
              <a:spLocks/>
            </p:cNvSpPr>
            <p:nvPr/>
          </p:nvSpPr>
          <p:spPr bwMode="auto">
            <a:xfrm rot="5400000">
              <a:off x="-744706" y="-415964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79"/>
            <p:cNvSpPr>
              <a:spLocks/>
            </p:cNvSpPr>
            <p:nvPr/>
          </p:nvSpPr>
          <p:spPr bwMode="auto">
            <a:xfrm rot="5400000">
              <a:off x="-744706" y="-6807"/>
              <a:ext cx="816550" cy="707208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80"/>
            <p:cNvSpPr>
              <a:spLocks/>
            </p:cNvSpPr>
            <p:nvPr/>
          </p:nvSpPr>
          <p:spPr bwMode="auto">
            <a:xfrm rot="5400000">
              <a:off x="-744706" y="809743"/>
              <a:ext cx="816550" cy="707208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81"/>
            <p:cNvSpPr>
              <a:spLocks/>
            </p:cNvSpPr>
            <p:nvPr/>
          </p:nvSpPr>
          <p:spPr bwMode="auto">
            <a:xfrm rot="5400000">
              <a:off x="-744706" y="1218900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82"/>
            <p:cNvSpPr>
              <a:spLocks/>
            </p:cNvSpPr>
            <p:nvPr/>
          </p:nvSpPr>
          <p:spPr bwMode="auto">
            <a:xfrm rot="5400000">
              <a:off x="-743825" y="1625412"/>
              <a:ext cx="814787" cy="707208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83"/>
            <p:cNvSpPr>
              <a:spLocks/>
            </p:cNvSpPr>
            <p:nvPr/>
          </p:nvSpPr>
          <p:spPr bwMode="auto">
            <a:xfrm rot="5400000">
              <a:off x="-744706" y="2035451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35862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10286" y="545147"/>
            <a:ext cx="432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96795" y="4680745"/>
            <a:ext cx="1270544" cy="3255963"/>
            <a:chOff x="11062393" y="4680744"/>
            <a:chExt cx="1694058" cy="3255963"/>
          </a:xfrm>
        </p:grpSpPr>
        <p:sp>
          <p:nvSpPr>
            <p:cNvPr id="13" name="Freeform 66"/>
            <p:cNvSpPr>
              <a:spLocks/>
            </p:cNvSpPr>
            <p:nvPr/>
          </p:nvSpPr>
          <p:spPr bwMode="auto">
            <a:xfrm rot="5400000">
              <a:off x="12147715" y="4722920"/>
              <a:ext cx="650911" cy="56656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67"/>
            <p:cNvSpPr>
              <a:spLocks/>
            </p:cNvSpPr>
            <p:nvPr/>
          </p:nvSpPr>
          <p:spPr bwMode="auto">
            <a:xfrm rot="5400000">
              <a:off x="12147011" y="5048376"/>
              <a:ext cx="652317" cy="56656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68"/>
            <p:cNvSpPr>
              <a:spLocks/>
            </p:cNvSpPr>
            <p:nvPr/>
          </p:nvSpPr>
          <p:spPr bwMode="auto">
            <a:xfrm rot="5400000">
              <a:off x="12147715" y="5373831"/>
              <a:ext cx="650911" cy="56656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69"/>
            <p:cNvSpPr>
              <a:spLocks/>
            </p:cNvSpPr>
            <p:nvPr/>
          </p:nvSpPr>
          <p:spPr bwMode="auto">
            <a:xfrm rot="5400000">
              <a:off x="12147715" y="5699990"/>
              <a:ext cx="650911" cy="56656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70"/>
            <p:cNvSpPr>
              <a:spLocks/>
            </p:cNvSpPr>
            <p:nvPr/>
          </p:nvSpPr>
          <p:spPr bwMode="auto">
            <a:xfrm rot="5400000">
              <a:off x="12147011" y="6025445"/>
              <a:ext cx="652317" cy="56656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71"/>
            <p:cNvSpPr>
              <a:spLocks/>
            </p:cNvSpPr>
            <p:nvPr/>
          </p:nvSpPr>
          <p:spPr bwMode="auto">
            <a:xfrm rot="5400000">
              <a:off x="12147715" y="6350901"/>
              <a:ext cx="650911" cy="56656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72"/>
            <p:cNvSpPr>
              <a:spLocks/>
            </p:cNvSpPr>
            <p:nvPr/>
          </p:nvSpPr>
          <p:spPr bwMode="auto">
            <a:xfrm rot="5400000">
              <a:off x="12148417" y="7001109"/>
              <a:ext cx="649506" cy="56656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73"/>
            <p:cNvSpPr>
              <a:spLocks/>
            </p:cNvSpPr>
            <p:nvPr/>
          </p:nvSpPr>
          <p:spPr bwMode="auto">
            <a:xfrm rot="5400000">
              <a:off x="12147715" y="7327971"/>
              <a:ext cx="650911" cy="56656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77"/>
            <p:cNvSpPr>
              <a:spLocks/>
            </p:cNvSpPr>
            <p:nvPr/>
          </p:nvSpPr>
          <p:spPr bwMode="auto">
            <a:xfrm rot="5400000">
              <a:off x="11582561" y="4724326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78"/>
            <p:cNvSpPr>
              <a:spLocks/>
            </p:cNvSpPr>
            <p:nvPr/>
          </p:nvSpPr>
          <p:spPr bwMode="auto">
            <a:xfrm rot="5400000">
              <a:off x="11582561" y="5375237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79"/>
            <p:cNvSpPr>
              <a:spLocks/>
            </p:cNvSpPr>
            <p:nvPr/>
          </p:nvSpPr>
          <p:spPr bwMode="auto">
            <a:xfrm rot="5400000">
              <a:off x="11582561" y="5701396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80"/>
            <p:cNvSpPr>
              <a:spLocks/>
            </p:cNvSpPr>
            <p:nvPr/>
          </p:nvSpPr>
          <p:spPr bwMode="auto">
            <a:xfrm rot="5400000">
              <a:off x="11582561" y="6352306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81"/>
            <p:cNvSpPr>
              <a:spLocks/>
            </p:cNvSpPr>
            <p:nvPr/>
          </p:nvSpPr>
          <p:spPr bwMode="auto">
            <a:xfrm rot="5400000">
              <a:off x="11582561" y="6678465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82"/>
            <p:cNvSpPr>
              <a:spLocks/>
            </p:cNvSpPr>
            <p:nvPr/>
          </p:nvSpPr>
          <p:spPr bwMode="auto">
            <a:xfrm rot="5400000">
              <a:off x="11583264" y="7002515"/>
              <a:ext cx="649506" cy="56374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83"/>
            <p:cNvSpPr>
              <a:spLocks/>
            </p:cNvSpPr>
            <p:nvPr/>
          </p:nvSpPr>
          <p:spPr bwMode="auto">
            <a:xfrm rot="5400000">
              <a:off x="11582561" y="7329377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86"/>
            <p:cNvSpPr>
              <a:spLocks/>
            </p:cNvSpPr>
            <p:nvPr/>
          </p:nvSpPr>
          <p:spPr bwMode="auto">
            <a:xfrm rot="5400000">
              <a:off x="11018812" y="4724326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87"/>
            <p:cNvSpPr>
              <a:spLocks/>
            </p:cNvSpPr>
            <p:nvPr/>
          </p:nvSpPr>
          <p:spPr bwMode="auto">
            <a:xfrm rot="5400000">
              <a:off x="11018109" y="5049782"/>
              <a:ext cx="652317" cy="56374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88"/>
            <p:cNvSpPr>
              <a:spLocks/>
            </p:cNvSpPr>
            <p:nvPr/>
          </p:nvSpPr>
          <p:spPr bwMode="auto">
            <a:xfrm rot="5400000">
              <a:off x="11018812" y="5375237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89"/>
            <p:cNvSpPr>
              <a:spLocks/>
            </p:cNvSpPr>
            <p:nvPr/>
          </p:nvSpPr>
          <p:spPr bwMode="auto">
            <a:xfrm rot="5400000">
              <a:off x="11018812" y="5701396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90"/>
            <p:cNvSpPr>
              <a:spLocks/>
            </p:cNvSpPr>
            <p:nvPr/>
          </p:nvSpPr>
          <p:spPr bwMode="auto">
            <a:xfrm rot="5400000">
              <a:off x="11018109" y="6026851"/>
              <a:ext cx="652317" cy="56374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91"/>
            <p:cNvSpPr>
              <a:spLocks/>
            </p:cNvSpPr>
            <p:nvPr/>
          </p:nvSpPr>
          <p:spPr bwMode="auto">
            <a:xfrm rot="5400000">
              <a:off x="11018812" y="6352306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92"/>
            <p:cNvSpPr>
              <a:spLocks/>
            </p:cNvSpPr>
            <p:nvPr/>
          </p:nvSpPr>
          <p:spPr bwMode="auto">
            <a:xfrm rot="5400000">
              <a:off x="11019515" y="7002515"/>
              <a:ext cx="649506" cy="56374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-517526" y="-1287186"/>
            <a:ext cx="1595184" cy="4084516"/>
            <a:chOff x="-690035" y="-1287186"/>
            <a:chExt cx="2126912" cy="4084516"/>
          </a:xfrm>
        </p:grpSpPr>
        <p:sp>
          <p:nvSpPr>
            <p:cNvPr id="36" name="Freeform 59"/>
            <p:cNvSpPr>
              <a:spLocks/>
            </p:cNvSpPr>
            <p:nvPr/>
          </p:nvSpPr>
          <p:spPr bwMode="auto">
            <a:xfrm rot="5400000">
              <a:off x="674116" y="-1233397"/>
              <a:ext cx="816550" cy="708971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60"/>
            <p:cNvSpPr>
              <a:spLocks/>
            </p:cNvSpPr>
            <p:nvPr/>
          </p:nvSpPr>
          <p:spPr bwMode="auto">
            <a:xfrm rot="5400000">
              <a:off x="673234" y="-825121"/>
              <a:ext cx="818314" cy="708971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61"/>
            <p:cNvSpPr>
              <a:spLocks/>
            </p:cNvSpPr>
            <p:nvPr/>
          </p:nvSpPr>
          <p:spPr bwMode="auto">
            <a:xfrm rot="5400000">
              <a:off x="674116" y="-7689"/>
              <a:ext cx="816550" cy="708971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62"/>
            <p:cNvSpPr>
              <a:spLocks/>
            </p:cNvSpPr>
            <p:nvPr/>
          </p:nvSpPr>
          <p:spPr bwMode="auto">
            <a:xfrm rot="5400000">
              <a:off x="673234" y="400586"/>
              <a:ext cx="818314" cy="708971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63"/>
            <p:cNvSpPr>
              <a:spLocks/>
            </p:cNvSpPr>
            <p:nvPr/>
          </p:nvSpPr>
          <p:spPr bwMode="auto">
            <a:xfrm rot="5400000">
              <a:off x="674116" y="1218018"/>
              <a:ext cx="816550" cy="708971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64"/>
            <p:cNvSpPr>
              <a:spLocks/>
            </p:cNvSpPr>
            <p:nvPr/>
          </p:nvSpPr>
          <p:spPr bwMode="auto">
            <a:xfrm rot="5400000">
              <a:off x="674998" y="1624530"/>
              <a:ext cx="814787" cy="708971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66"/>
            <p:cNvSpPr>
              <a:spLocks/>
            </p:cNvSpPr>
            <p:nvPr/>
          </p:nvSpPr>
          <p:spPr bwMode="auto">
            <a:xfrm rot="5400000">
              <a:off x="-35737" y="-1234279"/>
              <a:ext cx="816550" cy="710735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67"/>
            <p:cNvSpPr>
              <a:spLocks/>
            </p:cNvSpPr>
            <p:nvPr/>
          </p:nvSpPr>
          <p:spPr bwMode="auto">
            <a:xfrm rot="5400000">
              <a:off x="-36619" y="-826003"/>
              <a:ext cx="818314" cy="710735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68"/>
            <p:cNvSpPr>
              <a:spLocks/>
            </p:cNvSpPr>
            <p:nvPr/>
          </p:nvSpPr>
          <p:spPr bwMode="auto">
            <a:xfrm rot="5400000">
              <a:off x="-35737" y="-417728"/>
              <a:ext cx="816550" cy="710735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69"/>
            <p:cNvSpPr>
              <a:spLocks/>
            </p:cNvSpPr>
            <p:nvPr/>
          </p:nvSpPr>
          <p:spPr bwMode="auto">
            <a:xfrm rot="5400000">
              <a:off x="-35737" y="-8571"/>
              <a:ext cx="816550" cy="710735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70"/>
            <p:cNvSpPr>
              <a:spLocks/>
            </p:cNvSpPr>
            <p:nvPr/>
          </p:nvSpPr>
          <p:spPr bwMode="auto">
            <a:xfrm rot="5400000">
              <a:off x="-36619" y="399704"/>
              <a:ext cx="818314" cy="710735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71"/>
            <p:cNvSpPr>
              <a:spLocks/>
            </p:cNvSpPr>
            <p:nvPr/>
          </p:nvSpPr>
          <p:spPr bwMode="auto">
            <a:xfrm rot="5400000">
              <a:off x="-35737" y="807979"/>
              <a:ext cx="816550" cy="710735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72"/>
            <p:cNvSpPr>
              <a:spLocks/>
            </p:cNvSpPr>
            <p:nvPr/>
          </p:nvSpPr>
          <p:spPr bwMode="auto">
            <a:xfrm rot="5400000">
              <a:off x="-34855" y="1623648"/>
              <a:ext cx="814787" cy="710735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73"/>
            <p:cNvSpPr>
              <a:spLocks/>
            </p:cNvSpPr>
            <p:nvPr/>
          </p:nvSpPr>
          <p:spPr bwMode="auto">
            <a:xfrm rot="5400000">
              <a:off x="-35737" y="2033687"/>
              <a:ext cx="816550" cy="710735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77"/>
            <p:cNvSpPr>
              <a:spLocks/>
            </p:cNvSpPr>
            <p:nvPr/>
          </p:nvSpPr>
          <p:spPr bwMode="auto">
            <a:xfrm rot="5400000">
              <a:off x="-744706" y="-1232515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78"/>
            <p:cNvSpPr>
              <a:spLocks/>
            </p:cNvSpPr>
            <p:nvPr/>
          </p:nvSpPr>
          <p:spPr bwMode="auto">
            <a:xfrm rot="5400000">
              <a:off x="-744706" y="-415964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79"/>
            <p:cNvSpPr>
              <a:spLocks/>
            </p:cNvSpPr>
            <p:nvPr/>
          </p:nvSpPr>
          <p:spPr bwMode="auto">
            <a:xfrm rot="5400000">
              <a:off x="-744706" y="-6807"/>
              <a:ext cx="816550" cy="707208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80"/>
            <p:cNvSpPr>
              <a:spLocks/>
            </p:cNvSpPr>
            <p:nvPr/>
          </p:nvSpPr>
          <p:spPr bwMode="auto">
            <a:xfrm rot="5400000">
              <a:off x="-744706" y="809743"/>
              <a:ext cx="816550" cy="707208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81"/>
            <p:cNvSpPr>
              <a:spLocks/>
            </p:cNvSpPr>
            <p:nvPr/>
          </p:nvSpPr>
          <p:spPr bwMode="auto">
            <a:xfrm rot="5400000">
              <a:off x="-744706" y="1218900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82"/>
            <p:cNvSpPr>
              <a:spLocks/>
            </p:cNvSpPr>
            <p:nvPr/>
          </p:nvSpPr>
          <p:spPr bwMode="auto">
            <a:xfrm rot="5400000">
              <a:off x="-743825" y="1625412"/>
              <a:ext cx="814787" cy="707208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83"/>
            <p:cNvSpPr>
              <a:spLocks/>
            </p:cNvSpPr>
            <p:nvPr/>
          </p:nvSpPr>
          <p:spPr bwMode="auto">
            <a:xfrm rot="5400000">
              <a:off x="-744706" y="2035451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40824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5015" y="545147"/>
            <a:ext cx="459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4" name="Group 3"/>
          <p:cNvGrpSpPr/>
          <p:nvPr userDrawn="1"/>
        </p:nvGrpSpPr>
        <p:grpSpPr>
          <a:xfrm rot="5400000">
            <a:off x="-763772" y="-188033"/>
            <a:ext cx="2716980" cy="2121721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7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8268771" y="5551545"/>
            <a:ext cx="1376417" cy="1910862"/>
            <a:chOff x="8349573" y="-1673337"/>
            <a:chExt cx="6162676" cy="6416675"/>
          </a:xfrm>
          <a:solidFill>
            <a:schemeClr val="tx2">
              <a:alpha val="20000"/>
            </a:schemeClr>
          </a:solidFill>
        </p:grpSpPr>
        <p:sp>
          <p:nvSpPr>
            <p:cNvPr id="20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12202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>
          <a:xfrm>
            <a:off x="-939800" y="-1168756"/>
            <a:ext cx="11049000" cy="5206403"/>
            <a:chOff x="1" y="-1168756"/>
            <a:chExt cx="9554828" cy="5206403"/>
          </a:xfrm>
        </p:grpSpPr>
        <p:grpSp>
          <p:nvGrpSpPr>
            <p:cNvPr id="102" name="Group 101"/>
            <p:cNvGrpSpPr/>
            <p:nvPr userDrawn="1"/>
          </p:nvGrpSpPr>
          <p:grpSpPr>
            <a:xfrm rot="16200000">
              <a:off x="4805787" y="-829212"/>
              <a:ext cx="5088585" cy="4409498"/>
              <a:chOff x="7790152" y="0"/>
              <a:chExt cx="5088585" cy="5879331"/>
            </a:xfrm>
          </p:grpSpPr>
          <p:sp>
            <p:nvSpPr>
              <p:cNvPr id="149" name="Freeform 36"/>
              <p:cNvSpPr>
                <a:spLocks/>
              </p:cNvSpPr>
              <p:nvPr userDrawn="1"/>
            </p:nvSpPr>
            <p:spPr bwMode="auto">
              <a:xfrm rot="10800000" flipH="1">
                <a:off x="7790152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0" name="Freeform 37"/>
              <p:cNvSpPr>
                <a:spLocks/>
              </p:cNvSpPr>
              <p:nvPr userDrawn="1"/>
            </p:nvSpPr>
            <p:spPr bwMode="auto">
              <a:xfrm rot="10800000" flipH="1">
                <a:off x="8353923" y="4898222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1" name="Freeform 38"/>
              <p:cNvSpPr>
                <a:spLocks/>
              </p:cNvSpPr>
              <p:nvPr userDrawn="1"/>
            </p:nvSpPr>
            <p:spPr bwMode="auto">
              <a:xfrm rot="10800000" flipH="1">
                <a:off x="8920135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2" name="Freeform 39"/>
              <p:cNvSpPr>
                <a:spLocks/>
              </p:cNvSpPr>
              <p:nvPr/>
            </p:nvSpPr>
            <p:spPr bwMode="auto">
              <a:xfrm rot="10800000" flipH="1">
                <a:off x="10050119" y="4898222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3" name="Freeform 40"/>
              <p:cNvSpPr>
                <a:spLocks/>
              </p:cNvSpPr>
              <p:nvPr/>
            </p:nvSpPr>
            <p:spPr bwMode="auto">
              <a:xfrm rot="10800000" flipH="1">
                <a:off x="10616331" y="4900662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4" name="Freeform 41"/>
              <p:cNvSpPr>
                <a:spLocks/>
              </p:cNvSpPr>
              <p:nvPr/>
            </p:nvSpPr>
            <p:spPr bwMode="auto">
              <a:xfrm rot="10800000" flipH="1">
                <a:off x="11182543" y="489822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5" name="Freeform 42"/>
              <p:cNvSpPr>
                <a:spLocks/>
              </p:cNvSpPr>
              <p:nvPr/>
            </p:nvSpPr>
            <p:spPr bwMode="auto">
              <a:xfrm rot="10800000" flipH="1">
                <a:off x="11746313" y="4900662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6" name="Freeform 46"/>
              <p:cNvSpPr>
                <a:spLocks/>
              </p:cNvSpPr>
              <p:nvPr userDrawn="1"/>
            </p:nvSpPr>
            <p:spPr bwMode="auto">
              <a:xfrm rot="10800000" flipH="1">
                <a:off x="7790152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7" name="Freeform 47"/>
              <p:cNvSpPr>
                <a:spLocks/>
              </p:cNvSpPr>
              <p:nvPr userDrawn="1"/>
            </p:nvSpPr>
            <p:spPr bwMode="auto">
              <a:xfrm rot="10800000" flipH="1">
                <a:off x="8920135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8" name="Freeform 48"/>
              <p:cNvSpPr>
                <a:spLocks/>
              </p:cNvSpPr>
              <p:nvPr/>
            </p:nvSpPr>
            <p:spPr bwMode="auto">
              <a:xfrm rot="10800000" flipH="1">
                <a:off x="9486347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9" name="Freeform 49"/>
              <p:cNvSpPr>
                <a:spLocks/>
              </p:cNvSpPr>
              <p:nvPr/>
            </p:nvSpPr>
            <p:spPr bwMode="auto">
              <a:xfrm rot="10800000" flipH="1">
                <a:off x="10050119" y="3921995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0" name="Freeform 50"/>
              <p:cNvSpPr>
                <a:spLocks/>
              </p:cNvSpPr>
              <p:nvPr/>
            </p:nvSpPr>
            <p:spPr bwMode="auto">
              <a:xfrm rot="10800000" flipH="1">
                <a:off x="10616331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1" name="Freeform 51"/>
              <p:cNvSpPr>
                <a:spLocks/>
              </p:cNvSpPr>
              <p:nvPr/>
            </p:nvSpPr>
            <p:spPr bwMode="auto">
              <a:xfrm rot="10800000" flipH="1">
                <a:off x="11182543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2" name="Freeform 56"/>
              <p:cNvSpPr>
                <a:spLocks/>
              </p:cNvSpPr>
              <p:nvPr userDrawn="1"/>
            </p:nvSpPr>
            <p:spPr bwMode="auto">
              <a:xfrm rot="10800000" flipH="1">
                <a:off x="7790152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1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1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3" name="Freeform 57"/>
              <p:cNvSpPr>
                <a:spLocks/>
              </p:cNvSpPr>
              <p:nvPr userDrawn="1"/>
            </p:nvSpPr>
            <p:spPr bwMode="auto">
              <a:xfrm rot="10800000" flipH="1">
                <a:off x="8353923" y="2940886"/>
                <a:ext cx="1132424" cy="981109"/>
              </a:xfrm>
              <a:custGeom>
                <a:avLst/>
                <a:gdLst>
                  <a:gd name="T0" fmla="*/ 0 w 464"/>
                  <a:gd name="T1" fmla="*/ 402 h 402"/>
                  <a:gd name="T2" fmla="*/ 232 w 464"/>
                  <a:gd name="T3" fmla="*/ 0 h 402"/>
                  <a:gd name="T4" fmla="*/ 464 w 464"/>
                  <a:gd name="T5" fmla="*/ 402 h 402"/>
                  <a:gd name="T6" fmla="*/ 0 w 464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0" y="402"/>
                    </a:moveTo>
                    <a:lnTo>
                      <a:pt x="232" y="0"/>
                    </a:lnTo>
                    <a:lnTo>
                      <a:pt x="464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4" name="Freeform 58"/>
              <p:cNvSpPr>
                <a:spLocks/>
              </p:cNvSpPr>
              <p:nvPr userDrawn="1"/>
            </p:nvSpPr>
            <p:spPr bwMode="auto">
              <a:xfrm rot="10800000" flipH="1">
                <a:off x="8920135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2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5" name="Freeform 59"/>
              <p:cNvSpPr>
                <a:spLocks/>
              </p:cNvSpPr>
              <p:nvPr/>
            </p:nvSpPr>
            <p:spPr bwMode="auto">
              <a:xfrm rot="10800000" flipH="1">
                <a:off x="9486347" y="2940886"/>
                <a:ext cx="1129983" cy="981109"/>
              </a:xfrm>
              <a:custGeom>
                <a:avLst/>
                <a:gdLst>
                  <a:gd name="T0" fmla="*/ 0 w 463"/>
                  <a:gd name="T1" fmla="*/ 402 h 402"/>
                  <a:gd name="T2" fmla="*/ 231 w 463"/>
                  <a:gd name="T3" fmla="*/ 0 h 402"/>
                  <a:gd name="T4" fmla="*/ 463 w 463"/>
                  <a:gd name="T5" fmla="*/ 402 h 402"/>
                  <a:gd name="T6" fmla="*/ 0 w 463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0" y="402"/>
                    </a:moveTo>
                    <a:lnTo>
                      <a:pt x="231" y="0"/>
                    </a:lnTo>
                    <a:lnTo>
                      <a:pt x="463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6" name="Freeform 60"/>
              <p:cNvSpPr>
                <a:spLocks/>
              </p:cNvSpPr>
              <p:nvPr/>
            </p:nvSpPr>
            <p:spPr bwMode="auto">
              <a:xfrm rot="10800000" flipH="1">
                <a:off x="10050119" y="2940886"/>
                <a:ext cx="1132424" cy="981109"/>
              </a:xfrm>
              <a:custGeom>
                <a:avLst/>
                <a:gdLst>
                  <a:gd name="T0" fmla="*/ 464 w 464"/>
                  <a:gd name="T1" fmla="*/ 0 h 402"/>
                  <a:gd name="T2" fmla="*/ 232 w 464"/>
                  <a:gd name="T3" fmla="*/ 402 h 402"/>
                  <a:gd name="T4" fmla="*/ 0 w 464"/>
                  <a:gd name="T5" fmla="*/ 0 h 402"/>
                  <a:gd name="T6" fmla="*/ 464 w 464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464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7" name="Freeform 61"/>
              <p:cNvSpPr>
                <a:spLocks/>
              </p:cNvSpPr>
              <p:nvPr/>
            </p:nvSpPr>
            <p:spPr bwMode="auto">
              <a:xfrm rot="10800000" flipH="1">
                <a:off x="11182543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1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1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8" name="Freeform 62"/>
              <p:cNvSpPr>
                <a:spLocks/>
              </p:cNvSpPr>
              <p:nvPr/>
            </p:nvSpPr>
            <p:spPr bwMode="auto">
              <a:xfrm rot="10800000" flipH="1">
                <a:off x="11746313" y="2940886"/>
                <a:ext cx="1132424" cy="981109"/>
              </a:xfrm>
              <a:custGeom>
                <a:avLst/>
                <a:gdLst>
                  <a:gd name="T0" fmla="*/ 0 w 464"/>
                  <a:gd name="T1" fmla="*/ 402 h 402"/>
                  <a:gd name="T2" fmla="*/ 232 w 464"/>
                  <a:gd name="T3" fmla="*/ 0 h 402"/>
                  <a:gd name="T4" fmla="*/ 464 w 464"/>
                  <a:gd name="T5" fmla="*/ 402 h 402"/>
                  <a:gd name="T6" fmla="*/ 0 w 464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0" y="402"/>
                    </a:moveTo>
                    <a:lnTo>
                      <a:pt x="232" y="0"/>
                    </a:lnTo>
                    <a:lnTo>
                      <a:pt x="464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9" name="Freeform 65"/>
              <p:cNvSpPr>
                <a:spLocks/>
              </p:cNvSpPr>
              <p:nvPr userDrawn="1"/>
            </p:nvSpPr>
            <p:spPr bwMode="auto">
              <a:xfrm rot="10800000" flipH="1">
                <a:off x="8353923" y="1957336"/>
                <a:ext cx="1132424" cy="983550"/>
              </a:xfrm>
              <a:custGeom>
                <a:avLst/>
                <a:gdLst>
                  <a:gd name="T0" fmla="*/ 464 w 464"/>
                  <a:gd name="T1" fmla="*/ 0 h 403"/>
                  <a:gd name="T2" fmla="*/ 232 w 464"/>
                  <a:gd name="T3" fmla="*/ 403 h 403"/>
                  <a:gd name="T4" fmla="*/ 0 w 464"/>
                  <a:gd name="T5" fmla="*/ 0 h 403"/>
                  <a:gd name="T6" fmla="*/ 464 w 464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464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0" name="Freeform 66"/>
              <p:cNvSpPr>
                <a:spLocks/>
              </p:cNvSpPr>
              <p:nvPr/>
            </p:nvSpPr>
            <p:spPr bwMode="auto">
              <a:xfrm rot="10800000" flipH="1">
                <a:off x="9486347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1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1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1" name="Freeform 67"/>
              <p:cNvSpPr>
                <a:spLocks/>
              </p:cNvSpPr>
              <p:nvPr/>
            </p:nvSpPr>
            <p:spPr bwMode="auto">
              <a:xfrm rot="10800000" flipH="1">
                <a:off x="10050119" y="1957336"/>
                <a:ext cx="1132424" cy="983550"/>
              </a:xfrm>
              <a:custGeom>
                <a:avLst/>
                <a:gdLst>
                  <a:gd name="T0" fmla="*/ 0 w 464"/>
                  <a:gd name="T1" fmla="*/ 403 h 403"/>
                  <a:gd name="T2" fmla="*/ 232 w 464"/>
                  <a:gd name="T3" fmla="*/ 0 h 403"/>
                  <a:gd name="T4" fmla="*/ 464 w 464"/>
                  <a:gd name="T5" fmla="*/ 403 h 403"/>
                  <a:gd name="T6" fmla="*/ 0 w 464"/>
                  <a:gd name="T7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0" y="403"/>
                    </a:moveTo>
                    <a:lnTo>
                      <a:pt x="232" y="0"/>
                    </a:lnTo>
                    <a:lnTo>
                      <a:pt x="464" y="4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2" name="Freeform 68"/>
              <p:cNvSpPr>
                <a:spLocks/>
              </p:cNvSpPr>
              <p:nvPr/>
            </p:nvSpPr>
            <p:spPr bwMode="auto">
              <a:xfrm rot="10800000" flipH="1">
                <a:off x="10616331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2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3" name="Freeform 69"/>
              <p:cNvSpPr>
                <a:spLocks/>
              </p:cNvSpPr>
              <p:nvPr/>
            </p:nvSpPr>
            <p:spPr bwMode="auto">
              <a:xfrm rot="10800000" flipH="1">
                <a:off x="11182543" y="1957336"/>
                <a:ext cx="1129983" cy="983550"/>
              </a:xfrm>
              <a:custGeom>
                <a:avLst/>
                <a:gdLst>
                  <a:gd name="T0" fmla="*/ 0 w 463"/>
                  <a:gd name="T1" fmla="*/ 403 h 403"/>
                  <a:gd name="T2" fmla="*/ 231 w 463"/>
                  <a:gd name="T3" fmla="*/ 0 h 403"/>
                  <a:gd name="T4" fmla="*/ 463 w 463"/>
                  <a:gd name="T5" fmla="*/ 403 h 403"/>
                  <a:gd name="T6" fmla="*/ 0 w 463"/>
                  <a:gd name="T7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0" y="403"/>
                    </a:moveTo>
                    <a:lnTo>
                      <a:pt x="231" y="0"/>
                    </a:lnTo>
                    <a:lnTo>
                      <a:pt x="463" y="4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4" name="Freeform 70"/>
              <p:cNvSpPr>
                <a:spLocks/>
              </p:cNvSpPr>
              <p:nvPr/>
            </p:nvSpPr>
            <p:spPr bwMode="auto">
              <a:xfrm rot="10800000" flipH="1">
                <a:off x="11746313" y="1957336"/>
                <a:ext cx="1132424" cy="983550"/>
              </a:xfrm>
              <a:custGeom>
                <a:avLst/>
                <a:gdLst>
                  <a:gd name="T0" fmla="*/ 464 w 464"/>
                  <a:gd name="T1" fmla="*/ 0 h 403"/>
                  <a:gd name="T2" fmla="*/ 232 w 464"/>
                  <a:gd name="T3" fmla="*/ 403 h 403"/>
                  <a:gd name="T4" fmla="*/ 0 w 464"/>
                  <a:gd name="T5" fmla="*/ 0 h 403"/>
                  <a:gd name="T6" fmla="*/ 464 w 464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464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5" name="Freeform 74"/>
              <p:cNvSpPr>
                <a:spLocks/>
              </p:cNvSpPr>
              <p:nvPr userDrawn="1"/>
            </p:nvSpPr>
            <p:spPr bwMode="auto">
              <a:xfrm rot="10800000" flipH="1">
                <a:off x="7790152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6" name="Freeform 75"/>
              <p:cNvSpPr>
                <a:spLocks/>
              </p:cNvSpPr>
              <p:nvPr userDrawn="1"/>
            </p:nvSpPr>
            <p:spPr bwMode="auto">
              <a:xfrm rot="10800000" flipH="1">
                <a:off x="8353923" y="978669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7" name="Freeform 76"/>
              <p:cNvSpPr>
                <a:spLocks/>
              </p:cNvSpPr>
              <p:nvPr userDrawn="1"/>
            </p:nvSpPr>
            <p:spPr bwMode="auto">
              <a:xfrm rot="10800000" flipH="1">
                <a:off x="8920135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8" name="Freeform 77"/>
              <p:cNvSpPr>
                <a:spLocks/>
              </p:cNvSpPr>
              <p:nvPr/>
            </p:nvSpPr>
            <p:spPr bwMode="auto">
              <a:xfrm rot="10800000" flipH="1">
                <a:off x="9486347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9" name="Freeform 78"/>
              <p:cNvSpPr>
                <a:spLocks/>
              </p:cNvSpPr>
              <p:nvPr/>
            </p:nvSpPr>
            <p:spPr bwMode="auto">
              <a:xfrm rot="10800000" flipH="1">
                <a:off x="10616331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0" name="Freeform 79"/>
              <p:cNvSpPr>
                <a:spLocks/>
              </p:cNvSpPr>
              <p:nvPr/>
            </p:nvSpPr>
            <p:spPr bwMode="auto">
              <a:xfrm rot="10800000" flipH="1">
                <a:off x="11182543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1" name="Freeform 84"/>
              <p:cNvSpPr>
                <a:spLocks/>
              </p:cNvSpPr>
              <p:nvPr userDrawn="1"/>
            </p:nvSpPr>
            <p:spPr bwMode="auto">
              <a:xfrm rot="10800000" flipH="1">
                <a:off x="7790152" y="0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2" name="Freeform 85"/>
              <p:cNvSpPr>
                <a:spLocks/>
              </p:cNvSpPr>
              <p:nvPr userDrawn="1"/>
            </p:nvSpPr>
            <p:spPr bwMode="auto">
              <a:xfrm rot="10800000" flipH="1">
                <a:off x="8353923" y="0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3" name="Freeform 86"/>
              <p:cNvSpPr>
                <a:spLocks/>
              </p:cNvSpPr>
              <p:nvPr/>
            </p:nvSpPr>
            <p:spPr bwMode="auto">
              <a:xfrm rot="10800000" flipH="1">
                <a:off x="9486347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4" name="Freeform 87"/>
              <p:cNvSpPr>
                <a:spLocks/>
              </p:cNvSpPr>
              <p:nvPr/>
            </p:nvSpPr>
            <p:spPr bwMode="auto">
              <a:xfrm rot="10800000" flipH="1">
                <a:off x="10050119" y="0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5" name="Freeform 88"/>
              <p:cNvSpPr>
                <a:spLocks/>
              </p:cNvSpPr>
              <p:nvPr/>
            </p:nvSpPr>
            <p:spPr bwMode="auto">
              <a:xfrm rot="10800000" flipH="1">
                <a:off x="10616331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6" name="Freeform 89"/>
              <p:cNvSpPr>
                <a:spLocks/>
              </p:cNvSpPr>
              <p:nvPr/>
            </p:nvSpPr>
            <p:spPr bwMode="auto">
              <a:xfrm rot="10800000" flipH="1">
                <a:off x="11182543" y="0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7" name="Freeform 90"/>
              <p:cNvSpPr>
                <a:spLocks/>
              </p:cNvSpPr>
              <p:nvPr/>
            </p:nvSpPr>
            <p:spPr bwMode="auto">
              <a:xfrm rot="10800000" flipH="1">
                <a:off x="11746313" y="0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3" name="Group 102"/>
            <p:cNvGrpSpPr/>
            <p:nvPr userDrawn="1"/>
          </p:nvGrpSpPr>
          <p:grpSpPr>
            <a:xfrm rot="16200000">
              <a:off x="27458" y="-1078395"/>
              <a:ext cx="5088585" cy="5143500"/>
              <a:chOff x="7790152" y="0"/>
              <a:chExt cx="5088585" cy="6858000"/>
            </a:xfrm>
          </p:grpSpPr>
          <p:sp>
            <p:nvSpPr>
              <p:cNvPr id="104" name="Freeform 27"/>
              <p:cNvSpPr>
                <a:spLocks/>
              </p:cNvSpPr>
              <p:nvPr userDrawn="1"/>
            </p:nvSpPr>
            <p:spPr bwMode="auto">
              <a:xfrm rot="10800000" flipH="1">
                <a:off x="8353923" y="5879331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5" name="Freeform 28"/>
              <p:cNvSpPr>
                <a:spLocks/>
              </p:cNvSpPr>
              <p:nvPr userDrawn="1"/>
            </p:nvSpPr>
            <p:spPr bwMode="auto">
              <a:xfrm rot="10800000" flipH="1">
                <a:off x="8920135" y="5879331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6" name="Freeform 29"/>
              <p:cNvSpPr>
                <a:spLocks/>
              </p:cNvSpPr>
              <p:nvPr/>
            </p:nvSpPr>
            <p:spPr bwMode="auto">
              <a:xfrm rot="10800000" flipH="1">
                <a:off x="9486347" y="5879331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7" name="Freeform 30"/>
              <p:cNvSpPr>
                <a:spLocks/>
              </p:cNvSpPr>
              <p:nvPr/>
            </p:nvSpPr>
            <p:spPr bwMode="auto">
              <a:xfrm rot="10800000" flipH="1">
                <a:off x="10050119" y="5879331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8" name="Freeform 31"/>
              <p:cNvSpPr>
                <a:spLocks/>
              </p:cNvSpPr>
              <p:nvPr/>
            </p:nvSpPr>
            <p:spPr bwMode="auto">
              <a:xfrm rot="10800000" flipH="1">
                <a:off x="10616331" y="5879331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9" name="Freeform 32"/>
              <p:cNvSpPr>
                <a:spLocks/>
              </p:cNvSpPr>
              <p:nvPr/>
            </p:nvSpPr>
            <p:spPr bwMode="auto">
              <a:xfrm rot="10800000" flipH="1">
                <a:off x="11746313" y="5879331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0" name="Freeform 36"/>
              <p:cNvSpPr>
                <a:spLocks/>
              </p:cNvSpPr>
              <p:nvPr userDrawn="1"/>
            </p:nvSpPr>
            <p:spPr bwMode="auto">
              <a:xfrm rot="10800000" flipH="1">
                <a:off x="7790152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1" name="Freeform 37"/>
              <p:cNvSpPr>
                <a:spLocks/>
              </p:cNvSpPr>
              <p:nvPr userDrawn="1"/>
            </p:nvSpPr>
            <p:spPr bwMode="auto">
              <a:xfrm rot="10800000" flipH="1">
                <a:off x="8353923" y="4898222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2" name="Freeform 38"/>
              <p:cNvSpPr>
                <a:spLocks/>
              </p:cNvSpPr>
              <p:nvPr userDrawn="1"/>
            </p:nvSpPr>
            <p:spPr bwMode="auto">
              <a:xfrm rot="10800000" flipH="1">
                <a:off x="8920135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3" name="Freeform 39"/>
              <p:cNvSpPr>
                <a:spLocks/>
              </p:cNvSpPr>
              <p:nvPr/>
            </p:nvSpPr>
            <p:spPr bwMode="auto">
              <a:xfrm rot="10800000" flipH="1">
                <a:off x="10050119" y="4898222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4" name="Freeform 40"/>
              <p:cNvSpPr>
                <a:spLocks/>
              </p:cNvSpPr>
              <p:nvPr/>
            </p:nvSpPr>
            <p:spPr bwMode="auto">
              <a:xfrm rot="10800000" flipH="1">
                <a:off x="10616331" y="4900662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5" name="Freeform 41"/>
              <p:cNvSpPr>
                <a:spLocks/>
              </p:cNvSpPr>
              <p:nvPr/>
            </p:nvSpPr>
            <p:spPr bwMode="auto">
              <a:xfrm rot="10800000" flipH="1">
                <a:off x="11182543" y="489822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6" name="Freeform 42"/>
              <p:cNvSpPr>
                <a:spLocks/>
              </p:cNvSpPr>
              <p:nvPr/>
            </p:nvSpPr>
            <p:spPr bwMode="auto">
              <a:xfrm rot="10800000" flipH="1">
                <a:off x="11746313" y="4900662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7" name="Freeform 46"/>
              <p:cNvSpPr>
                <a:spLocks/>
              </p:cNvSpPr>
              <p:nvPr userDrawn="1"/>
            </p:nvSpPr>
            <p:spPr bwMode="auto">
              <a:xfrm rot="10800000" flipH="1">
                <a:off x="7790152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8" name="Freeform 47"/>
              <p:cNvSpPr>
                <a:spLocks/>
              </p:cNvSpPr>
              <p:nvPr userDrawn="1"/>
            </p:nvSpPr>
            <p:spPr bwMode="auto">
              <a:xfrm rot="10800000" flipH="1">
                <a:off x="8920135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9" name="Freeform 48"/>
              <p:cNvSpPr>
                <a:spLocks/>
              </p:cNvSpPr>
              <p:nvPr/>
            </p:nvSpPr>
            <p:spPr bwMode="auto">
              <a:xfrm rot="10800000" flipH="1">
                <a:off x="9486347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0" name="Freeform 49"/>
              <p:cNvSpPr>
                <a:spLocks/>
              </p:cNvSpPr>
              <p:nvPr/>
            </p:nvSpPr>
            <p:spPr bwMode="auto">
              <a:xfrm rot="10800000" flipH="1">
                <a:off x="10050119" y="3921995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1" name="Freeform 50"/>
              <p:cNvSpPr>
                <a:spLocks/>
              </p:cNvSpPr>
              <p:nvPr/>
            </p:nvSpPr>
            <p:spPr bwMode="auto">
              <a:xfrm rot="10800000" flipH="1">
                <a:off x="10616331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2" name="Freeform 51"/>
              <p:cNvSpPr>
                <a:spLocks/>
              </p:cNvSpPr>
              <p:nvPr/>
            </p:nvSpPr>
            <p:spPr bwMode="auto">
              <a:xfrm rot="10800000" flipH="1">
                <a:off x="11182543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3" name="Freeform 56"/>
              <p:cNvSpPr>
                <a:spLocks/>
              </p:cNvSpPr>
              <p:nvPr userDrawn="1"/>
            </p:nvSpPr>
            <p:spPr bwMode="auto">
              <a:xfrm rot="10800000" flipH="1">
                <a:off x="7790152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1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1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4" name="Freeform 57"/>
              <p:cNvSpPr>
                <a:spLocks/>
              </p:cNvSpPr>
              <p:nvPr userDrawn="1"/>
            </p:nvSpPr>
            <p:spPr bwMode="auto">
              <a:xfrm rot="10800000" flipH="1">
                <a:off x="8353923" y="2940886"/>
                <a:ext cx="1132424" cy="981109"/>
              </a:xfrm>
              <a:custGeom>
                <a:avLst/>
                <a:gdLst>
                  <a:gd name="T0" fmla="*/ 0 w 464"/>
                  <a:gd name="T1" fmla="*/ 402 h 402"/>
                  <a:gd name="T2" fmla="*/ 232 w 464"/>
                  <a:gd name="T3" fmla="*/ 0 h 402"/>
                  <a:gd name="T4" fmla="*/ 464 w 464"/>
                  <a:gd name="T5" fmla="*/ 402 h 402"/>
                  <a:gd name="T6" fmla="*/ 0 w 464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0" y="402"/>
                    </a:moveTo>
                    <a:lnTo>
                      <a:pt x="232" y="0"/>
                    </a:lnTo>
                    <a:lnTo>
                      <a:pt x="464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5" name="Freeform 58"/>
              <p:cNvSpPr>
                <a:spLocks/>
              </p:cNvSpPr>
              <p:nvPr userDrawn="1"/>
            </p:nvSpPr>
            <p:spPr bwMode="auto">
              <a:xfrm rot="10800000" flipH="1">
                <a:off x="8920135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2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6" name="Freeform 59"/>
              <p:cNvSpPr>
                <a:spLocks/>
              </p:cNvSpPr>
              <p:nvPr/>
            </p:nvSpPr>
            <p:spPr bwMode="auto">
              <a:xfrm rot="10800000" flipH="1">
                <a:off x="9486347" y="2940886"/>
                <a:ext cx="1129983" cy="981109"/>
              </a:xfrm>
              <a:custGeom>
                <a:avLst/>
                <a:gdLst>
                  <a:gd name="T0" fmla="*/ 0 w 463"/>
                  <a:gd name="T1" fmla="*/ 402 h 402"/>
                  <a:gd name="T2" fmla="*/ 231 w 463"/>
                  <a:gd name="T3" fmla="*/ 0 h 402"/>
                  <a:gd name="T4" fmla="*/ 463 w 463"/>
                  <a:gd name="T5" fmla="*/ 402 h 402"/>
                  <a:gd name="T6" fmla="*/ 0 w 463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0" y="402"/>
                    </a:moveTo>
                    <a:lnTo>
                      <a:pt x="231" y="0"/>
                    </a:lnTo>
                    <a:lnTo>
                      <a:pt x="463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7" name="Freeform 60"/>
              <p:cNvSpPr>
                <a:spLocks/>
              </p:cNvSpPr>
              <p:nvPr/>
            </p:nvSpPr>
            <p:spPr bwMode="auto">
              <a:xfrm rot="10800000" flipH="1">
                <a:off x="10050119" y="2940886"/>
                <a:ext cx="1132424" cy="981109"/>
              </a:xfrm>
              <a:custGeom>
                <a:avLst/>
                <a:gdLst>
                  <a:gd name="T0" fmla="*/ 464 w 464"/>
                  <a:gd name="T1" fmla="*/ 0 h 402"/>
                  <a:gd name="T2" fmla="*/ 232 w 464"/>
                  <a:gd name="T3" fmla="*/ 402 h 402"/>
                  <a:gd name="T4" fmla="*/ 0 w 464"/>
                  <a:gd name="T5" fmla="*/ 0 h 402"/>
                  <a:gd name="T6" fmla="*/ 464 w 464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464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8" name="Freeform 61"/>
              <p:cNvSpPr>
                <a:spLocks/>
              </p:cNvSpPr>
              <p:nvPr/>
            </p:nvSpPr>
            <p:spPr bwMode="auto">
              <a:xfrm rot="10800000" flipH="1">
                <a:off x="11182543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1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1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9" name="Freeform 62"/>
              <p:cNvSpPr>
                <a:spLocks/>
              </p:cNvSpPr>
              <p:nvPr/>
            </p:nvSpPr>
            <p:spPr bwMode="auto">
              <a:xfrm rot="10800000" flipH="1">
                <a:off x="11746313" y="2940886"/>
                <a:ext cx="1132424" cy="981109"/>
              </a:xfrm>
              <a:custGeom>
                <a:avLst/>
                <a:gdLst>
                  <a:gd name="T0" fmla="*/ 0 w 464"/>
                  <a:gd name="T1" fmla="*/ 402 h 402"/>
                  <a:gd name="T2" fmla="*/ 232 w 464"/>
                  <a:gd name="T3" fmla="*/ 0 h 402"/>
                  <a:gd name="T4" fmla="*/ 464 w 464"/>
                  <a:gd name="T5" fmla="*/ 402 h 402"/>
                  <a:gd name="T6" fmla="*/ 0 w 464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0" y="402"/>
                    </a:moveTo>
                    <a:lnTo>
                      <a:pt x="232" y="0"/>
                    </a:lnTo>
                    <a:lnTo>
                      <a:pt x="464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0" name="Freeform 65"/>
              <p:cNvSpPr>
                <a:spLocks/>
              </p:cNvSpPr>
              <p:nvPr userDrawn="1"/>
            </p:nvSpPr>
            <p:spPr bwMode="auto">
              <a:xfrm rot="10800000" flipH="1">
                <a:off x="8353923" y="1957336"/>
                <a:ext cx="1132424" cy="983550"/>
              </a:xfrm>
              <a:custGeom>
                <a:avLst/>
                <a:gdLst>
                  <a:gd name="T0" fmla="*/ 464 w 464"/>
                  <a:gd name="T1" fmla="*/ 0 h 403"/>
                  <a:gd name="T2" fmla="*/ 232 w 464"/>
                  <a:gd name="T3" fmla="*/ 403 h 403"/>
                  <a:gd name="T4" fmla="*/ 0 w 464"/>
                  <a:gd name="T5" fmla="*/ 0 h 403"/>
                  <a:gd name="T6" fmla="*/ 464 w 464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464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1" name="Freeform 66"/>
              <p:cNvSpPr>
                <a:spLocks/>
              </p:cNvSpPr>
              <p:nvPr/>
            </p:nvSpPr>
            <p:spPr bwMode="auto">
              <a:xfrm rot="10800000" flipH="1">
                <a:off x="9486347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1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1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2" name="Freeform 67"/>
              <p:cNvSpPr>
                <a:spLocks/>
              </p:cNvSpPr>
              <p:nvPr/>
            </p:nvSpPr>
            <p:spPr bwMode="auto">
              <a:xfrm rot="10800000" flipH="1">
                <a:off x="10050119" y="1957336"/>
                <a:ext cx="1132424" cy="983550"/>
              </a:xfrm>
              <a:custGeom>
                <a:avLst/>
                <a:gdLst>
                  <a:gd name="T0" fmla="*/ 0 w 464"/>
                  <a:gd name="T1" fmla="*/ 403 h 403"/>
                  <a:gd name="T2" fmla="*/ 232 w 464"/>
                  <a:gd name="T3" fmla="*/ 0 h 403"/>
                  <a:gd name="T4" fmla="*/ 464 w 464"/>
                  <a:gd name="T5" fmla="*/ 403 h 403"/>
                  <a:gd name="T6" fmla="*/ 0 w 464"/>
                  <a:gd name="T7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0" y="403"/>
                    </a:moveTo>
                    <a:lnTo>
                      <a:pt x="232" y="0"/>
                    </a:lnTo>
                    <a:lnTo>
                      <a:pt x="464" y="4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3" name="Freeform 68"/>
              <p:cNvSpPr>
                <a:spLocks/>
              </p:cNvSpPr>
              <p:nvPr/>
            </p:nvSpPr>
            <p:spPr bwMode="auto">
              <a:xfrm rot="10800000" flipH="1">
                <a:off x="10616331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2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4" name="Freeform 69"/>
              <p:cNvSpPr>
                <a:spLocks/>
              </p:cNvSpPr>
              <p:nvPr/>
            </p:nvSpPr>
            <p:spPr bwMode="auto">
              <a:xfrm rot="10800000" flipH="1">
                <a:off x="11182543" y="1957336"/>
                <a:ext cx="1129983" cy="983550"/>
              </a:xfrm>
              <a:custGeom>
                <a:avLst/>
                <a:gdLst>
                  <a:gd name="T0" fmla="*/ 0 w 463"/>
                  <a:gd name="T1" fmla="*/ 403 h 403"/>
                  <a:gd name="T2" fmla="*/ 231 w 463"/>
                  <a:gd name="T3" fmla="*/ 0 h 403"/>
                  <a:gd name="T4" fmla="*/ 463 w 463"/>
                  <a:gd name="T5" fmla="*/ 403 h 403"/>
                  <a:gd name="T6" fmla="*/ 0 w 463"/>
                  <a:gd name="T7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0" y="403"/>
                    </a:moveTo>
                    <a:lnTo>
                      <a:pt x="231" y="0"/>
                    </a:lnTo>
                    <a:lnTo>
                      <a:pt x="463" y="4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5" name="Freeform 70"/>
              <p:cNvSpPr>
                <a:spLocks/>
              </p:cNvSpPr>
              <p:nvPr/>
            </p:nvSpPr>
            <p:spPr bwMode="auto">
              <a:xfrm rot="10800000" flipH="1">
                <a:off x="11746313" y="1957336"/>
                <a:ext cx="1132424" cy="983550"/>
              </a:xfrm>
              <a:custGeom>
                <a:avLst/>
                <a:gdLst>
                  <a:gd name="T0" fmla="*/ 464 w 464"/>
                  <a:gd name="T1" fmla="*/ 0 h 403"/>
                  <a:gd name="T2" fmla="*/ 232 w 464"/>
                  <a:gd name="T3" fmla="*/ 403 h 403"/>
                  <a:gd name="T4" fmla="*/ 0 w 464"/>
                  <a:gd name="T5" fmla="*/ 0 h 403"/>
                  <a:gd name="T6" fmla="*/ 464 w 464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464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6" name="Freeform 74"/>
              <p:cNvSpPr>
                <a:spLocks/>
              </p:cNvSpPr>
              <p:nvPr userDrawn="1"/>
            </p:nvSpPr>
            <p:spPr bwMode="auto">
              <a:xfrm rot="10800000" flipH="1">
                <a:off x="7790152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7" name="Freeform 75"/>
              <p:cNvSpPr>
                <a:spLocks/>
              </p:cNvSpPr>
              <p:nvPr userDrawn="1"/>
            </p:nvSpPr>
            <p:spPr bwMode="auto">
              <a:xfrm rot="10800000" flipH="1">
                <a:off x="8353923" y="978669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8" name="Freeform 76"/>
              <p:cNvSpPr>
                <a:spLocks/>
              </p:cNvSpPr>
              <p:nvPr userDrawn="1"/>
            </p:nvSpPr>
            <p:spPr bwMode="auto">
              <a:xfrm rot="10800000" flipH="1">
                <a:off x="8920135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9" name="Freeform 77"/>
              <p:cNvSpPr>
                <a:spLocks/>
              </p:cNvSpPr>
              <p:nvPr/>
            </p:nvSpPr>
            <p:spPr bwMode="auto">
              <a:xfrm rot="10800000" flipH="1">
                <a:off x="9486347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0" name="Freeform 78"/>
              <p:cNvSpPr>
                <a:spLocks/>
              </p:cNvSpPr>
              <p:nvPr/>
            </p:nvSpPr>
            <p:spPr bwMode="auto">
              <a:xfrm rot="10800000" flipH="1">
                <a:off x="10616331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1" name="Freeform 79"/>
              <p:cNvSpPr>
                <a:spLocks/>
              </p:cNvSpPr>
              <p:nvPr/>
            </p:nvSpPr>
            <p:spPr bwMode="auto">
              <a:xfrm rot="10800000" flipH="1">
                <a:off x="11182543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2" name="Freeform 84"/>
              <p:cNvSpPr>
                <a:spLocks/>
              </p:cNvSpPr>
              <p:nvPr userDrawn="1"/>
            </p:nvSpPr>
            <p:spPr bwMode="auto">
              <a:xfrm rot="10800000" flipH="1">
                <a:off x="7790152" y="0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3" name="Freeform 85"/>
              <p:cNvSpPr>
                <a:spLocks/>
              </p:cNvSpPr>
              <p:nvPr userDrawn="1"/>
            </p:nvSpPr>
            <p:spPr bwMode="auto">
              <a:xfrm rot="10800000" flipH="1">
                <a:off x="8353923" y="0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4" name="Freeform 86"/>
              <p:cNvSpPr>
                <a:spLocks/>
              </p:cNvSpPr>
              <p:nvPr/>
            </p:nvSpPr>
            <p:spPr bwMode="auto">
              <a:xfrm rot="10800000" flipH="1">
                <a:off x="9486347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5" name="Freeform 87"/>
              <p:cNvSpPr>
                <a:spLocks/>
              </p:cNvSpPr>
              <p:nvPr/>
            </p:nvSpPr>
            <p:spPr bwMode="auto">
              <a:xfrm rot="10800000" flipH="1">
                <a:off x="10050119" y="0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6" name="Freeform 88"/>
              <p:cNvSpPr>
                <a:spLocks/>
              </p:cNvSpPr>
              <p:nvPr/>
            </p:nvSpPr>
            <p:spPr bwMode="auto">
              <a:xfrm rot="10800000" flipH="1">
                <a:off x="10616331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7" name="Freeform 89"/>
              <p:cNvSpPr>
                <a:spLocks/>
              </p:cNvSpPr>
              <p:nvPr/>
            </p:nvSpPr>
            <p:spPr bwMode="auto">
              <a:xfrm rot="10800000" flipH="1">
                <a:off x="11182543" y="0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8" name="Freeform 90"/>
              <p:cNvSpPr>
                <a:spLocks/>
              </p:cNvSpPr>
              <p:nvPr/>
            </p:nvSpPr>
            <p:spPr bwMode="auto">
              <a:xfrm rot="10800000" flipH="1">
                <a:off x="11746313" y="0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188" name="Pentagon 187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482497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1814" y="545147"/>
            <a:ext cx="459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34600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1814" y="545147"/>
            <a:ext cx="459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86736" y="1411661"/>
            <a:ext cx="2135590" cy="2177701"/>
          </a:xfrm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79337" y="1399537"/>
            <a:ext cx="2082729" cy="2177701"/>
          </a:xfrm>
        </p:spPr>
      </p:sp>
    </p:spTree>
    <p:extLst>
      <p:ext uri="{BB962C8B-B14F-4D97-AF65-F5344CB8AC3E}">
        <p14:creationId xmlns:p14="http://schemas.microsoft.com/office/powerpoint/2010/main" val="10744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 userDrawn="1"/>
        </p:nvGrpSpPr>
        <p:grpSpPr>
          <a:xfrm rot="16200000">
            <a:off x="4805787" y="-829212"/>
            <a:ext cx="5088585" cy="4409498"/>
            <a:chOff x="7790152" y="0"/>
            <a:chExt cx="5088585" cy="5879331"/>
          </a:xfrm>
        </p:grpSpPr>
        <p:sp>
          <p:nvSpPr>
            <p:cNvPr id="62" name="Freeform 36"/>
            <p:cNvSpPr>
              <a:spLocks/>
            </p:cNvSpPr>
            <p:nvPr userDrawn="1"/>
          </p:nvSpPr>
          <p:spPr bwMode="auto">
            <a:xfrm rot="10800000" flipH="1">
              <a:off x="7790152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37"/>
            <p:cNvSpPr>
              <a:spLocks/>
            </p:cNvSpPr>
            <p:nvPr userDrawn="1"/>
          </p:nvSpPr>
          <p:spPr bwMode="auto">
            <a:xfrm rot="10800000" flipH="1">
              <a:off x="8353923" y="489822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38"/>
            <p:cNvSpPr>
              <a:spLocks/>
            </p:cNvSpPr>
            <p:nvPr userDrawn="1"/>
          </p:nvSpPr>
          <p:spPr bwMode="auto">
            <a:xfrm rot="10800000" flipH="1">
              <a:off x="8920135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39"/>
            <p:cNvSpPr>
              <a:spLocks/>
            </p:cNvSpPr>
            <p:nvPr/>
          </p:nvSpPr>
          <p:spPr bwMode="auto">
            <a:xfrm rot="10800000" flipH="1">
              <a:off x="10050119" y="489822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40"/>
            <p:cNvSpPr>
              <a:spLocks/>
            </p:cNvSpPr>
            <p:nvPr/>
          </p:nvSpPr>
          <p:spPr bwMode="auto">
            <a:xfrm rot="10800000" flipH="1">
              <a:off x="10616331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41"/>
            <p:cNvSpPr>
              <a:spLocks/>
            </p:cNvSpPr>
            <p:nvPr/>
          </p:nvSpPr>
          <p:spPr bwMode="auto">
            <a:xfrm rot="10800000" flipH="1">
              <a:off x="11182543" y="489822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42"/>
            <p:cNvSpPr>
              <a:spLocks/>
            </p:cNvSpPr>
            <p:nvPr/>
          </p:nvSpPr>
          <p:spPr bwMode="auto">
            <a:xfrm rot="10800000" flipH="1">
              <a:off x="11746313" y="49006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46"/>
            <p:cNvSpPr>
              <a:spLocks/>
            </p:cNvSpPr>
            <p:nvPr userDrawn="1"/>
          </p:nvSpPr>
          <p:spPr bwMode="auto">
            <a:xfrm rot="10800000" flipH="1">
              <a:off x="7790152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47"/>
            <p:cNvSpPr>
              <a:spLocks/>
            </p:cNvSpPr>
            <p:nvPr userDrawn="1"/>
          </p:nvSpPr>
          <p:spPr bwMode="auto">
            <a:xfrm rot="10800000" flipH="1">
              <a:off x="8920135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 rot="10800000" flipH="1">
              <a:off x="9486347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 rot="10800000" flipH="1">
              <a:off x="10050119" y="3921995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 rot="10800000" flipH="1">
              <a:off x="10616331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 rot="10800000" flipH="1">
              <a:off x="11182543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56"/>
            <p:cNvSpPr>
              <a:spLocks/>
            </p:cNvSpPr>
            <p:nvPr userDrawn="1"/>
          </p:nvSpPr>
          <p:spPr bwMode="auto">
            <a:xfrm rot="10800000" flipH="1">
              <a:off x="7790152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57"/>
            <p:cNvSpPr>
              <a:spLocks/>
            </p:cNvSpPr>
            <p:nvPr userDrawn="1"/>
          </p:nvSpPr>
          <p:spPr bwMode="auto">
            <a:xfrm rot="10800000" flipH="1">
              <a:off x="835392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58"/>
            <p:cNvSpPr>
              <a:spLocks/>
            </p:cNvSpPr>
            <p:nvPr userDrawn="1"/>
          </p:nvSpPr>
          <p:spPr bwMode="auto">
            <a:xfrm rot="10800000" flipH="1">
              <a:off x="8920135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59"/>
            <p:cNvSpPr>
              <a:spLocks/>
            </p:cNvSpPr>
            <p:nvPr/>
          </p:nvSpPr>
          <p:spPr bwMode="auto">
            <a:xfrm rot="10800000" flipH="1">
              <a:off x="9486347" y="294088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60"/>
            <p:cNvSpPr>
              <a:spLocks/>
            </p:cNvSpPr>
            <p:nvPr/>
          </p:nvSpPr>
          <p:spPr bwMode="auto">
            <a:xfrm rot="10800000" flipH="1">
              <a:off x="10050119" y="2940886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61"/>
            <p:cNvSpPr>
              <a:spLocks/>
            </p:cNvSpPr>
            <p:nvPr/>
          </p:nvSpPr>
          <p:spPr bwMode="auto">
            <a:xfrm rot="10800000" flipH="1">
              <a:off x="11182543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62"/>
            <p:cNvSpPr>
              <a:spLocks/>
            </p:cNvSpPr>
            <p:nvPr/>
          </p:nvSpPr>
          <p:spPr bwMode="auto">
            <a:xfrm rot="10800000" flipH="1">
              <a:off x="1174631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65"/>
            <p:cNvSpPr>
              <a:spLocks/>
            </p:cNvSpPr>
            <p:nvPr userDrawn="1"/>
          </p:nvSpPr>
          <p:spPr bwMode="auto">
            <a:xfrm rot="10800000" flipH="1">
              <a:off x="835392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66"/>
            <p:cNvSpPr>
              <a:spLocks/>
            </p:cNvSpPr>
            <p:nvPr/>
          </p:nvSpPr>
          <p:spPr bwMode="auto">
            <a:xfrm rot="10800000" flipH="1">
              <a:off x="9486347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67"/>
            <p:cNvSpPr>
              <a:spLocks/>
            </p:cNvSpPr>
            <p:nvPr/>
          </p:nvSpPr>
          <p:spPr bwMode="auto">
            <a:xfrm rot="10800000" flipH="1">
              <a:off x="10050119" y="1957336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68"/>
            <p:cNvSpPr>
              <a:spLocks/>
            </p:cNvSpPr>
            <p:nvPr/>
          </p:nvSpPr>
          <p:spPr bwMode="auto">
            <a:xfrm rot="10800000" flipH="1">
              <a:off x="10616331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69"/>
            <p:cNvSpPr>
              <a:spLocks/>
            </p:cNvSpPr>
            <p:nvPr/>
          </p:nvSpPr>
          <p:spPr bwMode="auto">
            <a:xfrm rot="10800000" flipH="1">
              <a:off x="11182543" y="1957336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70"/>
            <p:cNvSpPr>
              <a:spLocks/>
            </p:cNvSpPr>
            <p:nvPr/>
          </p:nvSpPr>
          <p:spPr bwMode="auto">
            <a:xfrm rot="10800000" flipH="1">
              <a:off x="1174631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74"/>
            <p:cNvSpPr>
              <a:spLocks/>
            </p:cNvSpPr>
            <p:nvPr userDrawn="1"/>
          </p:nvSpPr>
          <p:spPr bwMode="auto">
            <a:xfrm rot="10800000" flipH="1">
              <a:off x="7790152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75"/>
            <p:cNvSpPr>
              <a:spLocks/>
            </p:cNvSpPr>
            <p:nvPr userDrawn="1"/>
          </p:nvSpPr>
          <p:spPr bwMode="auto">
            <a:xfrm rot="10800000" flipH="1">
              <a:off x="8353923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76"/>
            <p:cNvSpPr>
              <a:spLocks/>
            </p:cNvSpPr>
            <p:nvPr userDrawn="1"/>
          </p:nvSpPr>
          <p:spPr bwMode="auto">
            <a:xfrm rot="10800000" flipH="1">
              <a:off x="8920135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77"/>
            <p:cNvSpPr>
              <a:spLocks/>
            </p:cNvSpPr>
            <p:nvPr/>
          </p:nvSpPr>
          <p:spPr bwMode="auto">
            <a:xfrm rot="10800000" flipH="1">
              <a:off x="948634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78"/>
            <p:cNvSpPr>
              <a:spLocks/>
            </p:cNvSpPr>
            <p:nvPr/>
          </p:nvSpPr>
          <p:spPr bwMode="auto">
            <a:xfrm rot="10800000" flipH="1">
              <a:off x="10616331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79"/>
            <p:cNvSpPr>
              <a:spLocks/>
            </p:cNvSpPr>
            <p:nvPr/>
          </p:nvSpPr>
          <p:spPr bwMode="auto">
            <a:xfrm rot="10800000" flipH="1">
              <a:off x="11182543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84"/>
            <p:cNvSpPr>
              <a:spLocks/>
            </p:cNvSpPr>
            <p:nvPr userDrawn="1"/>
          </p:nvSpPr>
          <p:spPr bwMode="auto">
            <a:xfrm rot="10800000" flipH="1">
              <a:off x="7790152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85"/>
            <p:cNvSpPr>
              <a:spLocks/>
            </p:cNvSpPr>
            <p:nvPr userDrawn="1"/>
          </p:nvSpPr>
          <p:spPr bwMode="auto">
            <a:xfrm rot="10800000" flipH="1">
              <a:off x="835392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86"/>
            <p:cNvSpPr>
              <a:spLocks/>
            </p:cNvSpPr>
            <p:nvPr/>
          </p:nvSpPr>
          <p:spPr bwMode="auto">
            <a:xfrm rot="10800000" flipH="1">
              <a:off x="948634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87"/>
            <p:cNvSpPr>
              <a:spLocks/>
            </p:cNvSpPr>
            <p:nvPr/>
          </p:nvSpPr>
          <p:spPr bwMode="auto">
            <a:xfrm rot="10800000" flipH="1">
              <a:off x="10050119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88"/>
            <p:cNvSpPr>
              <a:spLocks/>
            </p:cNvSpPr>
            <p:nvPr/>
          </p:nvSpPr>
          <p:spPr bwMode="auto">
            <a:xfrm rot="10800000" flipH="1">
              <a:off x="10616331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89"/>
            <p:cNvSpPr>
              <a:spLocks/>
            </p:cNvSpPr>
            <p:nvPr/>
          </p:nvSpPr>
          <p:spPr bwMode="auto">
            <a:xfrm rot="10800000" flipH="1">
              <a:off x="11182543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90"/>
            <p:cNvSpPr>
              <a:spLocks/>
            </p:cNvSpPr>
            <p:nvPr/>
          </p:nvSpPr>
          <p:spPr bwMode="auto">
            <a:xfrm rot="10800000" flipH="1">
              <a:off x="1174631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 rot="16200000">
            <a:off x="27458" y="-1078395"/>
            <a:ext cx="5088585" cy="5143500"/>
            <a:chOff x="7790152" y="0"/>
            <a:chExt cx="5088585" cy="6858000"/>
          </a:xfrm>
        </p:grpSpPr>
        <p:sp>
          <p:nvSpPr>
            <p:cNvPr id="9" name="Freeform 27"/>
            <p:cNvSpPr>
              <a:spLocks/>
            </p:cNvSpPr>
            <p:nvPr userDrawn="1"/>
          </p:nvSpPr>
          <p:spPr bwMode="auto">
            <a:xfrm rot="10800000" flipH="1">
              <a:off x="8353923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28"/>
            <p:cNvSpPr>
              <a:spLocks/>
            </p:cNvSpPr>
            <p:nvPr userDrawn="1"/>
          </p:nvSpPr>
          <p:spPr bwMode="auto">
            <a:xfrm rot="10800000" flipH="1">
              <a:off x="8920135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 rot="10800000" flipH="1">
              <a:off x="948634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 rot="10800000" flipH="1">
              <a:off x="10050119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 rot="10800000" flipH="1">
              <a:off x="10616331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32"/>
            <p:cNvSpPr>
              <a:spLocks/>
            </p:cNvSpPr>
            <p:nvPr/>
          </p:nvSpPr>
          <p:spPr bwMode="auto">
            <a:xfrm rot="10800000" flipH="1">
              <a:off x="11746313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36"/>
            <p:cNvSpPr>
              <a:spLocks/>
            </p:cNvSpPr>
            <p:nvPr userDrawn="1"/>
          </p:nvSpPr>
          <p:spPr bwMode="auto">
            <a:xfrm rot="10800000" flipH="1">
              <a:off x="7790152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37"/>
            <p:cNvSpPr>
              <a:spLocks/>
            </p:cNvSpPr>
            <p:nvPr userDrawn="1"/>
          </p:nvSpPr>
          <p:spPr bwMode="auto">
            <a:xfrm rot="10800000" flipH="1">
              <a:off x="8353923" y="489822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38"/>
            <p:cNvSpPr>
              <a:spLocks/>
            </p:cNvSpPr>
            <p:nvPr userDrawn="1"/>
          </p:nvSpPr>
          <p:spPr bwMode="auto">
            <a:xfrm rot="10800000" flipH="1">
              <a:off x="8920135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39"/>
            <p:cNvSpPr>
              <a:spLocks/>
            </p:cNvSpPr>
            <p:nvPr/>
          </p:nvSpPr>
          <p:spPr bwMode="auto">
            <a:xfrm rot="10800000" flipH="1">
              <a:off x="10050119" y="489822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40"/>
            <p:cNvSpPr>
              <a:spLocks/>
            </p:cNvSpPr>
            <p:nvPr/>
          </p:nvSpPr>
          <p:spPr bwMode="auto">
            <a:xfrm rot="10800000" flipH="1">
              <a:off x="10616331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 rot="10800000" flipH="1">
              <a:off x="11182543" y="489822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42"/>
            <p:cNvSpPr>
              <a:spLocks/>
            </p:cNvSpPr>
            <p:nvPr/>
          </p:nvSpPr>
          <p:spPr bwMode="auto">
            <a:xfrm rot="10800000" flipH="1">
              <a:off x="11746313" y="49006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 rot="10800000" flipH="1">
              <a:off x="7790152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 rot="10800000" flipH="1">
              <a:off x="8920135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 rot="10800000" flipH="1">
              <a:off x="9486347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 rot="10800000" flipH="1">
              <a:off x="10050119" y="3921995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50"/>
            <p:cNvSpPr>
              <a:spLocks/>
            </p:cNvSpPr>
            <p:nvPr/>
          </p:nvSpPr>
          <p:spPr bwMode="auto">
            <a:xfrm rot="10800000" flipH="1">
              <a:off x="10616331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 rot="10800000" flipH="1">
              <a:off x="11182543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56"/>
            <p:cNvSpPr>
              <a:spLocks/>
            </p:cNvSpPr>
            <p:nvPr userDrawn="1"/>
          </p:nvSpPr>
          <p:spPr bwMode="auto">
            <a:xfrm rot="10800000" flipH="1">
              <a:off x="7790152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57"/>
            <p:cNvSpPr>
              <a:spLocks/>
            </p:cNvSpPr>
            <p:nvPr userDrawn="1"/>
          </p:nvSpPr>
          <p:spPr bwMode="auto">
            <a:xfrm rot="10800000" flipH="1">
              <a:off x="835392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58"/>
            <p:cNvSpPr>
              <a:spLocks/>
            </p:cNvSpPr>
            <p:nvPr userDrawn="1"/>
          </p:nvSpPr>
          <p:spPr bwMode="auto">
            <a:xfrm rot="10800000" flipH="1">
              <a:off x="8920135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59"/>
            <p:cNvSpPr>
              <a:spLocks/>
            </p:cNvSpPr>
            <p:nvPr/>
          </p:nvSpPr>
          <p:spPr bwMode="auto">
            <a:xfrm rot="10800000" flipH="1">
              <a:off x="9486347" y="294088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60"/>
            <p:cNvSpPr>
              <a:spLocks/>
            </p:cNvSpPr>
            <p:nvPr/>
          </p:nvSpPr>
          <p:spPr bwMode="auto">
            <a:xfrm rot="10800000" flipH="1">
              <a:off x="10050119" y="2940886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61"/>
            <p:cNvSpPr>
              <a:spLocks/>
            </p:cNvSpPr>
            <p:nvPr/>
          </p:nvSpPr>
          <p:spPr bwMode="auto">
            <a:xfrm rot="10800000" flipH="1">
              <a:off x="11182543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62"/>
            <p:cNvSpPr>
              <a:spLocks/>
            </p:cNvSpPr>
            <p:nvPr/>
          </p:nvSpPr>
          <p:spPr bwMode="auto">
            <a:xfrm rot="10800000" flipH="1">
              <a:off x="1174631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65"/>
            <p:cNvSpPr>
              <a:spLocks/>
            </p:cNvSpPr>
            <p:nvPr userDrawn="1"/>
          </p:nvSpPr>
          <p:spPr bwMode="auto">
            <a:xfrm rot="10800000" flipH="1">
              <a:off x="835392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66"/>
            <p:cNvSpPr>
              <a:spLocks/>
            </p:cNvSpPr>
            <p:nvPr/>
          </p:nvSpPr>
          <p:spPr bwMode="auto">
            <a:xfrm rot="10800000" flipH="1">
              <a:off x="9486347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 rot="10800000" flipH="1">
              <a:off x="10050119" y="1957336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 rot="10800000" flipH="1">
              <a:off x="10616331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 rot="10800000" flipH="1">
              <a:off x="11182543" y="1957336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 rot="10800000" flipH="1">
              <a:off x="1174631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74"/>
            <p:cNvSpPr>
              <a:spLocks/>
            </p:cNvSpPr>
            <p:nvPr userDrawn="1"/>
          </p:nvSpPr>
          <p:spPr bwMode="auto">
            <a:xfrm rot="10800000" flipH="1">
              <a:off x="7790152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75"/>
            <p:cNvSpPr>
              <a:spLocks/>
            </p:cNvSpPr>
            <p:nvPr userDrawn="1"/>
          </p:nvSpPr>
          <p:spPr bwMode="auto">
            <a:xfrm rot="10800000" flipH="1">
              <a:off x="8353923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76"/>
            <p:cNvSpPr>
              <a:spLocks/>
            </p:cNvSpPr>
            <p:nvPr userDrawn="1"/>
          </p:nvSpPr>
          <p:spPr bwMode="auto">
            <a:xfrm rot="10800000" flipH="1">
              <a:off x="8920135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77"/>
            <p:cNvSpPr>
              <a:spLocks/>
            </p:cNvSpPr>
            <p:nvPr/>
          </p:nvSpPr>
          <p:spPr bwMode="auto">
            <a:xfrm rot="10800000" flipH="1">
              <a:off x="948634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78"/>
            <p:cNvSpPr>
              <a:spLocks/>
            </p:cNvSpPr>
            <p:nvPr/>
          </p:nvSpPr>
          <p:spPr bwMode="auto">
            <a:xfrm rot="10800000" flipH="1">
              <a:off x="10616331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79"/>
            <p:cNvSpPr>
              <a:spLocks/>
            </p:cNvSpPr>
            <p:nvPr/>
          </p:nvSpPr>
          <p:spPr bwMode="auto">
            <a:xfrm rot="10800000" flipH="1">
              <a:off x="11182543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84"/>
            <p:cNvSpPr>
              <a:spLocks/>
            </p:cNvSpPr>
            <p:nvPr userDrawn="1"/>
          </p:nvSpPr>
          <p:spPr bwMode="auto">
            <a:xfrm rot="10800000" flipH="1">
              <a:off x="7790152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85"/>
            <p:cNvSpPr>
              <a:spLocks/>
            </p:cNvSpPr>
            <p:nvPr userDrawn="1"/>
          </p:nvSpPr>
          <p:spPr bwMode="auto">
            <a:xfrm rot="10800000" flipH="1">
              <a:off x="835392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86"/>
            <p:cNvSpPr>
              <a:spLocks/>
            </p:cNvSpPr>
            <p:nvPr/>
          </p:nvSpPr>
          <p:spPr bwMode="auto">
            <a:xfrm rot="10800000" flipH="1">
              <a:off x="948634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87"/>
            <p:cNvSpPr>
              <a:spLocks/>
            </p:cNvSpPr>
            <p:nvPr/>
          </p:nvSpPr>
          <p:spPr bwMode="auto">
            <a:xfrm rot="10800000" flipH="1">
              <a:off x="10050119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88"/>
            <p:cNvSpPr>
              <a:spLocks/>
            </p:cNvSpPr>
            <p:nvPr/>
          </p:nvSpPr>
          <p:spPr bwMode="auto">
            <a:xfrm rot="10800000" flipH="1">
              <a:off x="10616331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89"/>
            <p:cNvSpPr>
              <a:spLocks/>
            </p:cNvSpPr>
            <p:nvPr/>
          </p:nvSpPr>
          <p:spPr bwMode="auto">
            <a:xfrm rot="10800000" flipH="1">
              <a:off x="11182543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90"/>
            <p:cNvSpPr>
              <a:spLocks/>
            </p:cNvSpPr>
            <p:nvPr/>
          </p:nvSpPr>
          <p:spPr bwMode="auto">
            <a:xfrm rot="10800000" flipH="1">
              <a:off x="1174631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" name="Pentagon 6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4251" y="545147"/>
            <a:ext cx="486000" cy="365125"/>
          </a:xfrm>
          <a:prstGeom prst="rect">
            <a:avLst/>
          </a:prstGeom>
        </p:spPr>
        <p:txBody>
          <a:bodyPr/>
          <a:lstStyle>
            <a:lvl1pPr algn="ctr">
              <a:defRPr sz="1350"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74722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725358" y="545147"/>
            <a:ext cx="432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-613132" y="0"/>
            <a:ext cx="4663927" cy="6858000"/>
            <a:chOff x="5973431" y="0"/>
            <a:chExt cx="6218569" cy="6858000"/>
          </a:xfrm>
        </p:grpSpPr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7103414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>
              <a:off x="7669626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9365820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10495804" y="0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1106201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40"/>
            <p:cNvSpPr>
              <a:spLocks/>
            </p:cNvSpPr>
            <p:nvPr/>
          </p:nvSpPr>
          <p:spPr bwMode="auto">
            <a:xfrm>
              <a:off x="7669626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42"/>
            <p:cNvSpPr>
              <a:spLocks/>
            </p:cNvSpPr>
            <p:nvPr/>
          </p:nvSpPr>
          <p:spPr bwMode="auto">
            <a:xfrm>
              <a:off x="8799608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44"/>
            <p:cNvSpPr>
              <a:spLocks/>
            </p:cNvSpPr>
            <p:nvPr/>
          </p:nvSpPr>
          <p:spPr bwMode="auto">
            <a:xfrm>
              <a:off x="9932032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45"/>
            <p:cNvSpPr>
              <a:spLocks/>
            </p:cNvSpPr>
            <p:nvPr/>
          </p:nvSpPr>
          <p:spPr bwMode="auto">
            <a:xfrm>
              <a:off x="1106201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47"/>
            <p:cNvSpPr>
              <a:spLocks/>
            </p:cNvSpPr>
            <p:nvPr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49"/>
            <p:cNvSpPr>
              <a:spLocks/>
            </p:cNvSpPr>
            <p:nvPr/>
          </p:nvSpPr>
          <p:spPr bwMode="auto">
            <a:xfrm>
              <a:off x="7103414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766962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9365820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9932032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0495805" y="1957336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106201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993203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10495805" y="2936005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10495805" y="3917114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1106201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76"/>
            <p:cNvSpPr>
              <a:spLocks/>
            </p:cNvSpPr>
            <p:nvPr userDrawn="1"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993203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82"/>
            <p:cNvSpPr>
              <a:spLocks/>
            </p:cNvSpPr>
            <p:nvPr/>
          </p:nvSpPr>
          <p:spPr bwMode="auto">
            <a:xfrm>
              <a:off x="10495805" y="4900662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1106201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10495805" y="5879331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00259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 userDrawn="1"/>
        </p:nvGrpSpPr>
        <p:grpSpPr>
          <a:xfrm>
            <a:off x="5088096" y="-17633"/>
            <a:ext cx="4663927" cy="6858000"/>
            <a:chOff x="5973431" y="0"/>
            <a:chExt cx="6218569" cy="6858000"/>
          </a:xfrm>
        </p:grpSpPr>
        <p:sp>
          <p:nvSpPr>
            <p:cNvPr id="132" name="Freeform 28"/>
            <p:cNvSpPr>
              <a:spLocks/>
            </p:cNvSpPr>
            <p:nvPr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30"/>
            <p:cNvSpPr>
              <a:spLocks/>
            </p:cNvSpPr>
            <p:nvPr/>
          </p:nvSpPr>
          <p:spPr bwMode="auto">
            <a:xfrm>
              <a:off x="7103414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Freeform 31"/>
            <p:cNvSpPr>
              <a:spLocks/>
            </p:cNvSpPr>
            <p:nvPr/>
          </p:nvSpPr>
          <p:spPr bwMode="auto">
            <a:xfrm>
              <a:off x="7669626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33"/>
            <p:cNvSpPr>
              <a:spLocks/>
            </p:cNvSpPr>
            <p:nvPr/>
          </p:nvSpPr>
          <p:spPr bwMode="auto">
            <a:xfrm>
              <a:off x="9365820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34"/>
            <p:cNvSpPr>
              <a:spLocks/>
            </p:cNvSpPr>
            <p:nvPr/>
          </p:nvSpPr>
          <p:spPr bwMode="auto">
            <a:xfrm>
              <a:off x="10495804" y="0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35"/>
            <p:cNvSpPr>
              <a:spLocks/>
            </p:cNvSpPr>
            <p:nvPr/>
          </p:nvSpPr>
          <p:spPr bwMode="auto">
            <a:xfrm>
              <a:off x="1106201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38"/>
            <p:cNvSpPr>
              <a:spLocks/>
            </p:cNvSpPr>
            <p:nvPr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40"/>
            <p:cNvSpPr>
              <a:spLocks/>
            </p:cNvSpPr>
            <p:nvPr/>
          </p:nvSpPr>
          <p:spPr bwMode="auto">
            <a:xfrm>
              <a:off x="7669626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Freeform 42"/>
            <p:cNvSpPr>
              <a:spLocks/>
            </p:cNvSpPr>
            <p:nvPr/>
          </p:nvSpPr>
          <p:spPr bwMode="auto">
            <a:xfrm>
              <a:off x="8799608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44"/>
            <p:cNvSpPr>
              <a:spLocks/>
            </p:cNvSpPr>
            <p:nvPr/>
          </p:nvSpPr>
          <p:spPr bwMode="auto">
            <a:xfrm>
              <a:off x="9932032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45"/>
            <p:cNvSpPr>
              <a:spLocks/>
            </p:cNvSpPr>
            <p:nvPr/>
          </p:nvSpPr>
          <p:spPr bwMode="auto">
            <a:xfrm>
              <a:off x="1106201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47"/>
            <p:cNvSpPr>
              <a:spLocks/>
            </p:cNvSpPr>
            <p:nvPr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49"/>
            <p:cNvSpPr>
              <a:spLocks/>
            </p:cNvSpPr>
            <p:nvPr/>
          </p:nvSpPr>
          <p:spPr bwMode="auto">
            <a:xfrm>
              <a:off x="7103414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Freeform 50"/>
            <p:cNvSpPr>
              <a:spLocks/>
            </p:cNvSpPr>
            <p:nvPr/>
          </p:nvSpPr>
          <p:spPr bwMode="auto">
            <a:xfrm>
              <a:off x="766962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52"/>
            <p:cNvSpPr>
              <a:spLocks/>
            </p:cNvSpPr>
            <p:nvPr/>
          </p:nvSpPr>
          <p:spPr bwMode="auto">
            <a:xfrm>
              <a:off x="9365820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53"/>
            <p:cNvSpPr>
              <a:spLocks/>
            </p:cNvSpPr>
            <p:nvPr/>
          </p:nvSpPr>
          <p:spPr bwMode="auto">
            <a:xfrm>
              <a:off x="9932032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54"/>
            <p:cNvSpPr>
              <a:spLocks/>
            </p:cNvSpPr>
            <p:nvPr/>
          </p:nvSpPr>
          <p:spPr bwMode="auto">
            <a:xfrm>
              <a:off x="10495805" y="1957336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55"/>
            <p:cNvSpPr>
              <a:spLocks/>
            </p:cNvSpPr>
            <p:nvPr/>
          </p:nvSpPr>
          <p:spPr bwMode="auto">
            <a:xfrm>
              <a:off x="1106201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Freeform 58"/>
            <p:cNvSpPr>
              <a:spLocks/>
            </p:cNvSpPr>
            <p:nvPr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Freeform 63"/>
            <p:cNvSpPr>
              <a:spLocks/>
            </p:cNvSpPr>
            <p:nvPr/>
          </p:nvSpPr>
          <p:spPr bwMode="auto">
            <a:xfrm>
              <a:off x="993203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Freeform 64"/>
            <p:cNvSpPr>
              <a:spLocks/>
            </p:cNvSpPr>
            <p:nvPr/>
          </p:nvSpPr>
          <p:spPr bwMode="auto">
            <a:xfrm>
              <a:off x="10495805" y="2936005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Freeform 72"/>
            <p:cNvSpPr>
              <a:spLocks/>
            </p:cNvSpPr>
            <p:nvPr/>
          </p:nvSpPr>
          <p:spPr bwMode="auto">
            <a:xfrm>
              <a:off x="10495805" y="3917114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Freeform 73"/>
            <p:cNvSpPr>
              <a:spLocks/>
            </p:cNvSpPr>
            <p:nvPr/>
          </p:nvSpPr>
          <p:spPr bwMode="auto">
            <a:xfrm>
              <a:off x="1106201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Freeform 76"/>
            <p:cNvSpPr>
              <a:spLocks/>
            </p:cNvSpPr>
            <p:nvPr userDrawn="1"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Freeform 81"/>
            <p:cNvSpPr>
              <a:spLocks/>
            </p:cNvSpPr>
            <p:nvPr/>
          </p:nvSpPr>
          <p:spPr bwMode="auto">
            <a:xfrm>
              <a:off x="993203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Freeform 82"/>
            <p:cNvSpPr>
              <a:spLocks/>
            </p:cNvSpPr>
            <p:nvPr/>
          </p:nvSpPr>
          <p:spPr bwMode="auto">
            <a:xfrm>
              <a:off x="10495805" y="4900662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Freeform 83"/>
            <p:cNvSpPr>
              <a:spLocks/>
            </p:cNvSpPr>
            <p:nvPr/>
          </p:nvSpPr>
          <p:spPr bwMode="auto">
            <a:xfrm>
              <a:off x="1106201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3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4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Freeform 92"/>
            <p:cNvSpPr>
              <a:spLocks/>
            </p:cNvSpPr>
            <p:nvPr/>
          </p:nvSpPr>
          <p:spPr bwMode="auto">
            <a:xfrm>
              <a:off x="10495805" y="5879331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712539" y="545147"/>
            <a:ext cx="432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08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1814" y="545147"/>
            <a:ext cx="459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7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0" y="2336501"/>
            <a:ext cx="5850083" cy="2554000"/>
          </a:xfrm>
        </p:spPr>
      </p:sp>
    </p:spTree>
    <p:extLst>
      <p:ext uri="{BB962C8B-B14F-4D97-AF65-F5344CB8AC3E}">
        <p14:creationId xmlns:p14="http://schemas.microsoft.com/office/powerpoint/2010/main" val="733027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0421-3052-4883-8875-7F122E29084F}" type="datetimeFigureOut">
              <a:rPr lang="id-ID" smtClean="0"/>
              <a:t>24/04/2018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31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0421-3052-4883-8875-7F122E29084F}" type="datetimeFigureOut">
              <a:rPr lang="id-ID" smtClean="0"/>
              <a:t>24/04/2018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64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4156075"/>
          </a:xfrm>
        </p:spPr>
        <p:txBody>
          <a:bodyPr/>
          <a:lstStyle/>
          <a:p>
            <a:endParaRPr lang="id-ID"/>
          </a:p>
        </p:txBody>
      </p:sp>
      <p:sp>
        <p:nvSpPr>
          <p:cNvPr id="19" name="Pentagon 18"/>
          <p:cNvSpPr/>
          <p:nvPr userDrawn="1"/>
        </p:nvSpPr>
        <p:spPr>
          <a:xfrm rot="10800000">
            <a:off x="8598322" y="631595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2200" y="6350197"/>
            <a:ext cx="382742" cy="365125"/>
          </a:xfrm>
          <a:prstGeom prst="rect">
            <a:avLst/>
          </a:prstGeom>
        </p:spPr>
        <p:txBody>
          <a:bodyPr/>
          <a:lstStyle>
            <a:lvl1pPr algn="r">
              <a:defRPr sz="1350"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926" y="6075947"/>
            <a:ext cx="533759" cy="78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800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488133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75001" y="1769800"/>
            <a:ext cx="7788383" cy="2838450"/>
          </a:xfrm>
        </p:spPr>
        <p:txBody>
          <a:bodyPr/>
          <a:lstStyle/>
          <a:p>
            <a:endParaRPr lang="id-ID" dirty="0"/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939800" y="-1168756"/>
            <a:ext cx="11049000" cy="5206403"/>
            <a:chOff x="1" y="-1168756"/>
            <a:chExt cx="9554828" cy="5206403"/>
          </a:xfrm>
        </p:grpSpPr>
        <p:grpSp>
          <p:nvGrpSpPr>
            <p:cNvPr id="102" name="Group 101"/>
            <p:cNvGrpSpPr/>
            <p:nvPr userDrawn="1"/>
          </p:nvGrpSpPr>
          <p:grpSpPr>
            <a:xfrm rot="16200000">
              <a:off x="4805787" y="-829212"/>
              <a:ext cx="5088585" cy="4409498"/>
              <a:chOff x="7790152" y="0"/>
              <a:chExt cx="5088585" cy="5879331"/>
            </a:xfrm>
          </p:grpSpPr>
          <p:sp>
            <p:nvSpPr>
              <p:cNvPr id="149" name="Freeform 36"/>
              <p:cNvSpPr>
                <a:spLocks/>
              </p:cNvSpPr>
              <p:nvPr userDrawn="1"/>
            </p:nvSpPr>
            <p:spPr bwMode="auto">
              <a:xfrm rot="10800000" flipH="1">
                <a:off x="7790152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0" name="Freeform 37"/>
              <p:cNvSpPr>
                <a:spLocks/>
              </p:cNvSpPr>
              <p:nvPr userDrawn="1"/>
            </p:nvSpPr>
            <p:spPr bwMode="auto">
              <a:xfrm rot="10800000" flipH="1">
                <a:off x="8353923" y="4898222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1" name="Freeform 38"/>
              <p:cNvSpPr>
                <a:spLocks/>
              </p:cNvSpPr>
              <p:nvPr userDrawn="1"/>
            </p:nvSpPr>
            <p:spPr bwMode="auto">
              <a:xfrm rot="10800000" flipH="1">
                <a:off x="8920135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2" name="Freeform 39"/>
              <p:cNvSpPr>
                <a:spLocks/>
              </p:cNvSpPr>
              <p:nvPr/>
            </p:nvSpPr>
            <p:spPr bwMode="auto">
              <a:xfrm rot="10800000" flipH="1">
                <a:off x="10050119" y="4898222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3" name="Freeform 40"/>
              <p:cNvSpPr>
                <a:spLocks/>
              </p:cNvSpPr>
              <p:nvPr/>
            </p:nvSpPr>
            <p:spPr bwMode="auto">
              <a:xfrm rot="10800000" flipH="1">
                <a:off x="10616331" y="4900662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4" name="Freeform 41"/>
              <p:cNvSpPr>
                <a:spLocks/>
              </p:cNvSpPr>
              <p:nvPr/>
            </p:nvSpPr>
            <p:spPr bwMode="auto">
              <a:xfrm rot="10800000" flipH="1">
                <a:off x="11182543" y="489822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5" name="Freeform 42"/>
              <p:cNvSpPr>
                <a:spLocks/>
              </p:cNvSpPr>
              <p:nvPr/>
            </p:nvSpPr>
            <p:spPr bwMode="auto">
              <a:xfrm rot="10800000" flipH="1">
                <a:off x="11746313" y="4900662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6" name="Freeform 46"/>
              <p:cNvSpPr>
                <a:spLocks/>
              </p:cNvSpPr>
              <p:nvPr userDrawn="1"/>
            </p:nvSpPr>
            <p:spPr bwMode="auto">
              <a:xfrm rot="10800000" flipH="1">
                <a:off x="7790152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7" name="Freeform 47"/>
              <p:cNvSpPr>
                <a:spLocks/>
              </p:cNvSpPr>
              <p:nvPr userDrawn="1"/>
            </p:nvSpPr>
            <p:spPr bwMode="auto">
              <a:xfrm rot="10800000" flipH="1">
                <a:off x="8920135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8" name="Freeform 48"/>
              <p:cNvSpPr>
                <a:spLocks/>
              </p:cNvSpPr>
              <p:nvPr/>
            </p:nvSpPr>
            <p:spPr bwMode="auto">
              <a:xfrm rot="10800000" flipH="1">
                <a:off x="9486347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9" name="Freeform 49"/>
              <p:cNvSpPr>
                <a:spLocks/>
              </p:cNvSpPr>
              <p:nvPr/>
            </p:nvSpPr>
            <p:spPr bwMode="auto">
              <a:xfrm rot="10800000" flipH="1">
                <a:off x="10050119" y="3921995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0" name="Freeform 50"/>
              <p:cNvSpPr>
                <a:spLocks/>
              </p:cNvSpPr>
              <p:nvPr/>
            </p:nvSpPr>
            <p:spPr bwMode="auto">
              <a:xfrm rot="10800000" flipH="1">
                <a:off x="10616331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1" name="Freeform 51"/>
              <p:cNvSpPr>
                <a:spLocks/>
              </p:cNvSpPr>
              <p:nvPr/>
            </p:nvSpPr>
            <p:spPr bwMode="auto">
              <a:xfrm rot="10800000" flipH="1">
                <a:off x="11182543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2" name="Freeform 56"/>
              <p:cNvSpPr>
                <a:spLocks/>
              </p:cNvSpPr>
              <p:nvPr userDrawn="1"/>
            </p:nvSpPr>
            <p:spPr bwMode="auto">
              <a:xfrm rot="10800000" flipH="1">
                <a:off x="7790152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1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1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3" name="Freeform 57"/>
              <p:cNvSpPr>
                <a:spLocks/>
              </p:cNvSpPr>
              <p:nvPr userDrawn="1"/>
            </p:nvSpPr>
            <p:spPr bwMode="auto">
              <a:xfrm rot="10800000" flipH="1">
                <a:off x="8353923" y="2940886"/>
                <a:ext cx="1132424" cy="981109"/>
              </a:xfrm>
              <a:custGeom>
                <a:avLst/>
                <a:gdLst>
                  <a:gd name="T0" fmla="*/ 0 w 464"/>
                  <a:gd name="T1" fmla="*/ 402 h 402"/>
                  <a:gd name="T2" fmla="*/ 232 w 464"/>
                  <a:gd name="T3" fmla="*/ 0 h 402"/>
                  <a:gd name="T4" fmla="*/ 464 w 464"/>
                  <a:gd name="T5" fmla="*/ 402 h 402"/>
                  <a:gd name="T6" fmla="*/ 0 w 464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0" y="402"/>
                    </a:moveTo>
                    <a:lnTo>
                      <a:pt x="232" y="0"/>
                    </a:lnTo>
                    <a:lnTo>
                      <a:pt x="464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4" name="Freeform 58"/>
              <p:cNvSpPr>
                <a:spLocks/>
              </p:cNvSpPr>
              <p:nvPr userDrawn="1"/>
            </p:nvSpPr>
            <p:spPr bwMode="auto">
              <a:xfrm rot="10800000" flipH="1">
                <a:off x="8920135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2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5" name="Freeform 59"/>
              <p:cNvSpPr>
                <a:spLocks/>
              </p:cNvSpPr>
              <p:nvPr/>
            </p:nvSpPr>
            <p:spPr bwMode="auto">
              <a:xfrm rot="10800000" flipH="1">
                <a:off x="9486347" y="2940886"/>
                <a:ext cx="1129983" cy="981109"/>
              </a:xfrm>
              <a:custGeom>
                <a:avLst/>
                <a:gdLst>
                  <a:gd name="T0" fmla="*/ 0 w 463"/>
                  <a:gd name="T1" fmla="*/ 402 h 402"/>
                  <a:gd name="T2" fmla="*/ 231 w 463"/>
                  <a:gd name="T3" fmla="*/ 0 h 402"/>
                  <a:gd name="T4" fmla="*/ 463 w 463"/>
                  <a:gd name="T5" fmla="*/ 402 h 402"/>
                  <a:gd name="T6" fmla="*/ 0 w 463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0" y="402"/>
                    </a:moveTo>
                    <a:lnTo>
                      <a:pt x="231" y="0"/>
                    </a:lnTo>
                    <a:lnTo>
                      <a:pt x="463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6" name="Freeform 60"/>
              <p:cNvSpPr>
                <a:spLocks/>
              </p:cNvSpPr>
              <p:nvPr/>
            </p:nvSpPr>
            <p:spPr bwMode="auto">
              <a:xfrm rot="10800000" flipH="1">
                <a:off x="10050119" y="2940886"/>
                <a:ext cx="1132424" cy="981109"/>
              </a:xfrm>
              <a:custGeom>
                <a:avLst/>
                <a:gdLst>
                  <a:gd name="T0" fmla="*/ 464 w 464"/>
                  <a:gd name="T1" fmla="*/ 0 h 402"/>
                  <a:gd name="T2" fmla="*/ 232 w 464"/>
                  <a:gd name="T3" fmla="*/ 402 h 402"/>
                  <a:gd name="T4" fmla="*/ 0 w 464"/>
                  <a:gd name="T5" fmla="*/ 0 h 402"/>
                  <a:gd name="T6" fmla="*/ 464 w 464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464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7" name="Freeform 61"/>
              <p:cNvSpPr>
                <a:spLocks/>
              </p:cNvSpPr>
              <p:nvPr/>
            </p:nvSpPr>
            <p:spPr bwMode="auto">
              <a:xfrm rot="10800000" flipH="1">
                <a:off x="11182543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1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1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8" name="Freeform 62"/>
              <p:cNvSpPr>
                <a:spLocks/>
              </p:cNvSpPr>
              <p:nvPr/>
            </p:nvSpPr>
            <p:spPr bwMode="auto">
              <a:xfrm rot="10800000" flipH="1">
                <a:off x="11746313" y="2940886"/>
                <a:ext cx="1132424" cy="981109"/>
              </a:xfrm>
              <a:custGeom>
                <a:avLst/>
                <a:gdLst>
                  <a:gd name="T0" fmla="*/ 0 w 464"/>
                  <a:gd name="T1" fmla="*/ 402 h 402"/>
                  <a:gd name="T2" fmla="*/ 232 w 464"/>
                  <a:gd name="T3" fmla="*/ 0 h 402"/>
                  <a:gd name="T4" fmla="*/ 464 w 464"/>
                  <a:gd name="T5" fmla="*/ 402 h 402"/>
                  <a:gd name="T6" fmla="*/ 0 w 464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0" y="402"/>
                    </a:moveTo>
                    <a:lnTo>
                      <a:pt x="232" y="0"/>
                    </a:lnTo>
                    <a:lnTo>
                      <a:pt x="464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9" name="Freeform 65"/>
              <p:cNvSpPr>
                <a:spLocks/>
              </p:cNvSpPr>
              <p:nvPr userDrawn="1"/>
            </p:nvSpPr>
            <p:spPr bwMode="auto">
              <a:xfrm rot="10800000" flipH="1">
                <a:off x="8353923" y="1957336"/>
                <a:ext cx="1132424" cy="983550"/>
              </a:xfrm>
              <a:custGeom>
                <a:avLst/>
                <a:gdLst>
                  <a:gd name="T0" fmla="*/ 464 w 464"/>
                  <a:gd name="T1" fmla="*/ 0 h 403"/>
                  <a:gd name="T2" fmla="*/ 232 w 464"/>
                  <a:gd name="T3" fmla="*/ 403 h 403"/>
                  <a:gd name="T4" fmla="*/ 0 w 464"/>
                  <a:gd name="T5" fmla="*/ 0 h 403"/>
                  <a:gd name="T6" fmla="*/ 464 w 464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464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0" name="Freeform 66"/>
              <p:cNvSpPr>
                <a:spLocks/>
              </p:cNvSpPr>
              <p:nvPr/>
            </p:nvSpPr>
            <p:spPr bwMode="auto">
              <a:xfrm rot="10800000" flipH="1">
                <a:off x="9486347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1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1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1" name="Freeform 67"/>
              <p:cNvSpPr>
                <a:spLocks/>
              </p:cNvSpPr>
              <p:nvPr/>
            </p:nvSpPr>
            <p:spPr bwMode="auto">
              <a:xfrm rot="10800000" flipH="1">
                <a:off x="10050119" y="1957336"/>
                <a:ext cx="1132424" cy="983550"/>
              </a:xfrm>
              <a:custGeom>
                <a:avLst/>
                <a:gdLst>
                  <a:gd name="T0" fmla="*/ 0 w 464"/>
                  <a:gd name="T1" fmla="*/ 403 h 403"/>
                  <a:gd name="T2" fmla="*/ 232 w 464"/>
                  <a:gd name="T3" fmla="*/ 0 h 403"/>
                  <a:gd name="T4" fmla="*/ 464 w 464"/>
                  <a:gd name="T5" fmla="*/ 403 h 403"/>
                  <a:gd name="T6" fmla="*/ 0 w 464"/>
                  <a:gd name="T7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0" y="403"/>
                    </a:moveTo>
                    <a:lnTo>
                      <a:pt x="232" y="0"/>
                    </a:lnTo>
                    <a:lnTo>
                      <a:pt x="464" y="4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2" name="Freeform 68"/>
              <p:cNvSpPr>
                <a:spLocks/>
              </p:cNvSpPr>
              <p:nvPr/>
            </p:nvSpPr>
            <p:spPr bwMode="auto">
              <a:xfrm rot="10800000" flipH="1">
                <a:off x="10616331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2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3" name="Freeform 69"/>
              <p:cNvSpPr>
                <a:spLocks/>
              </p:cNvSpPr>
              <p:nvPr/>
            </p:nvSpPr>
            <p:spPr bwMode="auto">
              <a:xfrm rot="10800000" flipH="1">
                <a:off x="11182543" y="1957336"/>
                <a:ext cx="1129983" cy="983550"/>
              </a:xfrm>
              <a:custGeom>
                <a:avLst/>
                <a:gdLst>
                  <a:gd name="T0" fmla="*/ 0 w 463"/>
                  <a:gd name="T1" fmla="*/ 403 h 403"/>
                  <a:gd name="T2" fmla="*/ 231 w 463"/>
                  <a:gd name="T3" fmla="*/ 0 h 403"/>
                  <a:gd name="T4" fmla="*/ 463 w 463"/>
                  <a:gd name="T5" fmla="*/ 403 h 403"/>
                  <a:gd name="T6" fmla="*/ 0 w 463"/>
                  <a:gd name="T7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0" y="403"/>
                    </a:moveTo>
                    <a:lnTo>
                      <a:pt x="231" y="0"/>
                    </a:lnTo>
                    <a:lnTo>
                      <a:pt x="463" y="4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4" name="Freeform 70"/>
              <p:cNvSpPr>
                <a:spLocks/>
              </p:cNvSpPr>
              <p:nvPr/>
            </p:nvSpPr>
            <p:spPr bwMode="auto">
              <a:xfrm rot="10800000" flipH="1">
                <a:off x="11746313" y="1957336"/>
                <a:ext cx="1132424" cy="983550"/>
              </a:xfrm>
              <a:custGeom>
                <a:avLst/>
                <a:gdLst>
                  <a:gd name="T0" fmla="*/ 464 w 464"/>
                  <a:gd name="T1" fmla="*/ 0 h 403"/>
                  <a:gd name="T2" fmla="*/ 232 w 464"/>
                  <a:gd name="T3" fmla="*/ 403 h 403"/>
                  <a:gd name="T4" fmla="*/ 0 w 464"/>
                  <a:gd name="T5" fmla="*/ 0 h 403"/>
                  <a:gd name="T6" fmla="*/ 464 w 464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464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5" name="Freeform 74"/>
              <p:cNvSpPr>
                <a:spLocks/>
              </p:cNvSpPr>
              <p:nvPr userDrawn="1"/>
            </p:nvSpPr>
            <p:spPr bwMode="auto">
              <a:xfrm rot="10800000" flipH="1">
                <a:off x="7790152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6" name="Freeform 75"/>
              <p:cNvSpPr>
                <a:spLocks/>
              </p:cNvSpPr>
              <p:nvPr userDrawn="1"/>
            </p:nvSpPr>
            <p:spPr bwMode="auto">
              <a:xfrm rot="10800000" flipH="1">
                <a:off x="8353923" y="978669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7" name="Freeform 76"/>
              <p:cNvSpPr>
                <a:spLocks/>
              </p:cNvSpPr>
              <p:nvPr userDrawn="1"/>
            </p:nvSpPr>
            <p:spPr bwMode="auto">
              <a:xfrm rot="10800000" flipH="1">
                <a:off x="8920135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8" name="Freeform 77"/>
              <p:cNvSpPr>
                <a:spLocks/>
              </p:cNvSpPr>
              <p:nvPr/>
            </p:nvSpPr>
            <p:spPr bwMode="auto">
              <a:xfrm rot="10800000" flipH="1">
                <a:off x="9486347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9" name="Freeform 78"/>
              <p:cNvSpPr>
                <a:spLocks/>
              </p:cNvSpPr>
              <p:nvPr/>
            </p:nvSpPr>
            <p:spPr bwMode="auto">
              <a:xfrm rot="10800000" flipH="1">
                <a:off x="10616331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0" name="Freeform 79"/>
              <p:cNvSpPr>
                <a:spLocks/>
              </p:cNvSpPr>
              <p:nvPr/>
            </p:nvSpPr>
            <p:spPr bwMode="auto">
              <a:xfrm rot="10800000" flipH="1">
                <a:off x="11182543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1" name="Freeform 84"/>
              <p:cNvSpPr>
                <a:spLocks/>
              </p:cNvSpPr>
              <p:nvPr userDrawn="1"/>
            </p:nvSpPr>
            <p:spPr bwMode="auto">
              <a:xfrm rot="10800000" flipH="1">
                <a:off x="7790152" y="0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2" name="Freeform 85"/>
              <p:cNvSpPr>
                <a:spLocks/>
              </p:cNvSpPr>
              <p:nvPr userDrawn="1"/>
            </p:nvSpPr>
            <p:spPr bwMode="auto">
              <a:xfrm rot="10800000" flipH="1">
                <a:off x="8353923" y="0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3" name="Freeform 86"/>
              <p:cNvSpPr>
                <a:spLocks/>
              </p:cNvSpPr>
              <p:nvPr/>
            </p:nvSpPr>
            <p:spPr bwMode="auto">
              <a:xfrm rot="10800000" flipH="1">
                <a:off x="9486347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4" name="Freeform 87"/>
              <p:cNvSpPr>
                <a:spLocks/>
              </p:cNvSpPr>
              <p:nvPr/>
            </p:nvSpPr>
            <p:spPr bwMode="auto">
              <a:xfrm rot="10800000" flipH="1">
                <a:off x="10050119" y="0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5" name="Freeform 88"/>
              <p:cNvSpPr>
                <a:spLocks/>
              </p:cNvSpPr>
              <p:nvPr/>
            </p:nvSpPr>
            <p:spPr bwMode="auto">
              <a:xfrm rot="10800000" flipH="1">
                <a:off x="10616331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6" name="Freeform 89"/>
              <p:cNvSpPr>
                <a:spLocks/>
              </p:cNvSpPr>
              <p:nvPr/>
            </p:nvSpPr>
            <p:spPr bwMode="auto">
              <a:xfrm rot="10800000" flipH="1">
                <a:off x="11182543" y="0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7" name="Freeform 90"/>
              <p:cNvSpPr>
                <a:spLocks/>
              </p:cNvSpPr>
              <p:nvPr/>
            </p:nvSpPr>
            <p:spPr bwMode="auto">
              <a:xfrm rot="10800000" flipH="1">
                <a:off x="11746313" y="0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3" name="Group 102"/>
            <p:cNvGrpSpPr/>
            <p:nvPr userDrawn="1"/>
          </p:nvGrpSpPr>
          <p:grpSpPr>
            <a:xfrm rot="16200000">
              <a:off x="27458" y="-1078395"/>
              <a:ext cx="5088585" cy="5143500"/>
              <a:chOff x="7790152" y="0"/>
              <a:chExt cx="5088585" cy="6858000"/>
            </a:xfrm>
          </p:grpSpPr>
          <p:sp>
            <p:nvSpPr>
              <p:cNvPr id="104" name="Freeform 27"/>
              <p:cNvSpPr>
                <a:spLocks/>
              </p:cNvSpPr>
              <p:nvPr userDrawn="1"/>
            </p:nvSpPr>
            <p:spPr bwMode="auto">
              <a:xfrm rot="10800000" flipH="1">
                <a:off x="8353923" y="5879331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5" name="Freeform 28"/>
              <p:cNvSpPr>
                <a:spLocks/>
              </p:cNvSpPr>
              <p:nvPr userDrawn="1"/>
            </p:nvSpPr>
            <p:spPr bwMode="auto">
              <a:xfrm rot="10800000" flipH="1">
                <a:off x="8920135" y="5879331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6" name="Freeform 29"/>
              <p:cNvSpPr>
                <a:spLocks/>
              </p:cNvSpPr>
              <p:nvPr/>
            </p:nvSpPr>
            <p:spPr bwMode="auto">
              <a:xfrm rot="10800000" flipH="1">
                <a:off x="9486347" y="5879331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7" name="Freeform 30"/>
              <p:cNvSpPr>
                <a:spLocks/>
              </p:cNvSpPr>
              <p:nvPr/>
            </p:nvSpPr>
            <p:spPr bwMode="auto">
              <a:xfrm rot="10800000" flipH="1">
                <a:off x="10050119" y="5879331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8" name="Freeform 31"/>
              <p:cNvSpPr>
                <a:spLocks/>
              </p:cNvSpPr>
              <p:nvPr/>
            </p:nvSpPr>
            <p:spPr bwMode="auto">
              <a:xfrm rot="10800000" flipH="1">
                <a:off x="10616331" y="5879331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9" name="Freeform 32"/>
              <p:cNvSpPr>
                <a:spLocks/>
              </p:cNvSpPr>
              <p:nvPr/>
            </p:nvSpPr>
            <p:spPr bwMode="auto">
              <a:xfrm rot="10800000" flipH="1">
                <a:off x="11746313" y="5879331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0" name="Freeform 36"/>
              <p:cNvSpPr>
                <a:spLocks/>
              </p:cNvSpPr>
              <p:nvPr userDrawn="1"/>
            </p:nvSpPr>
            <p:spPr bwMode="auto">
              <a:xfrm rot="10800000" flipH="1">
                <a:off x="7790152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1" name="Freeform 37"/>
              <p:cNvSpPr>
                <a:spLocks/>
              </p:cNvSpPr>
              <p:nvPr userDrawn="1"/>
            </p:nvSpPr>
            <p:spPr bwMode="auto">
              <a:xfrm rot="10800000" flipH="1">
                <a:off x="8353923" y="4898222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2" name="Freeform 38"/>
              <p:cNvSpPr>
                <a:spLocks/>
              </p:cNvSpPr>
              <p:nvPr userDrawn="1"/>
            </p:nvSpPr>
            <p:spPr bwMode="auto">
              <a:xfrm rot="10800000" flipH="1">
                <a:off x="8920135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3" name="Freeform 39"/>
              <p:cNvSpPr>
                <a:spLocks/>
              </p:cNvSpPr>
              <p:nvPr/>
            </p:nvSpPr>
            <p:spPr bwMode="auto">
              <a:xfrm rot="10800000" flipH="1">
                <a:off x="10050119" y="4898222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4" name="Freeform 40"/>
              <p:cNvSpPr>
                <a:spLocks/>
              </p:cNvSpPr>
              <p:nvPr/>
            </p:nvSpPr>
            <p:spPr bwMode="auto">
              <a:xfrm rot="10800000" flipH="1">
                <a:off x="10616331" y="4900662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5" name="Freeform 41"/>
              <p:cNvSpPr>
                <a:spLocks/>
              </p:cNvSpPr>
              <p:nvPr/>
            </p:nvSpPr>
            <p:spPr bwMode="auto">
              <a:xfrm rot="10800000" flipH="1">
                <a:off x="11182543" y="489822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6" name="Freeform 42"/>
              <p:cNvSpPr>
                <a:spLocks/>
              </p:cNvSpPr>
              <p:nvPr/>
            </p:nvSpPr>
            <p:spPr bwMode="auto">
              <a:xfrm rot="10800000" flipH="1">
                <a:off x="11746313" y="4900662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7" name="Freeform 46"/>
              <p:cNvSpPr>
                <a:spLocks/>
              </p:cNvSpPr>
              <p:nvPr userDrawn="1"/>
            </p:nvSpPr>
            <p:spPr bwMode="auto">
              <a:xfrm rot="10800000" flipH="1">
                <a:off x="7790152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8" name="Freeform 47"/>
              <p:cNvSpPr>
                <a:spLocks/>
              </p:cNvSpPr>
              <p:nvPr userDrawn="1"/>
            </p:nvSpPr>
            <p:spPr bwMode="auto">
              <a:xfrm rot="10800000" flipH="1">
                <a:off x="8920135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9" name="Freeform 48"/>
              <p:cNvSpPr>
                <a:spLocks/>
              </p:cNvSpPr>
              <p:nvPr/>
            </p:nvSpPr>
            <p:spPr bwMode="auto">
              <a:xfrm rot="10800000" flipH="1">
                <a:off x="9486347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0" name="Freeform 49"/>
              <p:cNvSpPr>
                <a:spLocks/>
              </p:cNvSpPr>
              <p:nvPr/>
            </p:nvSpPr>
            <p:spPr bwMode="auto">
              <a:xfrm rot="10800000" flipH="1">
                <a:off x="10050119" y="3921995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1" name="Freeform 50"/>
              <p:cNvSpPr>
                <a:spLocks/>
              </p:cNvSpPr>
              <p:nvPr/>
            </p:nvSpPr>
            <p:spPr bwMode="auto">
              <a:xfrm rot="10800000" flipH="1">
                <a:off x="10616331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2" name="Freeform 51"/>
              <p:cNvSpPr>
                <a:spLocks/>
              </p:cNvSpPr>
              <p:nvPr/>
            </p:nvSpPr>
            <p:spPr bwMode="auto">
              <a:xfrm rot="10800000" flipH="1">
                <a:off x="11182543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3" name="Freeform 56"/>
              <p:cNvSpPr>
                <a:spLocks/>
              </p:cNvSpPr>
              <p:nvPr userDrawn="1"/>
            </p:nvSpPr>
            <p:spPr bwMode="auto">
              <a:xfrm rot="10800000" flipH="1">
                <a:off x="7790152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1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1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4" name="Freeform 57"/>
              <p:cNvSpPr>
                <a:spLocks/>
              </p:cNvSpPr>
              <p:nvPr userDrawn="1"/>
            </p:nvSpPr>
            <p:spPr bwMode="auto">
              <a:xfrm rot="10800000" flipH="1">
                <a:off x="8353923" y="2940886"/>
                <a:ext cx="1132424" cy="981109"/>
              </a:xfrm>
              <a:custGeom>
                <a:avLst/>
                <a:gdLst>
                  <a:gd name="T0" fmla="*/ 0 w 464"/>
                  <a:gd name="T1" fmla="*/ 402 h 402"/>
                  <a:gd name="T2" fmla="*/ 232 w 464"/>
                  <a:gd name="T3" fmla="*/ 0 h 402"/>
                  <a:gd name="T4" fmla="*/ 464 w 464"/>
                  <a:gd name="T5" fmla="*/ 402 h 402"/>
                  <a:gd name="T6" fmla="*/ 0 w 464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0" y="402"/>
                    </a:moveTo>
                    <a:lnTo>
                      <a:pt x="232" y="0"/>
                    </a:lnTo>
                    <a:lnTo>
                      <a:pt x="464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5" name="Freeform 58"/>
              <p:cNvSpPr>
                <a:spLocks/>
              </p:cNvSpPr>
              <p:nvPr userDrawn="1"/>
            </p:nvSpPr>
            <p:spPr bwMode="auto">
              <a:xfrm rot="10800000" flipH="1">
                <a:off x="8920135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2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6" name="Freeform 59"/>
              <p:cNvSpPr>
                <a:spLocks/>
              </p:cNvSpPr>
              <p:nvPr/>
            </p:nvSpPr>
            <p:spPr bwMode="auto">
              <a:xfrm rot="10800000" flipH="1">
                <a:off x="9486347" y="2940886"/>
                <a:ext cx="1129983" cy="981109"/>
              </a:xfrm>
              <a:custGeom>
                <a:avLst/>
                <a:gdLst>
                  <a:gd name="T0" fmla="*/ 0 w 463"/>
                  <a:gd name="T1" fmla="*/ 402 h 402"/>
                  <a:gd name="T2" fmla="*/ 231 w 463"/>
                  <a:gd name="T3" fmla="*/ 0 h 402"/>
                  <a:gd name="T4" fmla="*/ 463 w 463"/>
                  <a:gd name="T5" fmla="*/ 402 h 402"/>
                  <a:gd name="T6" fmla="*/ 0 w 463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0" y="402"/>
                    </a:moveTo>
                    <a:lnTo>
                      <a:pt x="231" y="0"/>
                    </a:lnTo>
                    <a:lnTo>
                      <a:pt x="463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7" name="Freeform 60"/>
              <p:cNvSpPr>
                <a:spLocks/>
              </p:cNvSpPr>
              <p:nvPr/>
            </p:nvSpPr>
            <p:spPr bwMode="auto">
              <a:xfrm rot="10800000" flipH="1">
                <a:off x="10050119" y="2940886"/>
                <a:ext cx="1132424" cy="981109"/>
              </a:xfrm>
              <a:custGeom>
                <a:avLst/>
                <a:gdLst>
                  <a:gd name="T0" fmla="*/ 464 w 464"/>
                  <a:gd name="T1" fmla="*/ 0 h 402"/>
                  <a:gd name="T2" fmla="*/ 232 w 464"/>
                  <a:gd name="T3" fmla="*/ 402 h 402"/>
                  <a:gd name="T4" fmla="*/ 0 w 464"/>
                  <a:gd name="T5" fmla="*/ 0 h 402"/>
                  <a:gd name="T6" fmla="*/ 464 w 464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464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8" name="Freeform 61"/>
              <p:cNvSpPr>
                <a:spLocks/>
              </p:cNvSpPr>
              <p:nvPr/>
            </p:nvSpPr>
            <p:spPr bwMode="auto">
              <a:xfrm rot="10800000" flipH="1">
                <a:off x="11182543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1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1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9" name="Freeform 62"/>
              <p:cNvSpPr>
                <a:spLocks/>
              </p:cNvSpPr>
              <p:nvPr/>
            </p:nvSpPr>
            <p:spPr bwMode="auto">
              <a:xfrm rot="10800000" flipH="1">
                <a:off x="11746313" y="2940886"/>
                <a:ext cx="1132424" cy="981109"/>
              </a:xfrm>
              <a:custGeom>
                <a:avLst/>
                <a:gdLst>
                  <a:gd name="T0" fmla="*/ 0 w 464"/>
                  <a:gd name="T1" fmla="*/ 402 h 402"/>
                  <a:gd name="T2" fmla="*/ 232 w 464"/>
                  <a:gd name="T3" fmla="*/ 0 h 402"/>
                  <a:gd name="T4" fmla="*/ 464 w 464"/>
                  <a:gd name="T5" fmla="*/ 402 h 402"/>
                  <a:gd name="T6" fmla="*/ 0 w 464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0" y="402"/>
                    </a:moveTo>
                    <a:lnTo>
                      <a:pt x="232" y="0"/>
                    </a:lnTo>
                    <a:lnTo>
                      <a:pt x="464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0" name="Freeform 65"/>
              <p:cNvSpPr>
                <a:spLocks/>
              </p:cNvSpPr>
              <p:nvPr userDrawn="1"/>
            </p:nvSpPr>
            <p:spPr bwMode="auto">
              <a:xfrm rot="10800000" flipH="1">
                <a:off x="8353923" y="1957336"/>
                <a:ext cx="1132424" cy="983550"/>
              </a:xfrm>
              <a:custGeom>
                <a:avLst/>
                <a:gdLst>
                  <a:gd name="T0" fmla="*/ 464 w 464"/>
                  <a:gd name="T1" fmla="*/ 0 h 403"/>
                  <a:gd name="T2" fmla="*/ 232 w 464"/>
                  <a:gd name="T3" fmla="*/ 403 h 403"/>
                  <a:gd name="T4" fmla="*/ 0 w 464"/>
                  <a:gd name="T5" fmla="*/ 0 h 403"/>
                  <a:gd name="T6" fmla="*/ 464 w 464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464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1" name="Freeform 66"/>
              <p:cNvSpPr>
                <a:spLocks/>
              </p:cNvSpPr>
              <p:nvPr/>
            </p:nvSpPr>
            <p:spPr bwMode="auto">
              <a:xfrm rot="10800000" flipH="1">
                <a:off x="9486347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1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1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2" name="Freeform 67"/>
              <p:cNvSpPr>
                <a:spLocks/>
              </p:cNvSpPr>
              <p:nvPr/>
            </p:nvSpPr>
            <p:spPr bwMode="auto">
              <a:xfrm rot="10800000" flipH="1">
                <a:off x="10050119" y="1957336"/>
                <a:ext cx="1132424" cy="983550"/>
              </a:xfrm>
              <a:custGeom>
                <a:avLst/>
                <a:gdLst>
                  <a:gd name="T0" fmla="*/ 0 w 464"/>
                  <a:gd name="T1" fmla="*/ 403 h 403"/>
                  <a:gd name="T2" fmla="*/ 232 w 464"/>
                  <a:gd name="T3" fmla="*/ 0 h 403"/>
                  <a:gd name="T4" fmla="*/ 464 w 464"/>
                  <a:gd name="T5" fmla="*/ 403 h 403"/>
                  <a:gd name="T6" fmla="*/ 0 w 464"/>
                  <a:gd name="T7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0" y="403"/>
                    </a:moveTo>
                    <a:lnTo>
                      <a:pt x="232" y="0"/>
                    </a:lnTo>
                    <a:lnTo>
                      <a:pt x="464" y="4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3" name="Freeform 68"/>
              <p:cNvSpPr>
                <a:spLocks/>
              </p:cNvSpPr>
              <p:nvPr/>
            </p:nvSpPr>
            <p:spPr bwMode="auto">
              <a:xfrm rot="10800000" flipH="1">
                <a:off x="10616331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2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4" name="Freeform 69"/>
              <p:cNvSpPr>
                <a:spLocks/>
              </p:cNvSpPr>
              <p:nvPr/>
            </p:nvSpPr>
            <p:spPr bwMode="auto">
              <a:xfrm rot="10800000" flipH="1">
                <a:off x="11182543" y="1957336"/>
                <a:ext cx="1129983" cy="983550"/>
              </a:xfrm>
              <a:custGeom>
                <a:avLst/>
                <a:gdLst>
                  <a:gd name="T0" fmla="*/ 0 w 463"/>
                  <a:gd name="T1" fmla="*/ 403 h 403"/>
                  <a:gd name="T2" fmla="*/ 231 w 463"/>
                  <a:gd name="T3" fmla="*/ 0 h 403"/>
                  <a:gd name="T4" fmla="*/ 463 w 463"/>
                  <a:gd name="T5" fmla="*/ 403 h 403"/>
                  <a:gd name="T6" fmla="*/ 0 w 463"/>
                  <a:gd name="T7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0" y="403"/>
                    </a:moveTo>
                    <a:lnTo>
                      <a:pt x="231" y="0"/>
                    </a:lnTo>
                    <a:lnTo>
                      <a:pt x="463" y="4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5" name="Freeform 70"/>
              <p:cNvSpPr>
                <a:spLocks/>
              </p:cNvSpPr>
              <p:nvPr/>
            </p:nvSpPr>
            <p:spPr bwMode="auto">
              <a:xfrm rot="10800000" flipH="1">
                <a:off x="11746313" y="1957336"/>
                <a:ext cx="1132424" cy="983550"/>
              </a:xfrm>
              <a:custGeom>
                <a:avLst/>
                <a:gdLst>
                  <a:gd name="T0" fmla="*/ 464 w 464"/>
                  <a:gd name="T1" fmla="*/ 0 h 403"/>
                  <a:gd name="T2" fmla="*/ 232 w 464"/>
                  <a:gd name="T3" fmla="*/ 403 h 403"/>
                  <a:gd name="T4" fmla="*/ 0 w 464"/>
                  <a:gd name="T5" fmla="*/ 0 h 403"/>
                  <a:gd name="T6" fmla="*/ 464 w 464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464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6" name="Freeform 74"/>
              <p:cNvSpPr>
                <a:spLocks/>
              </p:cNvSpPr>
              <p:nvPr userDrawn="1"/>
            </p:nvSpPr>
            <p:spPr bwMode="auto">
              <a:xfrm rot="10800000" flipH="1">
                <a:off x="7790152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7" name="Freeform 75"/>
              <p:cNvSpPr>
                <a:spLocks/>
              </p:cNvSpPr>
              <p:nvPr userDrawn="1"/>
            </p:nvSpPr>
            <p:spPr bwMode="auto">
              <a:xfrm rot="10800000" flipH="1">
                <a:off x="8353923" y="978669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8" name="Freeform 76"/>
              <p:cNvSpPr>
                <a:spLocks/>
              </p:cNvSpPr>
              <p:nvPr userDrawn="1"/>
            </p:nvSpPr>
            <p:spPr bwMode="auto">
              <a:xfrm rot="10800000" flipH="1">
                <a:off x="8920135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9" name="Freeform 77"/>
              <p:cNvSpPr>
                <a:spLocks/>
              </p:cNvSpPr>
              <p:nvPr/>
            </p:nvSpPr>
            <p:spPr bwMode="auto">
              <a:xfrm rot="10800000" flipH="1">
                <a:off x="9486347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0" name="Freeform 78"/>
              <p:cNvSpPr>
                <a:spLocks/>
              </p:cNvSpPr>
              <p:nvPr/>
            </p:nvSpPr>
            <p:spPr bwMode="auto">
              <a:xfrm rot="10800000" flipH="1">
                <a:off x="10616331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1" name="Freeform 79"/>
              <p:cNvSpPr>
                <a:spLocks/>
              </p:cNvSpPr>
              <p:nvPr/>
            </p:nvSpPr>
            <p:spPr bwMode="auto">
              <a:xfrm rot="10800000" flipH="1">
                <a:off x="11182543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2" name="Freeform 84"/>
              <p:cNvSpPr>
                <a:spLocks/>
              </p:cNvSpPr>
              <p:nvPr userDrawn="1"/>
            </p:nvSpPr>
            <p:spPr bwMode="auto">
              <a:xfrm rot="10800000" flipH="1">
                <a:off x="7790152" y="0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3" name="Freeform 85"/>
              <p:cNvSpPr>
                <a:spLocks/>
              </p:cNvSpPr>
              <p:nvPr userDrawn="1"/>
            </p:nvSpPr>
            <p:spPr bwMode="auto">
              <a:xfrm rot="10800000" flipH="1">
                <a:off x="8353923" y="0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4" name="Freeform 86"/>
              <p:cNvSpPr>
                <a:spLocks/>
              </p:cNvSpPr>
              <p:nvPr/>
            </p:nvSpPr>
            <p:spPr bwMode="auto">
              <a:xfrm rot="10800000" flipH="1">
                <a:off x="9486347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5" name="Freeform 87"/>
              <p:cNvSpPr>
                <a:spLocks/>
              </p:cNvSpPr>
              <p:nvPr/>
            </p:nvSpPr>
            <p:spPr bwMode="auto">
              <a:xfrm rot="10800000" flipH="1">
                <a:off x="10050119" y="0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6" name="Freeform 88"/>
              <p:cNvSpPr>
                <a:spLocks/>
              </p:cNvSpPr>
              <p:nvPr/>
            </p:nvSpPr>
            <p:spPr bwMode="auto">
              <a:xfrm rot="10800000" flipH="1">
                <a:off x="10616331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7" name="Freeform 89"/>
              <p:cNvSpPr>
                <a:spLocks/>
              </p:cNvSpPr>
              <p:nvPr/>
            </p:nvSpPr>
            <p:spPr bwMode="auto">
              <a:xfrm rot="10800000" flipH="1">
                <a:off x="11182543" y="0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8" name="Freeform 90"/>
              <p:cNvSpPr>
                <a:spLocks/>
              </p:cNvSpPr>
              <p:nvPr/>
            </p:nvSpPr>
            <p:spPr bwMode="auto">
              <a:xfrm rot="10800000" flipH="1">
                <a:off x="11746313" y="0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188" name="Pentagon 187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696427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 rot="5400000">
            <a:off x="-824699" y="-89700"/>
            <a:ext cx="1519706" cy="1699108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13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rot="10800000">
            <a:off x="8218398" y="5570341"/>
            <a:ext cx="1687601" cy="1582341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32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4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87296" y="2024541"/>
            <a:ext cx="2052000" cy="2052000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42588" y="3075097"/>
            <a:ext cx="2052000" cy="2052000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497889" y="2024541"/>
            <a:ext cx="2052000" cy="2052000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553181" y="3066631"/>
            <a:ext cx="2052000" cy="2052000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630796" y="2020308"/>
            <a:ext cx="2052000" cy="2052000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686088" y="3066631"/>
            <a:ext cx="2052000" cy="2052000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6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737489" y="2027466"/>
            <a:ext cx="2052000" cy="2052000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4" name="Pentagon 43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71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 rot="5400000">
            <a:off x="-824699" y="-89700"/>
            <a:ext cx="1519706" cy="1699108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45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7" name="Group 56"/>
          <p:cNvGrpSpPr/>
          <p:nvPr userDrawn="1"/>
        </p:nvGrpSpPr>
        <p:grpSpPr>
          <a:xfrm rot="10800000">
            <a:off x="8218398" y="5570341"/>
            <a:ext cx="1687601" cy="1582341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58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87296" y="1729266"/>
            <a:ext cx="2052000" cy="2052000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42588" y="2779822"/>
            <a:ext cx="2052000" cy="2052000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497889" y="1729266"/>
            <a:ext cx="2052000" cy="2052000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553181" y="2771356"/>
            <a:ext cx="2052000" cy="2052000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630796" y="1725033"/>
            <a:ext cx="2052000" cy="2052000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686088" y="2771356"/>
            <a:ext cx="2052000" cy="2052000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6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737489" y="1732191"/>
            <a:ext cx="2052000" cy="2052000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7" name="Pentagon 76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7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1692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591" y="2090843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69436" y="2902339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243361" y="2090843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43361" y="3694785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17286" y="2902339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795367" y="2090843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73817" y="2902339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5347743" y="2090843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347743" y="3694785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121668" y="2902339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99748" y="2090843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795366" y="3694785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6" name="Pentagon 55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grpSp>
        <p:nvGrpSpPr>
          <p:cNvPr id="58" name="Group 57"/>
          <p:cNvGrpSpPr/>
          <p:nvPr userDrawn="1"/>
        </p:nvGrpSpPr>
        <p:grpSpPr>
          <a:xfrm rot="5400000">
            <a:off x="-824699" y="-89700"/>
            <a:ext cx="1519706" cy="1699108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59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71" name="Group 70"/>
          <p:cNvGrpSpPr/>
          <p:nvPr userDrawn="1"/>
        </p:nvGrpSpPr>
        <p:grpSpPr>
          <a:xfrm rot="10800000">
            <a:off x="8218398" y="5570341"/>
            <a:ext cx="1687601" cy="1582341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72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33685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591" y="2090843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69436" y="2902339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243361" y="2090843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43361" y="3694785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17286" y="2902339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795367" y="2090843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73817" y="2902339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5347743" y="2090843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347743" y="3694785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121668" y="2902339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99748" y="2090843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795366" y="3694785"/>
            <a:ext cx="1548000" cy="1548000"/>
          </a:xfrm>
          <a:prstGeom prst="diamond">
            <a:avLst/>
          </a:prstGeom>
          <a:ln w="19050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68" name="Pentagon 67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grpSp>
        <p:nvGrpSpPr>
          <p:cNvPr id="70" name="Group 69"/>
          <p:cNvGrpSpPr/>
          <p:nvPr userDrawn="1"/>
        </p:nvGrpSpPr>
        <p:grpSpPr>
          <a:xfrm rot="5400000">
            <a:off x="-824699" y="-89700"/>
            <a:ext cx="1519706" cy="1699108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71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83" name="Group 82"/>
          <p:cNvGrpSpPr/>
          <p:nvPr userDrawn="1"/>
        </p:nvGrpSpPr>
        <p:grpSpPr>
          <a:xfrm rot="10800000">
            <a:off x="8218398" y="5570341"/>
            <a:ext cx="1687601" cy="1582341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84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51074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64044" y="1561903"/>
            <a:ext cx="1548000" cy="1548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3877" y="1561903"/>
            <a:ext cx="1548000" cy="1548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59270" y="1561903"/>
            <a:ext cx="1548000" cy="1548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861909" y="1561903"/>
            <a:ext cx="1548000" cy="1548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64044" y="4028900"/>
            <a:ext cx="1548000" cy="1548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803877" y="4028900"/>
            <a:ext cx="1548000" cy="1548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859270" y="4028900"/>
            <a:ext cx="1548000" cy="1548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861909" y="4028900"/>
            <a:ext cx="1548000" cy="1548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5" name="Pentagon 14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700765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5245714" y="0"/>
            <a:ext cx="4774586" cy="6858000"/>
            <a:chOff x="7790152" y="0"/>
            <a:chExt cx="5088585" cy="6858000"/>
          </a:xfrm>
        </p:grpSpPr>
        <p:sp>
          <p:nvSpPr>
            <p:cNvPr id="8" name="Freeform 27"/>
            <p:cNvSpPr>
              <a:spLocks/>
            </p:cNvSpPr>
            <p:nvPr userDrawn="1"/>
          </p:nvSpPr>
          <p:spPr bwMode="auto">
            <a:xfrm rot="10800000" flipH="1">
              <a:off x="8353923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28"/>
            <p:cNvSpPr>
              <a:spLocks/>
            </p:cNvSpPr>
            <p:nvPr userDrawn="1"/>
          </p:nvSpPr>
          <p:spPr bwMode="auto">
            <a:xfrm rot="10800000" flipH="1">
              <a:off x="8920135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29"/>
            <p:cNvSpPr>
              <a:spLocks/>
            </p:cNvSpPr>
            <p:nvPr/>
          </p:nvSpPr>
          <p:spPr bwMode="auto">
            <a:xfrm rot="10800000" flipH="1">
              <a:off x="948634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30"/>
            <p:cNvSpPr>
              <a:spLocks/>
            </p:cNvSpPr>
            <p:nvPr/>
          </p:nvSpPr>
          <p:spPr bwMode="auto">
            <a:xfrm rot="10800000" flipH="1">
              <a:off x="10050119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 rot="10800000" flipH="1">
              <a:off x="10616331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 rot="10800000" flipH="1">
              <a:off x="11746313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36"/>
            <p:cNvSpPr>
              <a:spLocks/>
            </p:cNvSpPr>
            <p:nvPr userDrawn="1"/>
          </p:nvSpPr>
          <p:spPr bwMode="auto">
            <a:xfrm rot="10800000" flipH="1">
              <a:off x="7790152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37"/>
            <p:cNvSpPr>
              <a:spLocks/>
            </p:cNvSpPr>
            <p:nvPr userDrawn="1"/>
          </p:nvSpPr>
          <p:spPr bwMode="auto">
            <a:xfrm rot="10800000" flipH="1">
              <a:off x="8353923" y="489822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38"/>
            <p:cNvSpPr>
              <a:spLocks/>
            </p:cNvSpPr>
            <p:nvPr userDrawn="1"/>
          </p:nvSpPr>
          <p:spPr bwMode="auto">
            <a:xfrm rot="10800000" flipH="1">
              <a:off x="8920135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 rot="10800000" flipH="1">
              <a:off x="10050119" y="489822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 rot="10800000" flipH="1">
              <a:off x="10616331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 rot="10800000" flipH="1">
              <a:off x="11182543" y="489822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 rot="10800000" flipH="1">
              <a:off x="11746313" y="49006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46"/>
            <p:cNvSpPr>
              <a:spLocks/>
            </p:cNvSpPr>
            <p:nvPr userDrawn="1"/>
          </p:nvSpPr>
          <p:spPr bwMode="auto">
            <a:xfrm rot="10800000" flipH="1">
              <a:off x="7790152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47"/>
            <p:cNvSpPr>
              <a:spLocks/>
            </p:cNvSpPr>
            <p:nvPr userDrawn="1"/>
          </p:nvSpPr>
          <p:spPr bwMode="auto">
            <a:xfrm rot="10800000" flipH="1">
              <a:off x="8920135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48"/>
            <p:cNvSpPr>
              <a:spLocks/>
            </p:cNvSpPr>
            <p:nvPr/>
          </p:nvSpPr>
          <p:spPr bwMode="auto">
            <a:xfrm rot="10800000" flipH="1">
              <a:off x="9486347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49"/>
            <p:cNvSpPr>
              <a:spLocks/>
            </p:cNvSpPr>
            <p:nvPr/>
          </p:nvSpPr>
          <p:spPr bwMode="auto">
            <a:xfrm rot="10800000" flipH="1">
              <a:off x="10050119" y="3921995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50"/>
            <p:cNvSpPr>
              <a:spLocks/>
            </p:cNvSpPr>
            <p:nvPr/>
          </p:nvSpPr>
          <p:spPr bwMode="auto">
            <a:xfrm rot="10800000" flipH="1">
              <a:off x="10616331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51"/>
            <p:cNvSpPr>
              <a:spLocks/>
            </p:cNvSpPr>
            <p:nvPr/>
          </p:nvSpPr>
          <p:spPr bwMode="auto">
            <a:xfrm rot="10800000" flipH="1">
              <a:off x="11182543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56"/>
            <p:cNvSpPr>
              <a:spLocks/>
            </p:cNvSpPr>
            <p:nvPr userDrawn="1"/>
          </p:nvSpPr>
          <p:spPr bwMode="auto">
            <a:xfrm rot="10800000" flipH="1">
              <a:off x="7790152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57"/>
            <p:cNvSpPr>
              <a:spLocks/>
            </p:cNvSpPr>
            <p:nvPr userDrawn="1"/>
          </p:nvSpPr>
          <p:spPr bwMode="auto">
            <a:xfrm rot="10800000" flipH="1">
              <a:off x="835392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58"/>
            <p:cNvSpPr>
              <a:spLocks/>
            </p:cNvSpPr>
            <p:nvPr userDrawn="1"/>
          </p:nvSpPr>
          <p:spPr bwMode="auto">
            <a:xfrm rot="10800000" flipH="1">
              <a:off x="8920135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59"/>
            <p:cNvSpPr>
              <a:spLocks/>
            </p:cNvSpPr>
            <p:nvPr/>
          </p:nvSpPr>
          <p:spPr bwMode="auto">
            <a:xfrm rot="10800000" flipH="1">
              <a:off x="9486347" y="294088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60"/>
            <p:cNvSpPr>
              <a:spLocks/>
            </p:cNvSpPr>
            <p:nvPr/>
          </p:nvSpPr>
          <p:spPr bwMode="auto">
            <a:xfrm rot="10800000" flipH="1">
              <a:off x="10050119" y="2940886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61"/>
            <p:cNvSpPr>
              <a:spLocks/>
            </p:cNvSpPr>
            <p:nvPr/>
          </p:nvSpPr>
          <p:spPr bwMode="auto">
            <a:xfrm rot="10800000" flipH="1">
              <a:off x="11182543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62"/>
            <p:cNvSpPr>
              <a:spLocks/>
            </p:cNvSpPr>
            <p:nvPr/>
          </p:nvSpPr>
          <p:spPr bwMode="auto">
            <a:xfrm rot="10800000" flipH="1">
              <a:off x="1174631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65"/>
            <p:cNvSpPr>
              <a:spLocks/>
            </p:cNvSpPr>
            <p:nvPr userDrawn="1"/>
          </p:nvSpPr>
          <p:spPr bwMode="auto">
            <a:xfrm rot="10800000" flipH="1">
              <a:off x="835392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66"/>
            <p:cNvSpPr>
              <a:spLocks/>
            </p:cNvSpPr>
            <p:nvPr/>
          </p:nvSpPr>
          <p:spPr bwMode="auto">
            <a:xfrm rot="10800000" flipH="1">
              <a:off x="9486347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67"/>
            <p:cNvSpPr>
              <a:spLocks/>
            </p:cNvSpPr>
            <p:nvPr/>
          </p:nvSpPr>
          <p:spPr bwMode="auto">
            <a:xfrm rot="10800000" flipH="1">
              <a:off x="10050119" y="1957336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68"/>
            <p:cNvSpPr>
              <a:spLocks/>
            </p:cNvSpPr>
            <p:nvPr/>
          </p:nvSpPr>
          <p:spPr bwMode="auto">
            <a:xfrm rot="10800000" flipH="1">
              <a:off x="10616331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69"/>
            <p:cNvSpPr>
              <a:spLocks/>
            </p:cNvSpPr>
            <p:nvPr/>
          </p:nvSpPr>
          <p:spPr bwMode="auto">
            <a:xfrm rot="10800000" flipH="1">
              <a:off x="11182543" y="1957336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70"/>
            <p:cNvSpPr>
              <a:spLocks/>
            </p:cNvSpPr>
            <p:nvPr/>
          </p:nvSpPr>
          <p:spPr bwMode="auto">
            <a:xfrm rot="10800000" flipH="1">
              <a:off x="1174631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74"/>
            <p:cNvSpPr>
              <a:spLocks/>
            </p:cNvSpPr>
            <p:nvPr userDrawn="1"/>
          </p:nvSpPr>
          <p:spPr bwMode="auto">
            <a:xfrm rot="10800000" flipH="1">
              <a:off x="7790152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75"/>
            <p:cNvSpPr>
              <a:spLocks/>
            </p:cNvSpPr>
            <p:nvPr userDrawn="1"/>
          </p:nvSpPr>
          <p:spPr bwMode="auto">
            <a:xfrm rot="10800000" flipH="1">
              <a:off x="8353923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76"/>
            <p:cNvSpPr>
              <a:spLocks/>
            </p:cNvSpPr>
            <p:nvPr userDrawn="1"/>
          </p:nvSpPr>
          <p:spPr bwMode="auto">
            <a:xfrm rot="10800000" flipH="1">
              <a:off x="8920135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77"/>
            <p:cNvSpPr>
              <a:spLocks/>
            </p:cNvSpPr>
            <p:nvPr/>
          </p:nvSpPr>
          <p:spPr bwMode="auto">
            <a:xfrm rot="10800000" flipH="1">
              <a:off x="948634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78"/>
            <p:cNvSpPr>
              <a:spLocks/>
            </p:cNvSpPr>
            <p:nvPr/>
          </p:nvSpPr>
          <p:spPr bwMode="auto">
            <a:xfrm rot="10800000" flipH="1">
              <a:off x="10616331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79"/>
            <p:cNvSpPr>
              <a:spLocks/>
            </p:cNvSpPr>
            <p:nvPr/>
          </p:nvSpPr>
          <p:spPr bwMode="auto">
            <a:xfrm rot="10800000" flipH="1">
              <a:off x="11182543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84"/>
            <p:cNvSpPr>
              <a:spLocks/>
            </p:cNvSpPr>
            <p:nvPr userDrawn="1"/>
          </p:nvSpPr>
          <p:spPr bwMode="auto">
            <a:xfrm rot="10800000" flipH="1">
              <a:off x="7790152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85"/>
            <p:cNvSpPr>
              <a:spLocks/>
            </p:cNvSpPr>
            <p:nvPr userDrawn="1"/>
          </p:nvSpPr>
          <p:spPr bwMode="auto">
            <a:xfrm rot="10800000" flipH="1">
              <a:off x="835392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86"/>
            <p:cNvSpPr>
              <a:spLocks/>
            </p:cNvSpPr>
            <p:nvPr/>
          </p:nvSpPr>
          <p:spPr bwMode="auto">
            <a:xfrm rot="10800000" flipH="1">
              <a:off x="948634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87"/>
            <p:cNvSpPr>
              <a:spLocks/>
            </p:cNvSpPr>
            <p:nvPr/>
          </p:nvSpPr>
          <p:spPr bwMode="auto">
            <a:xfrm rot="10800000" flipH="1">
              <a:off x="10050119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88"/>
            <p:cNvSpPr>
              <a:spLocks/>
            </p:cNvSpPr>
            <p:nvPr/>
          </p:nvSpPr>
          <p:spPr bwMode="auto">
            <a:xfrm rot="10800000" flipH="1">
              <a:off x="10616331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89"/>
            <p:cNvSpPr>
              <a:spLocks/>
            </p:cNvSpPr>
            <p:nvPr/>
          </p:nvSpPr>
          <p:spPr bwMode="auto">
            <a:xfrm rot="10800000" flipH="1">
              <a:off x="11182543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90"/>
            <p:cNvSpPr>
              <a:spLocks/>
            </p:cNvSpPr>
            <p:nvPr/>
          </p:nvSpPr>
          <p:spPr bwMode="auto">
            <a:xfrm rot="10800000" flipH="1">
              <a:off x="1174631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52" name="Pentagon 51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5497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 userDrawn="1"/>
        </p:nvGrpSpPr>
        <p:grpSpPr>
          <a:xfrm>
            <a:off x="5088096" y="-17633"/>
            <a:ext cx="5827554" cy="6858000"/>
            <a:chOff x="5973431" y="0"/>
            <a:chExt cx="6218569" cy="6858000"/>
          </a:xfrm>
        </p:grpSpPr>
        <p:sp>
          <p:nvSpPr>
            <p:cNvPr id="132" name="Freeform 28"/>
            <p:cNvSpPr>
              <a:spLocks/>
            </p:cNvSpPr>
            <p:nvPr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30"/>
            <p:cNvSpPr>
              <a:spLocks/>
            </p:cNvSpPr>
            <p:nvPr/>
          </p:nvSpPr>
          <p:spPr bwMode="auto">
            <a:xfrm>
              <a:off x="7103414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Freeform 31"/>
            <p:cNvSpPr>
              <a:spLocks/>
            </p:cNvSpPr>
            <p:nvPr/>
          </p:nvSpPr>
          <p:spPr bwMode="auto">
            <a:xfrm>
              <a:off x="7669626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33"/>
            <p:cNvSpPr>
              <a:spLocks/>
            </p:cNvSpPr>
            <p:nvPr/>
          </p:nvSpPr>
          <p:spPr bwMode="auto">
            <a:xfrm>
              <a:off x="9365820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34"/>
            <p:cNvSpPr>
              <a:spLocks/>
            </p:cNvSpPr>
            <p:nvPr/>
          </p:nvSpPr>
          <p:spPr bwMode="auto">
            <a:xfrm>
              <a:off x="10495804" y="0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35"/>
            <p:cNvSpPr>
              <a:spLocks/>
            </p:cNvSpPr>
            <p:nvPr/>
          </p:nvSpPr>
          <p:spPr bwMode="auto">
            <a:xfrm>
              <a:off x="1106201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38"/>
            <p:cNvSpPr>
              <a:spLocks/>
            </p:cNvSpPr>
            <p:nvPr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40"/>
            <p:cNvSpPr>
              <a:spLocks/>
            </p:cNvSpPr>
            <p:nvPr/>
          </p:nvSpPr>
          <p:spPr bwMode="auto">
            <a:xfrm>
              <a:off x="7669626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Freeform 42"/>
            <p:cNvSpPr>
              <a:spLocks/>
            </p:cNvSpPr>
            <p:nvPr/>
          </p:nvSpPr>
          <p:spPr bwMode="auto">
            <a:xfrm>
              <a:off x="8799608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44"/>
            <p:cNvSpPr>
              <a:spLocks/>
            </p:cNvSpPr>
            <p:nvPr/>
          </p:nvSpPr>
          <p:spPr bwMode="auto">
            <a:xfrm>
              <a:off x="9932032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45"/>
            <p:cNvSpPr>
              <a:spLocks/>
            </p:cNvSpPr>
            <p:nvPr/>
          </p:nvSpPr>
          <p:spPr bwMode="auto">
            <a:xfrm>
              <a:off x="1106201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47"/>
            <p:cNvSpPr>
              <a:spLocks/>
            </p:cNvSpPr>
            <p:nvPr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49"/>
            <p:cNvSpPr>
              <a:spLocks/>
            </p:cNvSpPr>
            <p:nvPr/>
          </p:nvSpPr>
          <p:spPr bwMode="auto">
            <a:xfrm>
              <a:off x="7103414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Freeform 50"/>
            <p:cNvSpPr>
              <a:spLocks/>
            </p:cNvSpPr>
            <p:nvPr/>
          </p:nvSpPr>
          <p:spPr bwMode="auto">
            <a:xfrm>
              <a:off x="766962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52"/>
            <p:cNvSpPr>
              <a:spLocks/>
            </p:cNvSpPr>
            <p:nvPr/>
          </p:nvSpPr>
          <p:spPr bwMode="auto">
            <a:xfrm>
              <a:off x="9365820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53"/>
            <p:cNvSpPr>
              <a:spLocks/>
            </p:cNvSpPr>
            <p:nvPr/>
          </p:nvSpPr>
          <p:spPr bwMode="auto">
            <a:xfrm>
              <a:off x="9932032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54"/>
            <p:cNvSpPr>
              <a:spLocks/>
            </p:cNvSpPr>
            <p:nvPr/>
          </p:nvSpPr>
          <p:spPr bwMode="auto">
            <a:xfrm>
              <a:off x="10495805" y="1957336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55"/>
            <p:cNvSpPr>
              <a:spLocks/>
            </p:cNvSpPr>
            <p:nvPr/>
          </p:nvSpPr>
          <p:spPr bwMode="auto">
            <a:xfrm>
              <a:off x="1106201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Freeform 58"/>
            <p:cNvSpPr>
              <a:spLocks/>
            </p:cNvSpPr>
            <p:nvPr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Freeform 63"/>
            <p:cNvSpPr>
              <a:spLocks/>
            </p:cNvSpPr>
            <p:nvPr/>
          </p:nvSpPr>
          <p:spPr bwMode="auto">
            <a:xfrm>
              <a:off x="993203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Freeform 64"/>
            <p:cNvSpPr>
              <a:spLocks/>
            </p:cNvSpPr>
            <p:nvPr/>
          </p:nvSpPr>
          <p:spPr bwMode="auto">
            <a:xfrm>
              <a:off x="10495805" y="2936005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Freeform 72"/>
            <p:cNvSpPr>
              <a:spLocks/>
            </p:cNvSpPr>
            <p:nvPr/>
          </p:nvSpPr>
          <p:spPr bwMode="auto">
            <a:xfrm>
              <a:off x="10495805" y="3917114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Freeform 73"/>
            <p:cNvSpPr>
              <a:spLocks/>
            </p:cNvSpPr>
            <p:nvPr/>
          </p:nvSpPr>
          <p:spPr bwMode="auto">
            <a:xfrm>
              <a:off x="1106201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Freeform 76"/>
            <p:cNvSpPr>
              <a:spLocks/>
            </p:cNvSpPr>
            <p:nvPr userDrawn="1"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Freeform 81"/>
            <p:cNvSpPr>
              <a:spLocks/>
            </p:cNvSpPr>
            <p:nvPr/>
          </p:nvSpPr>
          <p:spPr bwMode="auto">
            <a:xfrm>
              <a:off x="993203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Freeform 82"/>
            <p:cNvSpPr>
              <a:spLocks/>
            </p:cNvSpPr>
            <p:nvPr/>
          </p:nvSpPr>
          <p:spPr bwMode="auto">
            <a:xfrm>
              <a:off x="10495805" y="4900662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Freeform 83"/>
            <p:cNvSpPr>
              <a:spLocks/>
            </p:cNvSpPr>
            <p:nvPr/>
          </p:nvSpPr>
          <p:spPr bwMode="auto">
            <a:xfrm>
              <a:off x="1106201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3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4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Freeform 92"/>
            <p:cNvSpPr>
              <a:spLocks/>
            </p:cNvSpPr>
            <p:nvPr/>
          </p:nvSpPr>
          <p:spPr bwMode="auto">
            <a:xfrm>
              <a:off x="10495805" y="5879331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040607" y="1998664"/>
            <a:ext cx="3140869" cy="2668587"/>
          </a:xfrm>
        </p:spPr>
        <p:txBody>
          <a:bodyPr/>
          <a:lstStyle/>
          <a:p>
            <a:endParaRPr lang="id-ID"/>
          </a:p>
        </p:txBody>
      </p:sp>
      <p:sp>
        <p:nvSpPr>
          <p:cNvPr id="61" name="Pentagon 60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7964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 userDrawn="1"/>
        </p:nvGrpSpPr>
        <p:grpSpPr>
          <a:xfrm>
            <a:off x="5088096" y="-17633"/>
            <a:ext cx="5827554" cy="6858000"/>
            <a:chOff x="5973431" y="0"/>
            <a:chExt cx="6218569" cy="6858000"/>
          </a:xfrm>
        </p:grpSpPr>
        <p:sp>
          <p:nvSpPr>
            <p:cNvPr id="62" name="Freeform 28"/>
            <p:cNvSpPr>
              <a:spLocks/>
            </p:cNvSpPr>
            <p:nvPr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30"/>
            <p:cNvSpPr>
              <a:spLocks/>
            </p:cNvSpPr>
            <p:nvPr/>
          </p:nvSpPr>
          <p:spPr bwMode="auto">
            <a:xfrm>
              <a:off x="7103414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31"/>
            <p:cNvSpPr>
              <a:spLocks/>
            </p:cNvSpPr>
            <p:nvPr/>
          </p:nvSpPr>
          <p:spPr bwMode="auto">
            <a:xfrm>
              <a:off x="7669626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33"/>
            <p:cNvSpPr>
              <a:spLocks/>
            </p:cNvSpPr>
            <p:nvPr/>
          </p:nvSpPr>
          <p:spPr bwMode="auto">
            <a:xfrm>
              <a:off x="9365820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34"/>
            <p:cNvSpPr>
              <a:spLocks/>
            </p:cNvSpPr>
            <p:nvPr/>
          </p:nvSpPr>
          <p:spPr bwMode="auto">
            <a:xfrm>
              <a:off x="10495804" y="0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35"/>
            <p:cNvSpPr>
              <a:spLocks/>
            </p:cNvSpPr>
            <p:nvPr/>
          </p:nvSpPr>
          <p:spPr bwMode="auto">
            <a:xfrm>
              <a:off x="1106201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40"/>
            <p:cNvSpPr>
              <a:spLocks/>
            </p:cNvSpPr>
            <p:nvPr/>
          </p:nvSpPr>
          <p:spPr bwMode="auto">
            <a:xfrm>
              <a:off x="7669626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42"/>
            <p:cNvSpPr>
              <a:spLocks/>
            </p:cNvSpPr>
            <p:nvPr/>
          </p:nvSpPr>
          <p:spPr bwMode="auto">
            <a:xfrm>
              <a:off x="8799608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44"/>
            <p:cNvSpPr>
              <a:spLocks/>
            </p:cNvSpPr>
            <p:nvPr/>
          </p:nvSpPr>
          <p:spPr bwMode="auto">
            <a:xfrm>
              <a:off x="9932032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45"/>
            <p:cNvSpPr>
              <a:spLocks/>
            </p:cNvSpPr>
            <p:nvPr/>
          </p:nvSpPr>
          <p:spPr bwMode="auto">
            <a:xfrm>
              <a:off x="1106201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47"/>
            <p:cNvSpPr>
              <a:spLocks/>
            </p:cNvSpPr>
            <p:nvPr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49"/>
            <p:cNvSpPr>
              <a:spLocks/>
            </p:cNvSpPr>
            <p:nvPr/>
          </p:nvSpPr>
          <p:spPr bwMode="auto">
            <a:xfrm>
              <a:off x="7103414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50"/>
            <p:cNvSpPr>
              <a:spLocks/>
            </p:cNvSpPr>
            <p:nvPr/>
          </p:nvSpPr>
          <p:spPr bwMode="auto">
            <a:xfrm>
              <a:off x="766962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52"/>
            <p:cNvSpPr>
              <a:spLocks/>
            </p:cNvSpPr>
            <p:nvPr/>
          </p:nvSpPr>
          <p:spPr bwMode="auto">
            <a:xfrm>
              <a:off x="9365820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53"/>
            <p:cNvSpPr>
              <a:spLocks/>
            </p:cNvSpPr>
            <p:nvPr/>
          </p:nvSpPr>
          <p:spPr bwMode="auto">
            <a:xfrm>
              <a:off x="9932032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54"/>
            <p:cNvSpPr>
              <a:spLocks/>
            </p:cNvSpPr>
            <p:nvPr/>
          </p:nvSpPr>
          <p:spPr bwMode="auto">
            <a:xfrm>
              <a:off x="10495805" y="1957336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55"/>
            <p:cNvSpPr>
              <a:spLocks/>
            </p:cNvSpPr>
            <p:nvPr/>
          </p:nvSpPr>
          <p:spPr bwMode="auto">
            <a:xfrm>
              <a:off x="1106201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58"/>
            <p:cNvSpPr>
              <a:spLocks/>
            </p:cNvSpPr>
            <p:nvPr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63"/>
            <p:cNvSpPr>
              <a:spLocks/>
            </p:cNvSpPr>
            <p:nvPr/>
          </p:nvSpPr>
          <p:spPr bwMode="auto">
            <a:xfrm>
              <a:off x="993203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64"/>
            <p:cNvSpPr>
              <a:spLocks/>
            </p:cNvSpPr>
            <p:nvPr/>
          </p:nvSpPr>
          <p:spPr bwMode="auto">
            <a:xfrm>
              <a:off x="10495805" y="2936005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72"/>
            <p:cNvSpPr>
              <a:spLocks/>
            </p:cNvSpPr>
            <p:nvPr/>
          </p:nvSpPr>
          <p:spPr bwMode="auto">
            <a:xfrm>
              <a:off x="10495805" y="3917114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Freeform 73"/>
            <p:cNvSpPr>
              <a:spLocks/>
            </p:cNvSpPr>
            <p:nvPr/>
          </p:nvSpPr>
          <p:spPr bwMode="auto">
            <a:xfrm>
              <a:off x="1106201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Freeform 76"/>
            <p:cNvSpPr>
              <a:spLocks/>
            </p:cNvSpPr>
            <p:nvPr userDrawn="1"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81"/>
            <p:cNvSpPr>
              <a:spLocks/>
            </p:cNvSpPr>
            <p:nvPr/>
          </p:nvSpPr>
          <p:spPr bwMode="auto">
            <a:xfrm>
              <a:off x="993203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82"/>
            <p:cNvSpPr>
              <a:spLocks/>
            </p:cNvSpPr>
            <p:nvPr/>
          </p:nvSpPr>
          <p:spPr bwMode="auto">
            <a:xfrm>
              <a:off x="10495805" y="4900662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83"/>
            <p:cNvSpPr>
              <a:spLocks/>
            </p:cNvSpPr>
            <p:nvPr/>
          </p:nvSpPr>
          <p:spPr bwMode="auto">
            <a:xfrm>
              <a:off x="1106201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10495805" y="5879331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17" name="Pentagon 116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1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0607" y="2381250"/>
            <a:ext cx="3140869" cy="1990725"/>
          </a:xfrm>
        </p:spPr>
      </p:sp>
    </p:spTree>
    <p:extLst>
      <p:ext uri="{BB962C8B-B14F-4D97-AF65-F5344CB8AC3E}">
        <p14:creationId xmlns:p14="http://schemas.microsoft.com/office/powerpoint/2010/main" val="340286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 userDrawn="1"/>
        </p:nvGrpSpPr>
        <p:grpSpPr>
          <a:xfrm>
            <a:off x="5088096" y="-17633"/>
            <a:ext cx="5827554" cy="6858000"/>
            <a:chOff x="5973431" y="0"/>
            <a:chExt cx="6218569" cy="6858000"/>
          </a:xfrm>
        </p:grpSpPr>
        <p:sp>
          <p:nvSpPr>
            <p:cNvPr id="61" name="Freeform 28"/>
            <p:cNvSpPr>
              <a:spLocks/>
            </p:cNvSpPr>
            <p:nvPr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103414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7669626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3"/>
            <p:cNvSpPr>
              <a:spLocks/>
            </p:cNvSpPr>
            <p:nvPr/>
          </p:nvSpPr>
          <p:spPr bwMode="auto">
            <a:xfrm>
              <a:off x="9365820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34"/>
            <p:cNvSpPr>
              <a:spLocks/>
            </p:cNvSpPr>
            <p:nvPr/>
          </p:nvSpPr>
          <p:spPr bwMode="auto">
            <a:xfrm>
              <a:off x="10495804" y="0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35"/>
            <p:cNvSpPr>
              <a:spLocks/>
            </p:cNvSpPr>
            <p:nvPr/>
          </p:nvSpPr>
          <p:spPr bwMode="auto">
            <a:xfrm>
              <a:off x="1106201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38"/>
            <p:cNvSpPr>
              <a:spLocks/>
            </p:cNvSpPr>
            <p:nvPr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40"/>
            <p:cNvSpPr>
              <a:spLocks/>
            </p:cNvSpPr>
            <p:nvPr/>
          </p:nvSpPr>
          <p:spPr bwMode="auto">
            <a:xfrm>
              <a:off x="7669626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42"/>
            <p:cNvSpPr>
              <a:spLocks/>
            </p:cNvSpPr>
            <p:nvPr/>
          </p:nvSpPr>
          <p:spPr bwMode="auto">
            <a:xfrm>
              <a:off x="8799608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44"/>
            <p:cNvSpPr>
              <a:spLocks/>
            </p:cNvSpPr>
            <p:nvPr/>
          </p:nvSpPr>
          <p:spPr bwMode="auto">
            <a:xfrm>
              <a:off x="9932032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45"/>
            <p:cNvSpPr>
              <a:spLocks/>
            </p:cNvSpPr>
            <p:nvPr/>
          </p:nvSpPr>
          <p:spPr bwMode="auto">
            <a:xfrm>
              <a:off x="1106201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47"/>
            <p:cNvSpPr>
              <a:spLocks/>
            </p:cNvSpPr>
            <p:nvPr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49"/>
            <p:cNvSpPr>
              <a:spLocks/>
            </p:cNvSpPr>
            <p:nvPr/>
          </p:nvSpPr>
          <p:spPr bwMode="auto">
            <a:xfrm>
              <a:off x="7103414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50"/>
            <p:cNvSpPr>
              <a:spLocks/>
            </p:cNvSpPr>
            <p:nvPr/>
          </p:nvSpPr>
          <p:spPr bwMode="auto">
            <a:xfrm>
              <a:off x="766962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52"/>
            <p:cNvSpPr>
              <a:spLocks/>
            </p:cNvSpPr>
            <p:nvPr/>
          </p:nvSpPr>
          <p:spPr bwMode="auto">
            <a:xfrm>
              <a:off x="9365820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53"/>
            <p:cNvSpPr>
              <a:spLocks/>
            </p:cNvSpPr>
            <p:nvPr/>
          </p:nvSpPr>
          <p:spPr bwMode="auto">
            <a:xfrm>
              <a:off x="9932032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54"/>
            <p:cNvSpPr>
              <a:spLocks/>
            </p:cNvSpPr>
            <p:nvPr/>
          </p:nvSpPr>
          <p:spPr bwMode="auto">
            <a:xfrm>
              <a:off x="10495805" y="1957336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55"/>
            <p:cNvSpPr>
              <a:spLocks/>
            </p:cNvSpPr>
            <p:nvPr/>
          </p:nvSpPr>
          <p:spPr bwMode="auto">
            <a:xfrm>
              <a:off x="1106201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58"/>
            <p:cNvSpPr>
              <a:spLocks/>
            </p:cNvSpPr>
            <p:nvPr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63"/>
            <p:cNvSpPr>
              <a:spLocks/>
            </p:cNvSpPr>
            <p:nvPr/>
          </p:nvSpPr>
          <p:spPr bwMode="auto">
            <a:xfrm>
              <a:off x="993203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64"/>
            <p:cNvSpPr>
              <a:spLocks/>
            </p:cNvSpPr>
            <p:nvPr/>
          </p:nvSpPr>
          <p:spPr bwMode="auto">
            <a:xfrm>
              <a:off x="10495805" y="2936005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72"/>
            <p:cNvSpPr>
              <a:spLocks/>
            </p:cNvSpPr>
            <p:nvPr/>
          </p:nvSpPr>
          <p:spPr bwMode="auto">
            <a:xfrm>
              <a:off x="10495805" y="3917114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73"/>
            <p:cNvSpPr>
              <a:spLocks/>
            </p:cNvSpPr>
            <p:nvPr/>
          </p:nvSpPr>
          <p:spPr bwMode="auto">
            <a:xfrm>
              <a:off x="1106201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Freeform 76"/>
            <p:cNvSpPr>
              <a:spLocks/>
            </p:cNvSpPr>
            <p:nvPr userDrawn="1"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81"/>
            <p:cNvSpPr>
              <a:spLocks/>
            </p:cNvSpPr>
            <p:nvPr/>
          </p:nvSpPr>
          <p:spPr bwMode="auto">
            <a:xfrm>
              <a:off x="993203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82"/>
            <p:cNvSpPr>
              <a:spLocks/>
            </p:cNvSpPr>
            <p:nvPr/>
          </p:nvSpPr>
          <p:spPr bwMode="auto">
            <a:xfrm>
              <a:off x="10495805" y="4900662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83"/>
            <p:cNvSpPr>
              <a:spLocks/>
            </p:cNvSpPr>
            <p:nvPr/>
          </p:nvSpPr>
          <p:spPr bwMode="auto">
            <a:xfrm>
              <a:off x="1106201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10495805" y="5879331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16" name="Pentagon 115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691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 userDrawn="1"/>
        </p:nvGrpSpPr>
        <p:grpSpPr>
          <a:xfrm>
            <a:off x="5245714" y="0"/>
            <a:ext cx="4774586" cy="6858000"/>
            <a:chOff x="7790152" y="0"/>
            <a:chExt cx="5088585" cy="6858000"/>
          </a:xfrm>
        </p:grpSpPr>
        <p:sp>
          <p:nvSpPr>
            <p:cNvPr id="53" name="Freeform 27"/>
            <p:cNvSpPr>
              <a:spLocks/>
            </p:cNvSpPr>
            <p:nvPr userDrawn="1"/>
          </p:nvSpPr>
          <p:spPr bwMode="auto">
            <a:xfrm rot="10800000" flipH="1">
              <a:off x="8353923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28"/>
            <p:cNvSpPr>
              <a:spLocks/>
            </p:cNvSpPr>
            <p:nvPr userDrawn="1"/>
          </p:nvSpPr>
          <p:spPr bwMode="auto">
            <a:xfrm rot="10800000" flipH="1">
              <a:off x="8920135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 rot="10800000" flipH="1">
              <a:off x="948634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 rot="10800000" flipH="1">
              <a:off x="10050119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 rot="10800000" flipH="1">
              <a:off x="10616331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 rot="10800000" flipH="1">
              <a:off x="11746313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36"/>
            <p:cNvSpPr>
              <a:spLocks/>
            </p:cNvSpPr>
            <p:nvPr userDrawn="1"/>
          </p:nvSpPr>
          <p:spPr bwMode="auto">
            <a:xfrm rot="10800000" flipH="1">
              <a:off x="7790152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37"/>
            <p:cNvSpPr>
              <a:spLocks/>
            </p:cNvSpPr>
            <p:nvPr userDrawn="1"/>
          </p:nvSpPr>
          <p:spPr bwMode="auto">
            <a:xfrm rot="10800000" flipH="1">
              <a:off x="8353923" y="489822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38"/>
            <p:cNvSpPr>
              <a:spLocks/>
            </p:cNvSpPr>
            <p:nvPr userDrawn="1"/>
          </p:nvSpPr>
          <p:spPr bwMode="auto">
            <a:xfrm rot="10800000" flipH="1">
              <a:off x="8920135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39"/>
            <p:cNvSpPr>
              <a:spLocks/>
            </p:cNvSpPr>
            <p:nvPr/>
          </p:nvSpPr>
          <p:spPr bwMode="auto">
            <a:xfrm rot="10800000" flipH="1">
              <a:off x="10050119" y="489822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40"/>
            <p:cNvSpPr>
              <a:spLocks/>
            </p:cNvSpPr>
            <p:nvPr/>
          </p:nvSpPr>
          <p:spPr bwMode="auto">
            <a:xfrm rot="10800000" flipH="1">
              <a:off x="10616331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41"/>
            <p:cNvSpPr>
              <a:spLocks/>
            </p:cNvSpPr>
            <p:nvPr/>
          </p:nvSpPr>
          <p:spPr bwMode="auto">
            <a:xfrm rot="10800000" flipH="1">
              <a:off x="11182543" y="489822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42"/>
            <p:cNvSpPr>
              <a:spLocks/>
            </p:cNvSpPr>
            <p:nvPr/>
          </p:nvSpPr>
          <p:spPr bwMode="auto">
            <a:xfrm rot="10800000" flipH="1">
              <a:off x="11746313" y="49006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46"/>
            <p:cNvSpPr>
              <a:spLocks/>
            </p:cNvSpPr>
            <p:nvPr userDrawn="1"/>
          </p:nvSpPr>
          <p:spPr bwMode="auto">
            <a:xfrm rot="10800000" flipH="1">
              <a:off x="7790152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47"/>
            <p:cNvSpPr>
              <a:spLocks/>
            </p:cNvSpPr>
            <p:nvPr userDrawn="1"/>
          </p:nvSpPr>
          <p:spPr bwMode="auto">
            <a:xfrm rot="10800000" flipH="1">
              <a:off x="8920135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48"/>
            <p:cNvSpPr>
              <a:spLocks/>
            </p:cNvSpPr>
            <p:nvPr/>
          </p:nvSpPr>
          <p:spPr bwMode="auto">
            <a:xfrm rot="10800000" flipH="1">
              <a:off x="9486347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49"/>
            <p:cNvSpPr>
              <a:spLocks/>
            </p:cNvSpPr>
            <p:nvPr/>
          </p:nvSpPr>
          <p:spPr bwMode="auto">
            <a:xfrm rot="10800000" flipH="1">
              <a:off x="10050119" y="3921995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50"/>
            <p:cNvSpPr>
              <a:spLocks/>
            </p:cNvSpPr>
            <p:nvPr/>
          </p:nvSpPr>
          <p:spPr bwMode="auto">
            <a:xfrm rot="10800000" flipH="1">
              <a:off x="10616331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51"/>
            <p:cNvSpPr>
              <a:spLocks/>
            </p:cNvSpPr>
            <p:nvPr/>
          </p:nvSpPr>
          <p:spPr bwMode="auto">
            <a:xfrm rot="10800000" flipH="1">
              <a:off x="11182543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56"/>
            <p:cNvSpPr>
              <a:spLocks/>
            </p:cNvSpPr>
            <p:nvPr userDrawn="1"/>
          </p:nvSpPr>
          <p:spPr bwMode="auto">
            <a:xfrm rot="10800000" flipH="1">
              <a:off x="7790152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57"/>
            <p:cNvSpPr>
              <a:spLocks/>
            </p:cNvSpPr>
            <p:nvPr userDrawn="1"/>
          </p:nvSpPr>
          <p:spPr bwMode="auto">
            <a:xfrm rot="10800000" flipH="1">
              <a:off x="835392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58"/>
            <p:cNvSpPr>
              <a:spLocks/>
            </p:cNvSpPr>
            <p:nvPr userDrawn="1"/>
          </p:nvSpPr>
          <p:spPr bwMode="auto">
            <a:xfrm rot="10800000" flipH="1">
              <a:off x="8920135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59"/>
            <p:cNvSpPr>
              <a:spLocks/>
            </p:cNvSpPr>
            <p:nvPr/>
          </p:nvSpPr>
          <p:spPr bwMode="auto">
            <a:xfrm rot="10800000" flipH="1">
              <a:off x="9486347" y="294088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60"/>
            <p:cNvSpPr>
              <a:spLocks/>
            </p:cNvSpPr>
            <p:nvPr/>
          </p:nvSpPr>
          <p:spPr bwMode="auto">
            <a:xfrm rot="10800000" flipH="1">
              <a:off x="10050119" y="2940886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61"/>
            <p:cNvSpPr>
              <a:spLocks/>
            </p:cNvSpPr>
            <p:nvPr/>
          </p:nvSpPr>
          <p:spPr bwMode="auto">
            <a:xfrm rot="10800000" flipH="1">
              <a:off x="11182543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62"/>
            <p:cNvSpPr>
              <a:spLocks/>
            </p:cNvSpPr>
            <p:nvPr/>
          </p:nvSpPr>
          <p:spPr bwMode="auto">
            <a:xfrm rot="10800000" flipH="1">
              <a:off x="1174631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65"/>
            <p:cNvSpPr>
              <a:spLocks/>
            </p:cNvSpPr>
            <p:nvPr userDrawn="1"/>
          </p:nvSpPr>
          <p:spPr bwMode="auto">
            <a:xfrm rot="10800000" flipH="1">
              <a:off x="835392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66"/>
            <p:cNvSpPr>
              <a:spLocks/>
            </p:cNvSpPr>
            <p:nvPr/>
          </p:nvSpPr>
          <p:spPr bwMode="auto">
            <a:xfrm rot="10800000" flipH="1">
              <a:off x="9486347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67"/>
            <p:cNvSpPr>
              <a:spLocks/>
            </p:cNvSpPr>
            <p:nvPr/>
          </p:nvSpPr>
          <p:spPr bwMode="auto">
            <a:xfrm rot="10800000" flipH="1">
              <a:off x="10050119" y="1957336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68"/>
            <p:cNvSpPr>
              <a:spLocks/>
            </p:cNvSpPr>
            <p:nvPr/>
          </p:nvSpPr>
          <p:spPr bwMode="auto">
            <a:xfrm rot="10800000" flipH="1">
              <a:off x="10616331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69"/>
            <p:cNvSpPr>
              <a:spLocks/>
            </p:cNvSpPr>
            <p:nvPr/>
          </p:nvSpPr>
          <p:spPr bwMode="auto">
            <a:xfrm rot="10800000" flipH="1">
              <a:off x="11182543" y="1957336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70"/>
            <p:cNvSpPr>
              <a:spLocks/>
            </p:cNvSpPr>
            <p:nvPr/>
          </p:nvSpPr>
          <p:spPr bwMode="auto">
            <a:xfrm rot="10800000" flipH="1">
              <a:off x="1174631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74"/>
            <p:cNvSpPr>
              <a:spLocks/>
            </p:cNvSpPr>
            <p:nvPr userDrawn="1"/>
          </p:nvSpPr>
          <p:spPr bwMode="auto">
            <a:xfrm rot="10800000" flipH="1">
              <a:off x="7790152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75"/>
            <p:cNvSpPr>
              <a:spLocks/>
            </p:cNvSpPr>
            <p:nvPr userDrawn="1"/>
          </p:nvSpPr>
          <p:spPr bwMode="auto">
            <a:xfrm rot="10800000" flipH="1">
              <a:off x="8353923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76"/>
            <p:cNvSpPr>
              <a:spLocks/>
            </p:cNvSpPr>
            <p:nvPr userDrawn="1"/>
          </p:nvSpPr>
          <p:spPr bwMode="auto">
            <a:xfrm rot="10800000" flipH="1">
              <a:off x="8920135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 rot="10800000" flipH="1">
              <a:off x="948634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 rot="10800000" flipH="1">
              <a:off x="10616331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 rot="10800000" flipH="1">
              <a:off x="11182543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Freeform 84"/>
            <p:cNvSpPr>
              <a:spLocks/>
            </p:cNvSpPr>
            <p:nvPr userDrawn="1"/>
          </p:nvSpPr>
          <p:spPr bwMode="auto">
            <a:xfrm rot="10800000" flipH="1">
              <a:off x="7790152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85"/>
            <p:cNvSpPr>
              <a:spLocks/>
            </p:cNvSpPr>
            <p:nvPr userDrawn="1"/>
          </p:nvSpPr>
          <p:spPr bwMode="auto">
            <a:xfrm rot="10800000" flipH="1">
              <a:off x="835392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86"/>
            <p:cNvSpPr>
              <a:spLocks/>
            </p:cNvSpPr>
            <p:nvPr/>
          </p:nvSpPr>
          <p:spPr bwMode="auto">
            <a:xfrm rot="10800000" flipH="1">
              <a:off x="948634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87"/>
            <p:cNvSpPr>
              <a:spLocks/>
            </p:cNvSpPr>
            <p:nvPr/>
          </p:nvSpPr>
          <p:spPr bwMode="auto">
            <a:xfrm rot="10800000" flipH="1">
              <a:off x="10050119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88"/>
            <p:cNvSpPr>
              <a:spLocks/>
            </p:cNvSpPr>
            <p:nvPr/>
          </p:nvSpPr>
          <p:spPr bwMode="auto">
            <a:xfrm rot="10800000" flipH="1">
              <a:off x="10616331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89"/>
            <p:cNvSpPr>
              <a:spLocks/>
            </p:cNvSpPr>
            <p:nvPr/>
          </p:nvSpPr>
          <p:spPr bwMode="auto">
            <a:xfrm rot="10800000" flipH="1">
              <a:off x="11182543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Freeform 90"/>
            <p:cNvSpPr>
              <a:spLocks/>
            </p:cNvSpPr>
            <p:nvPr/>
          </p:nvSpPr>
          <p:spPr bwMode="auto">
            <a:xfrm rot="10800000" flipH="1">
              <a:off x="1174631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11" name="Pentagon 110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585333" y="1900149"/>
            <a:ext cx="1431000" cy="3276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9336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 userDrawn="1"/>
        </p:nvGrpSpPr>
        <p:grpSpPr>
          <a:xfrm>
            <a:off x="5245714" y="0"/>
            <a:ext cx="4774586" cy="6858000"/>
            <a:chOff x="7790152" y="0"/>
            <a:chExt cx="5088585" cy="6858000"/>
          </a:xfrm>
        </p:grpSpPr>
        <p:sp>
          <p:nvSpPr>
            <p:cNvPr id="53" name="Freeform 27"/>
            <p:cNvSpPr>
              <a:spLocks/>
            </p:cNvSpPr>
            <p:nvPr userDrawn="1"/>
          </p:nvSpPr>
          <p:spPr bwMode="auto">
            <a:xfrm rot="10800000" flipH="1">
              <a:off x="8353923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28"/>
            <p:cNvSpPr>
              <a:spLocks/>
            </p:cNvSpPr>
            <p:nvPr userDrawn="1"/>
          </p:nvSpPr>
          <p:spPr bwMode="auto">
            <a:xfrm rot="10800000" flipH="1">
              <a:off x="8920135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 rot="10800000" flipH="1">
              <a:off x="948634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 rot="10800000" flipH="1">
              <a:off x="10050119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 rot="10800000" flipH="1">
              <a:off x="10616331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 rot="10800000" flipH="1">
              <a:off x="11746313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36"/>
            <p:cNvSpPr>
              <a:spLocks/>
            </p:cNvSpPr>
            <p:nvPr userDrawn="1"/>
          </p:nvSpPr>
          <p:spPr bwMode="auto">
            <a:xfrm rot="10800000" flipH="1">
              <a:off x="7790152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37"/>
            <p:cNvSpPr>
              <a:spLocks/>
            </p:cNvSpPr>
            <p:nvPr userDrawn="1"/>
          </p:nvSpPr>
          <p:spPr bwMode="auto">
            <a:xfrm rot="10800000" flipH="1">
              <a:off x="8353923" y="489822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38"/>
            <p:cNvSpPr>
              <a:spLocks/>
            </p:cNvSpPr>
            <p:nvPr userDrawn="1"/>
          </p:nvSpPr>
          <p:spPr bwMode="auto">
            <a:xfrm rot="10800000" flipH="1">
              <a:off x="8920135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39"/>
            <p:cNvSpPr>
              <a:spLocks/>
            </p:cNvSpPr>
            <p:nvPr/>
          </p:nvSpPr>
          <p:spPr bwMode="auto">
            <a:xfrm rot="10800000" flipH="1">
              <a:off x="10050119" y="489822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40"/>
            <p:cNvSpPr>
              <a:spLocks/>
            </p:cNvSpPr>
            <p:nvPr/>
          </p:nvSpPr>
          <p:spPr bwMode="auto">
            <a:xfrm rot="10800000" flipH="1">
              <a:off x="10616331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41"/>
            <p:cNvSpPr>
              <a:spLocks/>
            </p:cNvSpPr>
            <p:nvPr/>
          </p:nvSpPr>
          <p:spPr bwMode="auto">
            <a:xfrm rot="10800000" flipH="1">
              <a:off x="11182543" y="489822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42"/>
            <p:cNvSpPr>
              <a:spLocks/>
            </p:cNvSpPr>
            <p:nvPr/>
          </p:nvSpPr>
          <p:spPr bwMode="auto">
            <a:xfrm rot="10800000" flipH="1">
              <a:off x="11746313" y="49006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46"/>
            <p:cNvSpPr>
              <a:spLocks/>
            </p:cNvSpPr>
            <p:nvPr userDrawn="1"/>
          </p:nvSpPr>
          <p:spPr bwMode="auto">
            <a:xfrm rot="10800000" flipH="1">
              <a:off x="7790152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47"/>
            <p:cNvSpPr>
              <a:spLocks/>
            </p:cNvSpPr>
            <p:nvPr userDrawn="1"/>
          </p:nvSpPr>
          <p:spPr bwMode="auto">
            <a:xfrm rot="10800000" flipH="1">
              <a:off x="8920135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48"/>
            <p:cNvSpPr>
              <a:spLocks/>
            </p:cNvSpPr>
            <p:nvPr/>
          </p:nvSpPr>
          <p:spPr bwMode="auto">
            <a:xfrm rot="10800000" flipH="1">
              <a:off x="9486347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49"/>
            <p:cNvSpPr>
              <a:spLocks/>
            </p:cNvSpPr>
            <p:nvPr/>
          </p:nvSpPr>
          <p:spPr bwMode="auto">
            <a:xfrm rot="10800000" flipH="1">
              <a:off x="10050119" y="3921995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50"/>
            <p:cNvSpPr>
              <a:spLocks/>
            </p:cNvSpPr>
            <p:nvPr/>
          </p:nvSpPr>
          <p:spPr bwMode="auto">
            <a:xfrm rot="10800000" flipH="1">
              <a:off x="10616331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51"/>
            <p:cNvSpPr>
              <a:spLocks/>
            </p:cNvSpPr>
            <p:nvPr/>
          </p:nvSpPr>
          <p:spPr bwMode="auto">
            <a:xfrm rot="10800000" flipH="1">
              <a:off x="11182543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56"/>
            <p:cNvSpPr>
              <a:spLocks/>
            </p:cNvSpPr>
            <p:nvPr userDrawn="1"/>
          </p:nvSpPr>
          <p:spPr bwMode="auto">
            <a:xfrm rot="10800000" flipH="1">
              <a:off x="7790152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57"/>
            <p:cNvSpPr>
              <a:spLocks/>
            </p:cNvSpPr>
            <p:nvPr userDrawn="1"/>
          </p:nvSpPr>
          <p:spPr bwMode="auto">
            <a:xfrm rot="10800000" flipH="1">
              <a:off x="835392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58"/>
            <p:cNvSpPr>
              <a:spLocks/>
            </p:cNvSpPr>
            <p:nvPr userDrawn="1"/>
          </p:nvSpPr>
          <p:spPr bwMode="auto">
            <a:xfrm rot="10800000" flipH="1">
              <a:off x="8920135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59"/>
            <p:cNvSpPr>
              <a:spLocks/>
            </p:cNvSpPr>
            <p:nvPr/>
          </p:nvSpPr>
          <p:spPr bwMode="auto">
            <a:xfrm rot="10800000" flipH="1">
              <a:off x="9486347" y="294088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60"/>
            <p:cNvSpPr>
              <a:spLocks/>
            </p:cNvSpPr>
            <p:nvPr/>
          </p:nvSpPr>
          <p:spPr bwMode="auto">
            <a:xfrm rot="10800000" flipH="1">
              <a:off x="10050119" y="2940886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61"/>
            <p:cNvSpPr>
              <a:spLocks/>
            </p:cNvSpPr>
            <p:nvPr/>
          </p:nvSpPr>
          <p:spPr bwMode="auto">
            <a:xfrm rot="10800000" flipH="1">
              <a:off x="11182543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62"/>
            <p:cNvSpPr>
              <a:spLocks/>
            </p:cNvSpPr>
            <p:nvPr/>
          </p:nvSpPr>
          <p:spPr bwMode="auto">
            <a:xfrm rot="10800000" flipH="1">
              <a:off x="1174631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65"/>
            <p:cNvSpPr>
              <a:spLocks/>
            </p:cNvSpPr>
            <p:nvPr userDrawn="1"/>
          </p:nvSpPr>
          <p:spPr bwMode="auto">
            <a:xfrm rot="10800000" flipH="1">
              <a:off x="835392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66"/>
            <p:cNvSpPr>
              <a:spLocks/>
            </p:cNvSpPr>
            <p:nvPr/>
          </p:nvSpPr>
          <p:spPr bwMode="auto">
            <a:xfrm rot="10800000" flipH="1">
              <a:off x="9486347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67"/>
            <p:cNvSpPr>
              <a:spLocks/>
            </p:cNvSpPr>
            <p:nvPr/>
          </p:nvSpPr>
          <p:spPr bwMode="auto">
            <a:xfrm rot="10800000" flipH="1">
              <a:off x="10050119" y="1957336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68"/>
            <p:cNvSpPr>
              <a:spLocks/>
            </p:cNvSpPr>
            <p:nvPr/>
          </p:nvSpPr>
          <p:spPr bwMode="auto">
            <a:xfrm rot="10800000" flipH="1">
              <a:off x="10616331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69"/>
            <p:cNvSpPr>
              <a:spLocks/>
            </p:cNvSpPr>
            <p:nvPr/>
          </p:nvSpPr>
          <p:spPr bwMode="auto">
            <a:xfrm rot="10800000" flipH="1">
              <a:off x="11182543" y="1957336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70"/>
            <p:cNvSpPr>
              <a:spLocks/>
            </p:cNvSpPr>
            <p:nvPr/>
          </p:nvSpPr>
          <p:spPr bwMode="auto">
            <a:xfrm rot="10800000" flipH="1">
              <a:off x="1174631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74"/>
            <p:cNvSpPr>
              <a:spLocks/>
            </p:cNvSpPr>
            <p:nvPr userDrawn="1"/>
          </p:nvSpPr>
          <p:spPr bwMode="auto">
            <a:xfrm rot="10800000" flipH="1">
              <a:off x="7790152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75"/>
            <p:cNvSpPr>
              <a:spLocks/>
            </p:cNvSpPr>
            <p:nvPr userDrawn="1"/>
          </p:nvSpPr>
          <p:spPr bwMode="auto">
            <a:xfrm rot="10800000" flipH="1">
              <a:off x="8353923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76"/>
            <p:cNvSpPr>
              <a:spLocks/>
            </p:cNvSpPr>
            <p:nvPr userDrawn="1"/>
          </p:nvSpPr>
          <p:spPr bwMode="auto">
            <a:xfrm rot="10800000" flipH="1">
              <a:off x="8920135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 rot="10800000" flipH="1">
              <a:off x="948634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 rot="10800000" flipH="1">
              <a:off x="10616331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 rot="10800000" flipH="1">
              <a:off x="11182543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Freeform 84"/>
            <p:cNvSpPr>
              <a:spLocks/>
            </p:cNvSpPr>
            <p:nvPr userDrawn="1"/>
          </p:nvSpPr>
          <p:spPr bwMode="auto">
            <a:xfrm rot="10800000" flipH="1">
              <a:off x="7790152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85"/>
            <p:cNvSpPr>
              <a:spLocks/>
            </p:cNvSpPr>
            <p:nvPr userDrawn="1"/>
          </p:nvSpPr>
          <p:spPr bwMode="auto">
            <a:xfrm rot="10800000" flipH="1">
              <a:off x="835392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86"/>
            <p:cNvSpPr>
              <a:spLocks/>
            </p:cNvSpPr>
            <p:nvPr/>
          </p:nvSpPr>
          <p:spPr bwMode="auto">
            <a:xfrm rot="10800000" flipH="1">
              <a:off x="948634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87"/>
            <p:cNvSpPr>
              <a:spLocks/>
            </p:cNvSpPr>
            <p:nvPr/>
          </p:nvSpPr>
          <p:spPr bwMode="auto">
            <a:xfrm rot="10800000" flipH="1">
              <a:off x="10050119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88"/>
            <p:cNvSpPr>
              <a:spLocks/>
            </p:cNvSpPr>
            <p:nvPr/>
          </p:nvSpPr>
          <p:spPr bwMode="auto">
            <a:xfrm rot="10800000" flipH="1">
              <a:off x="10616331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89"/>
            <p:cNvSpPr>
              <a:spLocks/>
            </p:cNvSpPr>
            <p:nvPr/>
          </p:nvSpPr>
          <p:spPr bwMode="auto">
            <a:xfrm rot="10800000" flipH="1">
              <a:off x="11182543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Freeform 90"/>
            <p:cNvSpPr>
              <a:spLocks/>
            </p:cNvSpPr>
            <p:nvPr/>
          </p:nvSpPr>
          <p:spPr bwMode="auto">
            <a:xfrm rot="10800000" flipH="1">
              <a:off x="1174631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11" name="Pentagon 110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1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585333" y="2295525"/>
            <a:ext cx="1431000" cy="2440578"/>
          </a:xfrm>
        </p:spPr>
      </p:sp>
    </p:spTree>
    <p:extLst>
      <p:ext uri="{BB962C8B-B14F-4D97-AF65-F5344CB8AC3E}">
        <p14:creationId xmlns:p14="http://schemas.microsoft.com/office/powerpoint/2010/main" val="2091289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30239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49763" y="2288393"/>
            <a:ext cx="1720963" cy="2569357"/>
          </a:xfrm>
        </p:spPr>
      </p:sp>
    </p:spTree>
    <p:extLst>
      <p:ext uri="{BB962C8B-B14F-4D97-AF65-F5344CB8AC3E}">
        <p14:creationId xmlns:p14="http://schemas.microsoft.com/office/powerpoint/2010/main" val="725840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ntagon 7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60658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86736" y="1411661"/>
            <a:ext cx="2135590" cy="2177701"/>
          </a:xfrm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79337" y="1399537"/>
            <a:ext cx="2082729" cy="2177701"/>
          </a:xfrm>
        </p:spPr>
      </p:sp>
      <p:sp>
        <p:nvSpPr>
          <p:cNvPr id="8" name="Pentagon 7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7177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6781" y="1623696"/>
            <a:ext cx="2330054" cy="2016211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400339" y="1623696"/>
            <a:ext cx="2330054" cy="2016211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893536" y="1623696"/>
            <a:ext cx="2330054" cy="2016211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16781" y="3855610"/>
            <a:ext cx="2330054" cy="2016211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400339" y="3855610"/>
            <a:ext cx="2330054" cy="2016211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893536" y="3855610"/>
            <a:ext cx="2330054" cy="2016211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entagon 9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876978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ntagon 7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609625"/>
            <a:ext cx="5850083" cy="1915500"/>
          </a:xfrm>
        </p:spPr>
      </p:sp>
    </p:spTree>
    <p:extLst>
      <p:ext uri="{BB962C8B-B14F-4D97-AF65-F5344CB8AC3E}">
        <p14:creationId xmlns:p14="http://schemas.microsoft.com/office/powerpoint/2010/main" val="1235138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64491" y="545147"/>
            <a:ext cx="576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901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68190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9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792055" y="3072585"/>
            <a:ext cx="1440000" cy="1440000"/>
          </a:xfrm>
          <a:prstGeom prst="diamond">
            <a:avLst/>
          </a:prstGeom>
          <a:ln w="31750">
            <a:solidFill>
              <a:schemeClr val="accent3"/>
            </a:solidFill>
          </a:ln>
        </p:spPr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03715" y="2048195"/>
            <a:ext cx="1440000" cy="1440000"/>
          </a:xfrm>
          <a:prstGeom prst="diamond">
            <a:avLst/>
          </a:prstGeom>
          <a:ln w="31750">
            <a:solidFill>
              <a:schemeClr val="accent2"/>
            </a:solidFill>
          </a:ln>
        </p:spPr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003715" y="4107827"/>
            <a:ext cx="1440000" cy="1440000"/>
          </a:xfrm>
          <a:prstGeom prst="diamond">
            <a:avLst/>
          </a:prstGeom>
          <a:ln w="31750">
            <a:solidFill>
              <a:schemeClr val="accent4"/>
            </a:solidFill>
          </a:ln>
        </p:spPr>
      </p:sp>
    </p:spTree>
    <p:extLst>
      <p:ext uri="{BB962C8B-B14F-4D97-AF65-F5344CB8AC3E}">
        <p14:creationId xmlns:p14="http://schemas.microsoft.com/office/powerpoint/2010/main" val="363606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14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792055" y="3072585"/>
            <a:ext cx="1440000" cy="1440000"/>
          </a:xfrm>
          <a:prstGeom prst="diamond">
            <a:avLst/>
          </a:prstGeom>
          <a:ln w="31750">
            <a:solidFill>
              <a:schemeClr val="accent3"/>
            </a:solidFill>
          </a:ln>
        </p:spPr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03715" y="2048195"/>
            <a:ext cx="1440000" cy="1440000"/>
          </a:xfrm>
          <a:prstGeom prst="diamond">
            <a:avLst/>
          </a:prstGeom>
          <a:ln w="31750">
            <a:solidFill>
              <a:schemeClr val="accent2"/>
            </a:solidFill>
          </a:ln>
        </p:spPr>
      </p:sp>
      <p:sp>
        <p:nvSpPr>
          <p:cNvPr id="1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003715" y="4107827"/>
            <a:ext cx="1440000" cy="1440000"/>
          </a:xfrm>
          <a:prstGeom prst="diamond">
            <a:avLst/>
          </a:prstGeom>
          <a:ln w="31750">
            <a:solidFill>
              <a:schemeClr val="accent4"/>
            </a:solidFill>
          </a:ln>
        </p:spPr>
      </p:sp>
    </p:spTree>
    <p:extLst>
      <p:ext uri="{BB962C8B-B14F-4D97-AF65-F5344CB8AC3E}">
        <p14:creationId xmlns:p14="http://schemas.microsoft.com/office/powerpoint/2010/main" val="1886651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55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4572000"/>
            <a:ext cx="15255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53489" y="2286000"/>
            <a:ext cx="15255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81479" y="0"/>
            <a:ext cx="15255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1479" y="4572000"/>
            <a:ext cx="15255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7632479" y="2286000"/>
            <a:ext cx="1525500" cy="2286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891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 userDrawn="1"/>
        </p:nvGrpSpPr>
        <p:grpSpPr>
          <a:xfrm>
            <a:off x="-580959" y="-1"/>
            <a:ext cx="10286868" cy="6861364"/>
            <a:chOff x="-95003" y="-1"/>
            <a:chExt cx="8904740" cy="6861364"/>
          </a:xfrm>
        </p:grpSpPr>
        <p:grpSp>
          <p:nvGrpSpPr>
            <p:cNvPr id="146" name="Group 145"/>
            <p:cNvGrpSpPr/>
            <p:nvPr userDrawn="1"/>
          </p:nvGrpSpPr>
          <p:grpSpPr>
            <a:xfrm>
              <a:off x="5842615" y="0"/>
              <a:ext cx="2967122" cy="6858000"/>
              <a:chOff x="7790152" y="0"/>
              <a:chExt cx="3956162" cy="6858000"/>
            </a:xfrm>
          </p:grpSpPr>
          <p:sp>
            <p:nvSpPr>
              <p:cNvPr id="226" name="Freeform 27"/>
              <p:cNvSpPr>
                <a:spLocks/>
              </p:cNvSpPr>
              <p:nvPr userDrawn="1"/>
            </p:nvSpPr>
            <p:spPr bwMode="auto">
              <a:xfrm rot="10800000" flipH="1">
                <a:off x="8353923" y="5879331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7" name="Freeform 28"/>
              <p:cNvSpPr>
                <a:spLocks/>
              </p:cNvSpPr>
              <p:nvPr userDrawn="1"/>
            </p:nvSpPr>
            <p:spPr bwMode="auto">
              <a:xfrm rot="10800000" flipH="1">
                <a:off x="8920135" y="5879331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8" name="Freeform 29"/>
              <p:cNvSpPr>
                <a:spLocks/>
              </p:cNvSpPr>
              <p:nvPr/>
            </p:nvSpPr>
            <p:spPr bwMode="auto">
              <a:xfrm rot="10800000" flipH="1">
                <a:off x="9486347" y="5879331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9" name="Freeform 30"/>
              <p:cNvSpPr>
                <a:spLocks/>
              </p:cNvSpPr>
              <p:nvPr/>
            </p:nvSpPr>
            <p:spPr bwMode="auto">
              <a:xfrm rot="10800000" flipH="1">
                <a:off x="10050119" y="5879331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0" name="Freeform 31"/>
              <p:cNvSpPr>
                <a:spLocks/>
              </p:cNvSpPr>
              <p:nvPr/>
            </p:nvSpPr>
            <p:spPr bwMode="auto">
              <a:xfrm rot="10800000" flipH="1">
                <a:off x="10616331" y="5879331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1" name="Freeform 36"/>
              <p:cNvSpPr>
                <a:spLocks/>
              </p:cNvSpPr>
              <p:nvPr userDrawn="1"/>
            </p:nvSpPr>
            <p:spPr bwMode="auto">
              <a:xfrm rot="10800000" flipH="1">
                <a:off x="7790152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2" name="Freeform 37"/>
              <p:cNvSpPr>
                <a:spLocks/>
              </p:cNvSpPr>
              <p:nvPr userDrawn="1"/>
            </p:nvSpPr>
            <p:spPr bwMode="auto">
              <a:xfrm rot="10800000" flipH="1">
                <a:off x="8353923" y="4898222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3" name="Freeform 38"/>
              <p:cNvSpPr>
                <a:spLocks/>
              </p:cNvSpPr>
              <p:nvPr userDrawn="1"/>
            </p:nvSpPr>
            <p:spPr bwMode="auto">
              <a:xfrm rot="10800000" flipH="1">
                <a:off x="8920135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4" name="Freeform 39"/>
              <p:cNvSpPr>
                <a:spLocks/>
              </p:cNvSpPr>
              <p:nvPr/>
            </p:nvSpPr>
            <p:spPr bwMode="auto">
              <a:xfrm rot="10800000" flipH="1">
                <a:off x="10050119" y="4898222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5" name="Freeform 40"/>
              <p:cNvSpPr>
                <a:spLocks/>
              </p:cNvSpPr>
              <p:nvPr/>
            </p:nvSpPr>
            <p:spPr bwMode="auto">
              <a:xfrm rot="10800000" flipH="1">
                <a:off x="10616331" y="4900662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6" name="Freeform 46"/>
              <p:cNvSpPr>
                <a:spLocks/>
              </p:cNvSpPr>
              <p:nvPr userDrawn="1"/>
            </p:nvSpPr>
            <p:spPr bwMode="auto">
              <a:xfrm rot="10800000" flipH="1">
                <a:off x="7790152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7" name="Freeform 47"/>
              <p:cNvSpPr>
                <a:spLocks/>
              </p:cNvSpPr>
              <p:nvPr userDrawn="1"/>
            </p:nvSpPr>
            <p:spPr bwMode="auto">
              <a:xfrm rot="10800000" flipH="1">
                <a:off x="8920135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8" name="Freeform 48"/>
              <p:cNvSpPr>
                <a:spLocks/>
              </p:cNvSpPr>
              <p:nvPr/>
            </p:nvSpPr>
            <p:spPr bwMode="auto">
              <a:xfrm rot="10800000" flipH="1">
                <a:off x="9486347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9" name="Freeform 49"/>
              <p:cNvSpPr>
                <a:spLocks/>
              </p:cNvSpPr>
              <p:nvPr/>
            </p:nvSpPr>
            <p:spPr bwMode="auto">
              <a:xfrm rot="10800000" flipH="1">
                <a:off x="10050119" y="3921995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0" name="Freeform 50"/>
              <p:cNvSpPr>
                <a:spLocks/>
              </p:cNvSpPr>
              <p:nvPr/>
            </p:nvSpPr>
            <p:spPr bwMode="auto">
              <a:xfrm rot="10800000" flipH="1">
                <a:off x="10616331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1" name="Freeform 56"/>
              <p:cNvSpPr>
                <a:spLocks/>
              </p:cNvSpPr>
              <p:nvPr userDrawn="1"/>
            </p:nvSpPr>
            <p:spPr bwMode="auto">
              <a:xfrm rot="10800000" flipH="1">
                <a:off x="7790152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1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1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2" name="Freeform 57"/>
              <p:cNvSpPr>
                <a:spLocks/>
              </p:cNvSpPr>
              <p:nvPr userDrawn="1"/>
            </p:nvSpPr>
            <p:spPr bwMode="auto">
              <a:xfrm rot="10800000" flipH="1">
                <a:off x="8353923" y="2940886"/>
                <a:ext cx="1132424" cy="981109"/>
              </a:xfrm>
              <a:custGeom>
                <a:avLst/>
                <a:gdLst>
                  <a:gd name="T0" fmla="*/ 0 w 464"/>
                  <a:gd name="T1" fmla="*/ 402 h 402"/>
                  <a:gd name="T2" fmla="*/ 232 w 464"/>
                  <a:gd name="T3" fmla="*/ 0 h 402"/>
                  <a:gd name="T4" fmla="*/ 464 w 464"/>
                  <a:gd name="T5" fmla="*/ 402 h 402"/>
                  <a:gd name="T6" fmla="*/ 0 w 464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0" y="402"/>
                    </a:moveTo>
                    <a:lnTo>
                      <a:pt x="232" y="0"/>
                    </a:lnTo>
                    <a:lnTo>
                      <a:pt x="464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3" name="Freeform 58"/>
              <p:cNvSpPr>
                <a:spLocks/>
              </p:cNvSpPr>
              <p:nvPr userDrawn="1"/>
            </p:nvSpPr>
            <p:spPr bwMode="auto">
              <a:xfrm rot="10800000" flipH="1">
                <a:off x="8920135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2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4" name="Freeform 59"/>
              <p:cNvSpPr>
                <a:spLocks/>
              </p:cNvSpPr>
              <p:nvPr/>
            </p:nvSpPr>
            <p:spPr bwMode="auto">
              <a:xfrm rot="10800000" flipH="1">
                <a:off x="9486347" y="2940886"/>
                <a:ext cx="1129983" cy="981109"/>
              </a:xfrm>
              <a:custGeom>
                <a:avLst/>
                <a:gdLst>
                  <a:gd name="T0" fmla="*/ 0 w 463"/>
                  <a:gd name="T1" fmla="*/ 402 h 402"/>
                  <a:gd name="T2" fmla="*/ 231 w 463"/>
                  <a:gd name="T3" fmla="*/ 0 h 402"/>
                  <a:gd name="T4" fmla="*/ 463 w 463"/>
                  <a:gd name="T5" fmla="*/ 402 h 402"/>
                  <a:gd name="T6" fmla="*/ 0 w 463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0" y="402"/>
                    </a:moveTo>
                    <a:lnTo>
                      <a:pt x="231" y="0"/>
                    </a:lnTo>
                    <a:lnTo>
                      <a:pt x="463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5" name="Freeform 60"/>
              <p:cNvSpPr>
                <a:spLocks/>
              </p:cNvSpPr>
              <p:nvPr/>
            </p:nvSpPr>
            <p:spPr bwMode="auto">
              <a:xfrm rot="10800000" flipH="1">
                <a:off x="10050119" y="2940886"/>
                <a:ext cx="1132424" cy="981109"/>
              </a:xfrm>
              <a:custGeom>
                <a:avLst/>
                <a:gdLst>
                  <a:gd name="T0" fmla="*/ 464 w 464"/>
                  <a:gd name="T1" fmla="*/ 0 h 402"/>
                  <a:gd name="T2" fmla="*/ 232 w 464"/>
                  <a:gd name="T3" fmla="*/ 402 h 402"/>
                  <a:gd name="T4" fmla="*/ 0 w 464"/>
                  <a:gd name="T5" fmla="*/ 0 h 402"/>
                  <a:gd name="T6" fmla="*/ 464 w 464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464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6" name="Freeform 65"/>
              <p:cNvSpPr>
                <a:spLocks/>
              </p:cNvSpPr>
              <p:nvPr userDrawn="1"/>
            </p:nvSpPr>
            <p:spPr bwMode="auto">
              <a:xfrm rot="10800000" flipH="1">
                <a:off x="8353923" y="1957336"/>
                <a:ext cx="1132424" cy="983550"/>
              </a:xfrm>
              <a:custGeom>
                <a:avLst/>
                <a:gdLst>
                  <a:gd name="T0" fmla="*/ 464 w 464"/>
                  <a:gd name="T1" fmla="*/ 0 h 403"/>
                  <a:gd name="T2" fmla="*/ 232 w 464"/>
                  <a:gd name="T3" fmla="*/ 403 h 403"/>
                  <a:gd name="T4" fmla="*/ 0 w 464"/>
                  <a:gd name="T5" fmla="*/ 0 h 403"/>
                  <a:gd name="T6" fmla="*/ 464 w 464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464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7" name="Freeform 66"/>
              <p:cNvSpPr>
                <a:spLocks/>
              </p:cNvSpPr>
              <p:nvPr/>
            </p:nvSpPr>
            <p:spPr bwMode="auto">
              <a:xfrm rot="10800000" flipH="1">
                <a:off x="9486347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1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1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8" name="Freeform 67"/>
              <p:cNvSpPr>
                <a:spLocks/>
              </p:cNvSpPr>
              <p:nvPr/>
            </p:nvSpPr>
            <p:spPr bwMode="auto">
              <a:xfrm rot="10800000" flipH="1">
                <a:off x="10050119" y="1957336"/>
                <a:ext cx="1132424" cy="983550"/>
              </a:xfrm>
              <a:custGeom>
                <a:avLst/>
                <a:gdLst>
                  <a:gd name="T0" fmla="*/ 0 w 464"/>
                  <a:gd name="T1" fmla="*/ 403 h 403"/>
                  <a:gd name="T2" fmla="*/ 232 w 464"/>
                  <a:gd name="T3" fmla="*/ 0 h 403"/>
                  <a:gd name="T4" fmla="*/ 464 w 464"/>
                  <a:gd name="T5" fmla="*/ 403 h 403"/>
                  <a:gd name="T6" fmla="*/ 0 w 464"/>
                  <a:gd name="T7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0" y="403"/>
                    </a:moveTo>
                    <a:lnTo>
                      <a:pt x="232" y="0"/>
                    </a:lnTo>
                    <a:lnTo>
                      <a:pt x="464" y="4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9" name="Freeform 68"/>
              <p:cNvSpPr>
                <a:spLocks/>
              </p:cNvSpPr>
              <p:nvPr/>
            </p:nvSpPr>
            <p:spPr bwMode="auto">
              <a:xfrm rot="10800000" flipH="1">
                <a:off x="10616331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2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0" name="Freeform 74"/>
              <p:cNvSpPr>
                <a:spLocks/>
              </p:cNvSpPr>
              <p:nvPr userDrawn="1"/>
            </p:nvSpPr>
            <p:spPr bwMode="auto">
              <a:xfrm rot="10800000" flipH="1">
                <a:off x="7790152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1" name="Freeform 75"/>
              <p:cNvSpPr>
                <a:spLocks/>
              </p:cNvSpPr>
              <p:nvPr userDrawn="1"/>
            </p:nvSpPr>
            <p:spPr bwMode="auto">
              <a:xfrm rot="10800000" flipH="1">
                <a:off x="8353923" y="978669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2" name="Freeform 76"/>
              <p:cNvSpPr>
                <a:spLocks/>
              </p:cNvSpPr>
              <p:nvPr userDrawn="1"/>
            </p:nvSpPr>
            <p:spPr bwMode="auto">
              <a:xfrm rot="10800000" flipH="1">
                <a:off x="8920135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3" name="Freeform 77"/>
              <p:cNvSpPr>
                <a:spLocks/>
              </p:cNvSpPr>
              <p:nvPr/>
            </p:nvSpPr>
            <p:spPr bwMode="auto">
              <a:xfrm rot="10800000" flipH="1">
                <a:off x="9486347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4" name="Freeform 78"/>
              <p:cNvSpPr>
                <a:spLocks/>
              </p:cNvSpPr>
              <p:nvPr/>
            </p:nvSpPr>
            <p:spPr bwMode="auto">
              <a:xfrm rot="10800000" flipH="1">
                <a:off x="10616331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5" name="Freeform 84"/>
              <p:cNvSpPr>
                <a:spLocks/>
              </p:cNvSpPr>
              <p:nvPr userDrawn="1"/>
            </p:nvSpPr>
            <p:spPr bwMode="auto">
              <a:xfrm rot="10800000" flipH="1">
                <a:off x="7790152" y="0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6" name="Freeform 85"/>
              <p:cNvSpPr>
                <a:spLocks/>
              </p:cNvSpPr>
              <p:nvPr userDrawn="1"/>
            </p:nvSpPr>
            <p:spPr bwMode="auto">
              <a:xfrm rot="10800000" flipH="1">
                <a:off x="8353923" y="0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7" name="Freeform 86"/>
              <p:cNvSpPr>
                <a:spLocks/>
              </p:cNvSpPr>
              <p:nvPr/>
            </p:nvSpPr>
            <p:spPr bwMode="auto">
              <a:xfrm rot="10800000" flipH="1">
                <a:off x="9486347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8" name="Freeform 87"/>
              <p:cNvSpPr>
                <a:spLocks/>
              </p:cNvSpPr>
              <p:nvPr/>
            </p:nvSpPr>
            <p:spPr bwMode="auto">
              <a:xfrm rot="10800000" flipH="1">
                <a:off x="10050119" y="0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9" name="Freeform 88"/>
              <p:cNvSpPr>
                <a:spLocks/>
              </p:cNvSpPr>
              <p:nvPr/>
            </p:nvSpPr>
            <p:spPr bwMode="auto">
              <a:xfrm rot="10800000" flipH="1">
                <a:off x="10616331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7" name="Group 146"/>
            <p:cNvGrpSpPr/>
            <p:nvPr userDrawn="1"/>
          </p:nvGrpSpPr>
          <p:grpSpPr>
            <a:xfrm>
              <a:off x="2449003" y="-1"/>
              <a:ext cx="3816439" cy="6858000"/>
              <a:chOff x="7790152" y="0"/>
              <a:chExt cx="5088585" cy="6858000"/>
            </a:xfrm>
          </p:grpSpPr>
          <p:sp>
            <p:nvSpPr>
              <p:cNvPr id="181" name="Freeform 27"/>
              <p:cNvSpPr>
                <a:spLocks/>
              </p:cNvSpPr>
              <p:nvPr userDrawn="1"/>
            </p:nvSpPr>
            <p:spPr bwMode="auto">
              <a:xfrm rot="10800000" flipH="1">
                <a:off x="8353923" y="5879331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2" name="Freeform 28"/>
              <p:cNvSpPr>
                <a:spLocks/>
              </p:cNvSpPr>
              <p:nvPr userDrawn="1"/>
            </p:nvSpPr>
            <p:spPr bwMode="auto">
              <a:xfrm rot="10800000" flipH="1">
                <a:off x="8920135" y="5879331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3" name="Freeform 29"/>
              <p:cNvSpPr>
                <a:spLocks/>
              </p:cNvSpPr>
              <p:nvPr/>
            </p:nvSpPr>
            <p:spPr bwMode="auto">
              <a:xfrm rot="10800000" flipH="1">
                <a:off x="9486347" y="5879331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4" name="Freeform 30"/>
              <p:cNvSpPr>
                <a:spLocks/>
              </p:cNvSpPr>
              <p:nvPr/>
            </p:nvSpPr>
            <p:spPr bwMode="auto">
              <a:xfrm rot="10800000" flipH="1">
                <a:off x="10050119" y="5879331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5" name="Freeform 31"/>
              <p:cNvSpPr>
                <a:spLocks/>
              </p:cNvSpPr>
              <p:nvPr/>
            </p:nvSpPr>
            <p:spPr bwMode="auto">
              <a:xfrm rot="10800000" flipH="1">
                <a:off x="10616331" y="5879331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6" name="Freeform 32"/>
              <p:cNvSpPr>
                <a:spLocks/>
              </p:cNvSpPr>
              <p:nvPr/>
            </p:nvSpPr>
            <p:spPr bwMode="auto">
              <a:xfrm rot="10800000" flipH="1">
                <a:off x="11746313" y="5879331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7" name="Freeform 36"/>
              <p:cNvSpPr>
                <a:spLocks/>
              </p:cNvSpPr>
              <p:nvPr userDrawn="1"/>
            </p:nvSpPr>
            <p:spPr bwMode="auto">
              <a:xfrm rot="10800000" flipH="1">
                <a:off x="7790152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8" name="Freeform 37"/>
              <p:cNvSpPr>
                <a:spLocks/>
              </p:cNvSpPr>
              <p:nvPr userDrawn="1"/>
            </p:nvSpPr>
            <p:spPr bwMode="auto">
              <a:xfrm rot="10800000" flipH="1">
                <a:off x="8353923" y="4898222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9" name="Freeform 38"/>
              <p:cNvSpPr>
                <a:spLocks/>
              </p:cNvSpPr>
              <p:nvPr userDrawn="1"/>
            </p:nvSpPr>
            <p:spPr bwMode="auto">
              <a:xfrm rot="10800000" flipH="1">
                <a:off x="8920135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0" name="Freeform 39"/>
              <p:cNvSpPr>
                <a:spLocks/>
              </p:cNvSpPr>
              <p:nvPr/>
            </p:nvSpPr>
            <p:spPr bwMode="auto">
              <a:xfrm rot="10800000" flipH="1">
                <a:off x="10050119" y="4898222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1" name="Freeform 40"/>
              <p:cNvSpPr>
                <a:spLocks/>
              </p:cNvSpPr>
              <p:nvPr/>
            </p:nvSpPr>
            <p:spPr bwMode="auto">
              <a:xfrm rot="10800000" flipH="1">
                <a:off x="10616331" y="4900662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2" name="Freeform 41"/>
              <p:cNvSpPr>
                <a:spLocks/>
              </p:cNvSpPr>
              <p:nvPr/>
            </p:nvSpPr>
            <p:spPr bwMode="auto">
              <a:xfrm rot="10800000" flipH="1">
                <a:off x="11182543" y="489822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3" name="Freeform 42"/>
              <p:cNvSpPr>
                <a:spLocks/>
              </p:cNvSpPr>
              <p:nvPr/>
            </p:nvSpPr>
            <p:spPr bwMode="auto">
              <a:xfrm rot="10800000" flipH="1">
                <a:off x="11746313" y="4900662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4" name="Freeform 46"/>
              <p:cNvSpPr>
                <a:spLocks/>
              </p:cNvSpPr>
              <p:nvPr userDrawn="1"/>
            </p:nvSpPr>
            <p:spPr bwMode="auto">
              <a:xfrm rot="10800000" flipH="1">
                <a:off x="7790152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5" name="Freeform 47"/>
              <p:cNvSpPr>
                <a:spLocks/>
              </p:cNvSpPr>
              <p:nvPr userDrawn="1"/>
            </p:nvSpPr>
            <p:spPr bwMode="auto">
              <a:xfrm rot="10800000" flipH="1">
                <a:off x="8920135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6" name="Freeform 48"/>
              <p:cNvSpPr>
                <a:spLocks/>
              </p:cNvSpPr>
              <p:nvPr/>
            </p:nvSpPr>
            <p:spPr bwMode="auto">
              <a:xfrm rot="10800000" flipH="1">
                <a:off x="9486347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7" name="Freeform 49"/>
              <p:cNvSpPr>
                <a:spLocks/>
              </p:cNvSpPr>
              <p:nvPr/>
            </p:nvSpPr>
            <p:spPr bwMode="auto">
              <a:xfrm rot="10800000" flipH="1">
                <a:off x="10050119" y="3921995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8" name="Freeform 50"/>
              <p:cNvSpPr>
                <a:spLocks/>
              </p:cNvSpPr>
              <p:nvPr/>
            </p:nvSpPr>
            <p:spPr bwMode="auto">
              <a:xfrm rot="10800000" flipH="1">
                <a:off x="10616331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9" name="Freeform 51"/>
              <p:cNvSpPr>
                <a:spLocks/>
              </p:cNvSpPr>
              <p:nvPr/>
            </p:nvSpPr>
            <p:spPr bwMode="auto">
              <a:xfrm rot="10800000" flipH="1">
                <a:off x="11182543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0" name="Freeform 56"/>
              <p:cNvSpPr>
                <a:spLocks/>
              </p:cNvSpPr>
              <p:nvPr userDrawn="1"/>
            </p:nvSpPr>
            <p:spPr bwMode="auto">
              <a:xfrm rot="10800000" flipH="1">
                <a:off x="7790152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1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1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1" name="Freeform 57"/>
              <p:cNvSpPr>
                <a:spLocks/>
              </p:cNvSpPr>
              <p:nvPr userDrawn="1"/>
            </p:nvSpPr>
            <p:spPr bwMode="auto">
              <a:xfrm rot="10800000" flipH="1">
                <a:off x="8353923" y="2940886"/>
                <a:ext cx="1132424" cy="981109"/>
              </a:xfrm>
              <a:custGeom>
                <a:avLst/>
                <a:gdLst>
                  <a:gd name="T0" fmla="*/ 0 w 464"/>
                  <a:gd name="T1" fmla="*/ 402 h 402"/>
                  <a:gd name="T2" fmla="*/ 232 w 464"/>
                  <a:gd name="T3" fmla="*/ 0 h 402"/>
                  <a:gd name="T4" fmla="*/ 464 w 464"/>
                  <a:gd name="T5" fmla="*/ 402 h 402"/>
                  <a:gd name="T6" fmla="*/ 0 w 464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0" y="402"/>
                    </a:moveTo>
                    <a:lnTo>
                      <a:pt x="232" y="0"/>
                    </a:lnTo>
                    <a:lnTo>
                      <a:pt x="464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2" name="Freeform 58"/>
              <p:cNvSpPr>
                <a:spLocks/>
              </p:cNvSpPr>
              <p:nvPr userDrawn="1"/>
            </p:nvSpPr>
            <p:spPr bwMode="auto">
              <a:xfrm rot="10800000" flipH="1">
                <a:off x="8920135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2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3" name="Freeform 59"/>
              <p:cNvSpPr>
                <a:spLocks/>
              </p:cNvSpPr>
              <p:nvPr/>
            </p:nvSpPr>
            <p:spPr bwMode="auto">
              <a:xfrm rot="10800000" flipH="1">
                <a:off x="9486347" y="2940886"/>
                <a:ext cx="1129983" cy="981109"/>
              </a:xfrm>
              <a:custGeom>
                <a:avLst/>
                <a:gdLst>
                  <a:gd name="T0" fmla="*/ 0 w 463"/>
                  <a:gd name="T1" fmla="*/ 402 h 402"/>
                  <a:gd name="T2" fmla="*/ 231 w 463"/>
                  <a:gd name="T3" fmla="*/ 0 h 402"/>
                  <a:gd name="T4" fmla="*/ 463 w 463"/>
                  <a:gd name="T5" fmla="*/ 402 h 402"/>
                  <a:gd name="T6" fmla="*/ 0 w 463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0" y="402"/>
                    </a:moveTo>
                    <a:lnTo>
                      <a:pt x="231" y="0"/>
                    </a:lnTo>
                    <a:lnTo>
                      <a:pt x="463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4" name="Freeform 60"/>
              <p:cNvSpPr>
                <a:spLocks/>
              </p:cNvSpPr>
              <p:nvPr/>
            </p:nvSpPr>
            <p:spPr bwMode="auto">
              <a:xfrm rot="10800000" flipH="1">
                <a:off x="10050119" y="2940886"/>
                <a:ext cx="1132424" cy="981109"/>
              </a:xfrm>
              <a:custGeom>
                <a:avLst/>
                <a:gdLst>
                  <a:gd name="T0" fmla="*/ 464 w 464"/>
                  <a:gd name="T1" fmla="*/ 0 h 402"/>
                  <a:gd name="T2" fmla="*/ 232 w 464"/>
                  <a:gd name="T3" fmla="*/ 402 h 402"/>
                  <a:gd name="T4" fmla="*/ 0 w 464"/>
                  <a:gd name="T5" fmla="*/ 0 h 402"/>
                  <a:gd name="T6" fmla="*/ 464 w 464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464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5" name="Freeform 61"/>
              <p:cNvSpPr>
                <a:spLocks/>
              </p:cNvSpPr>
              <p:nvPr/>
            </p:nvSpPr>
            <p:spPr bwMode="auto">
              <a:xfrm rot="10800000" flipH="1">
                <a:off x="11182543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1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1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6" name="Freeform 62"/>
              <p:cNvSpPr>
                <a:spLocks/>
              </p:cNvSpPr>
              <p:nvPr/>
            </p:nvSpPr>
            <p:spPr bwMode="auto">
              <a:xfrm rot="10800000" flipH="1">
                <a:off x="11746313" y="2940886"/>
                <a:ext cx="1132424" cy="981109"/>
              </a:xfrm>
              <a:custGeom>
                <a:avLst/>
                <a:gdLst>
                  <a:gd name="T0" fmla="*/ 0 w 464"/>
                  <a:gd name="T1" fmla="*/ 402 h 402"/>
                  <a:gd name="T2" fmla="*/ 232 w 464"/>
                  <a:gd name="T3" fmla="*/ 0 h 402"/>
                  <a:gd name="T4" fmla="*/ 464 w 464"/>
                  <a:gd name="T5" fmla="*/ 402 h 402"/>
                  <a:gd name="T6" fmla="*/ 0 w 464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0" y="402"/>
                    </a:moveTo>
                    <a:lnTo>
                      <a:pt x="232" y="0"/>
                    </a:lnTo>
                    <a:lnTo>
                      <a:pt x="464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7" name="Freeform 65"/>
              <p:cNvSpPr>
                <a:spLocks/>
              </p:cNvSpPr>
              <p:nvPr userDrawn="1"/>
            </p:nvSpPr>
            <p:spPr bwMode="auto">
              <a:xfrm rot="10800000" flipH="1">
                <a:off x="8353923" y="1957336"/>
                <a:ext cx="1132424" cy="983550"/>
              </a:xfrm>
              <a:custGeom>
                <a:avLst/>
                <a:gdLst>
                  <a:gd name="T0" fmla="*/ 464 w 464"/>
                  <a:gd name="T1" fmla="*/ 0 h 403"/>
                  <a:gd name="T2" fmla="*/ 232 w 464"/>
                  <a:gd name="T3" fmla="*/ 403 h 403"/>
                  <a:gd name="T4" fmla="*/ 0 w 464"/>
                  <a:gd name="T5" fmla="*/ 0 h 403"/>
                  <a:gd name="T6" fmla="*/ 464 w 464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464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8" name="Freeform 66"/>
              <p:cNvSpPr>
                <a:spLocks/>
              </p:cNvSpPr>
              <p:nvPr/>
            </p:nvSpPr>
            <p:spPr bwMode="auto">
              <a:xfrm rot="10800000" flipH="1">
                <a:off x="9486347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1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1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9" name="Freeform 67"/>
              <p:cNvSpPr>
                <a:spLocks/>
              </p:cNvSpPr>
              <p:nvPr/>
            </p:nvSpPr>
            <p:spPr bwMode="auto">
              <a:xfrm rot="10800000" flipH="1">
                <a:off x="10050119" y="1957336"/>
                <a:ext cx="1132424" cy="983550"/>
              </a:xfrm>
              <a:custGeom>
                <a:avLst/>
                <a:gdLst>
                  <a:gd name="T0" fmla="*/ 0 w 464"/>
                  <a:gd name="T1" fmla="*/ 403 h 403"/>
                  <a:gd name="T2" fmla="*/ 232 w 464"/>
                  <a:gd name="T3" fmla="*/ 0 h 403"/>
                  <a:gd name="T4" fmla="*/ 464 w 464"/>
                  <a:gd name="T5" fmla="*/ 403 h 403"/>
                  <a:gd name="T6" fmla="*/ 0 w 464"/>
                  <a:gd name="T7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0" y="403"/>
                    </a:moveTo>
                    <a:lnTo>
                      <a:pt x="232" y="0"/>
                    </a:lnTo>
                    <a:lnTo>
                      <a:pt x="464" y="4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0" name="Freeform 68"/>
              <p:cNvSpPr>
                <a:spLocks/>
              </p:cNvSpPr>
              <p:nvPr/>
            </p:nvSpPr>
            <p:spPr bwMode="auto">
              <a:xfrm rot="10800000" flipH="1">
                <a:off x="10616331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2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1" name="Freeform 69"/>
              <p:cNvSpPr>
                <a:spLocks/>
              </p:cNvSpPr>
              <p:nvPr/>
            </p:nvSpPr>
            <p:spPr bwMode="auto">
              <a:xfrm rot="10800000" flipH="1">
                <a:off x="11182543" y="1957336"/>
                <a:ext cx="1129983" cy="983550"/>
              </a:xfrm>
              <a:custGeom>
                <a:avLst/>
                <a:gdLst>
                  <a:gd name="T0" fmla="*/ 0 w 463"/>
                  <a:gd name="T1" fmla="*/ 403 h 403"/>
                  <a:gd name="T2" fmla="*/ 231 w 463"/>
                  <a:gd name="T3" fmla="*/ 0 h 403"/>
                  <a:gd name="T4" fmla="*/ 463 w 463"/>
                  <a:gd name="T5" fmla="*/ 403 h 403"/>
                  <a:gd name="T6" fmla="*/ 0 w 463"/>
                  <a:gd name="T7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0" y="403"/>
                    </a:moveTo>
                    <a:lnTo>
                      <a:pt x="231" y="0"/>
                    </a:lnTo>
                    <a:lnTo>
                      <a:pt x="463" y="4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2" name="Freeform 70"/>
              <p:cNvSpPr>
                <a:spLocks/>
              </p:cNvSpPr>
              <p:nvPr/>
            </p:nvSpPr>
            <p:spPr bwMode="auto">
              <a:xfrm rot="10800000" flipH="1">
                <a:off x="11746313" y="1957336"/>
                <a:ext cx="1132424" cy="983550"/>
              </a:xfrm>
              <a:custGeom>
                <a:avLst/>
                <a:gdLst>
                  <a:gd name="T0" fmla="*/ 464 w 464"/>
                  <a:gd name="T1" fmla="*/ 0 h 403"/>
                  <a:gd name="T2" fmla="*/ 232 w 464"/>
                  <a:gd name="T3" fmla="*/ 403 h 403"/>
                  <a:gd name="T4" fmla="*/ 0 w 464"/>
                  <a:gd name="T5" fmla="*/ 0 h 403"/>
                  <a:gd name="T6" fmla="*/ 464 w 464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464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3" name="Freeform 74"/>
              <p:cNvSpPr>
                <a:spLocks/>
              </p:cNvSpPr>
              <p:nvPr userDrawn="1"/>
            </p:nvSpPr>
            <p:spPr bwMode="auto">
              <a:xfrm rot="10800000" flipH="1">
                <a:off x="7790152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4" name="Freeform 75"/>
              <p:cNvSpPr>
                <a:spLocks/>
              </p:cNvSpPr>
              <p:nvPr userDrawn="1"/>
            </p:nvSpPr>
            <p:spPr bwMode="auto">
              <a:xfrm rot="10800000" flipH="1">
                <a:off x="8353923" y="978669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5" name="Freeform 76"/>
              <p:cNvSpPr>
                <a:spLocks/>
              </p:cNvSpPr>
              <p:nvPr userDrawn="1"/>
            </p:nvSpPr>
            <p:spPr bwMode="auto">
              <a:xfrm rot="10800000" flipH="1">
                <a:off x="8920135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6" name="Freeform 77"/>
              <p:cNvSpPr>
                <a:spLocks/>
              </p:cNvSpPr>
              <p:nvPr/>
            </p:nvSpPr>
            <p:spPr bwMode="auto">
              <a:xfrm rot="10800000" flipH="1">
                <a:off x="9486347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7" name="Freeform 78"/>
              <p:cNvSpPr>
                <a:spLocks/>
              </p:cNvSpPr>
              <p:nvPr/>
            </p:nvSpPr>
            <p:spPr bwMode="auto">
              <a:xfrm rot="10800000" flipH="1">
                <a:off x="10616331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8" name="Freeform 79"/>
              <p:cNvSpPr>
                <a:spLocks/>
              </p:cNvSpPr>
              <p:nvPr/>
            </p:nvSpPr>
            <p:spPr bwMode="auto">
              <a:xfrm rot="10800000" flipH="1">
                <a:off x="11182543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9" name="Freeform 84"/>
              <p:cNvSpPr>
                <a:spLocks/>
              </p:cNvSpPr>
              <p:nvPr userDrawn="1"/>
            </p:nvSpPr>
            <p:spPr bwMode="auto">
              <a:xfrm rot="10800000" flipH="1">
                <a:off x="7790152" y="0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0" name="Freeform 85"/>
              <p:cNvSpPr>
                <a:spLocks/>
              </p:cNvSpPr>
              <p:nvPr userDrawn="1"/>
            </p:nvSpPr>
            <p:spPr bwMode="auto">
              <a:xfrm rot="10800000" flipH="1">
                <a:off x="8353923" y="0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1" name="Freeform 86"/>
              <p:cNvSpPr>
                <a:spLocks/>
              </p:cNvSpPr>
              <p:nvPr/>
            </p:nvSpPr>
            <p:spPr bwMode="auto">
              <a:xfrm rot="10800000" flipH="1">
                <a:off x="9486347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2" name="Freeform 87"/>
              <p:cNvSpPr>
                <a:spLocks/>
              </p:cNvSpPr>
              <p:nvPr/>
            </p:nvSpPr>
            <p:spPr bwMode="auto">
              <a:xfrm rot="10800000" flipH="1">
                <a:off x="10050119" y="0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3" name="Freeform 88"/>
              <p:cNvSpPr>
                <a:spLocks/>
              </p:cNvSpPr>
              <p:nvPr/>
            </p:nvSpPr>
            <p:spPr bwMode="auto">
              <a:xfrm rot="10800000" flipH="1">
                <a:off x="10616331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4" name="Freeform 89"/>
              <p:cNvSpPr>
                <a:spLocks/>
              </p:cNvSpPr>
              <p:nvPr/>
            </p:nvSpPr>
            <p:spPr bwMode="auto">
              <a:xfrm rot="10800000" flipH="1">
                <a:off x="11182543" y="0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5" name="Freeform 90"/>
              <p:cNvSpPr>
                <a:spLocks/>
              </p:cNvSpPr>
              <p:nvPr/>
            </p:nvSpPr>
            <p:spPr bwMode="auto">
              <a:xfrm rot="10800000" flipH="1">
                <a:off x="11746313" y="0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8" name="Group 147"/>
            <p:cNvGrpSpPr/>
            <p:nvPr userDrawn="1"/>
          </p:nvGrpSpPr>
          <p:grpSpPr>
            <a:xfrm rot="10800000">
              <a:off x="-95003" y="3363"/>
              <a:ext cx="2967122" cy="6858000"/>
              <a:chOff x="7790152" y="0"/>
              <a:chExt cx="3956162" cy="6858000"/>
            </a:xfrm>
          </p:grpSpPr>
          <p:sp>
            <p:nvSpPr>
              <p:cNvPr id="149" name="Freeform 27"/>
              <p:cNvSpPr>
                <a:spLocks/>
              </p:cNvSpPr>
              <p:nvPr userDrawn="1"/>
            </p:nvSpPr>
            <p:spPr bwMode="auto">
              <a:xfrm rot="10800000" flipH="1">
                <a:off x="8353923" y="5879331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0" name="Freeform 28"/>
              <p:cNvSpPr>
                <a:spLocks/>
              </p:cNvSpPr>
              <p:nvPr userDrawn="1"/>
            </p:nvSpPr>
            <p:spPr bwMode="auto">
              <a:xfrm rot="10800000" flipH="1">
                <a:off x="8920135" y="5879331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1" name="Freeform 29"/>
              <p:cNvSpPr>
                <a:spLocks/>
              </p:cNvSpPr>
              <p:nvPr/>
            </p:nvSpPr>
            <p:spPr bwMode="auto">
              <a:xfrm rot="10800000" flipH="1">
                <a:off x="9486347" y="5879331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2" name="Freeform 30"/>
              <p:cNvSpPr>
                <a:spLocks/>
              </p:cNvSpPr>
              <p:nvPr/>
            </p:nvSpPr>
            <p:spPr bwMode="auto">
              <a:xfrm rot="10800000" flipH="1">
                <a:off x="10050119" y="5879331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3" name="Freeform 36"/>
              <p:cNvSpPr>
                <a:spLocks/>
              </p:cNvSpPr>
              <p:nvPr userDrawn="1"/>
            </p:nvSpPr>
            <p:spPr bwMode="auto">
              <a:xfrm rot="10800000" flipH="1">
                <a:off x="7790152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4" name="Freeform 37"/>
              <p:cNvSpPr>
                <a:spLocks/>
              </p:cNvSpPr>
              <p:nvPr userDrawn="1"/>
            </p:nvSpPr>
            <p:spPr bwMode="auto">
              <a:xfrm rot="10800000" flipH="1">
                <a:off x="8353923" y="4898222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5" name="Freeform 38"/>
              <p:cNvSpPr>
                <a:spLocks/>
              </p:cNvSpPr>
              <p:nvPr userDrawn="1"/>
            </p:nvSpPr>
            <p:spPr bwMode="auto">
              <a:xfrm rot="10800000" flipH="1">
                <a:off x="8920135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6" name="Freeform 39"/>
              <p:cNvSpPr>
                <a:spLocks/>
              </p:cNvSpPr>
              <p:nvPr/>
            </p:nvSpPr>
            <p:spPr bwMode="auto">
              <a:xfrm rot="10800000" flipH="1">
                <a:off x="10050119" y="4898222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7" name="Freeform 40"/>
              <p:cNvSpPr>
                <a:spLocks/>
              </p:cNvSpPr>
              <p:nvPr/>
            </p:nvSpPr>
            <p:spPr bwMode="auto">
              <a:xfrm rot="10800000" flipH="1">
                <a:off x="10616331" y="4900662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8" name="Freeform 46"/>
              <p:cNvSpPr>
                <a:spLocks/>
              </p:cNvSpPr>
              <p:nvPr userDrawn="1"/>
            </p:nvSpPr>
            <p:spPr bwMode="auto">
              <a:xfrm rot="10800000" flipH="1">
                <a:off x="7790152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9" name="Freeform 47"/>
              <p:cNvSpPr>
                <a:spLocks/>
              </p:cNvSpPr>
              <p:nvPr userDrawn="1"/>
            </p:nvSpPr>
            <p:spPr bwMode="auto">
              <a:xfrm rot="10800000" flipH="1">
                <a:off x="8920135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0" name="Freeform 48"/>
              <p:cNvSpPr>
                <a:spLocks/>
              </p:cNvSpPr>
              <p:nvPr/>
            </p:nvSpPr>
            <p:spPr bwMode="auto">
              <a:xfrm rot="10800000" flipH="1">
                <a:off x="9486347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1" name="Freeform 49"/>
              <p:cNvSpPr>
                <a:spLocks/>
              </p:cNvSpPr>
              <p:nvPr/>
            </p:nvSpPr>
            <p:spPr bwMode="auto">
              <a:xfrm rot="10800000" flipH="1">
                <a:off x="10050119" y="3921995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2" name="Freeform 50"/>
              <p:cNvSpPr>
                <a:spLocks/>
              </p:cNvSpPr>
              <p:nvPr/>
            </p:nvSpPr>
            <p:spPr bwMode="auto">
              <a:xfrm rot="10800000" flipH="1">
                <a:off x="10616331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3" name="Freeform 56"/>
              <p:cNvSpPr>
                <a:spLocks/>
              </p:cNvSpPr>
              <p:nvPr userDrawn="1"/>
            </p:nvSpPr>
            <p:spPr bwMode="auto">
              <a:xfrm rot="10800000" flipH="1">
                <a:off x="7790152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1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1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4" name="Freeform 57"/>
              <p:cNvSpPr>
                <a:spLocks/>
              </p:cNvSpPr>
              <p:nvPr userDrawn="1"/>
            </p:nvSpPr>
            <p:spPr bwMode="auto">
              <a:xfrm rot="10800000" flipH="1">
                <a:off x="8353923" y="2940886"/>
                <a:ext cx="1132424" cy="981109"/>
              </a:xfrm>
              <a:custGeom>
                <a:avLst/>
                <a:gdLst>
                  <a:gd name="T0" fmla="*/ 0 w 464"/>
                  <a:gd name="T1" fmla="*/ 402 h 402"/>
                  <a:gd name="T2" fmla="*/ 232 w 464"/>
                  <a:gd name="T3" fmla="*/ 0 h 402"/>
                  <a:gd name="T4" fmla="*/ 464 w 464"/>
                  <a:gd name="T5" fmla="*/ 402 h 402"/>
                  <a:gd name="T6" fmla="*/ 0 w 464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0" y="402"/>
                    </a:moveTo>
                    <a:lnTo>
                      <a:pt x="232" y="0"/>
                    </a:lnTo>
                    <a:lnTo>
                      <a:pt x="464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5" name="Freeform 58"/>
              <p:cNvSpPr>
                <a:spLocks/>
              </p:cNvSpPr>
              <p:nvPr userDrawn="1"/>
            </p:nvSpPr>
            <p:spPr bwMode="auto">
              <a:xfrm rot="10800000" flipH="1">
                <a:off x="8920135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2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6" name="Freeform 59"/>
              <p:cNvSpPr>
                <a:spLocks/>
              </p:cNvSpPr>
              <p:nvPr/>
            </p:nvSpPr>
            <p:spPr bwMode="auto">
              <a:xfrm rot="10800000" flipH="1">
                <a:off x="9486347" y="2940886"/>
                <a:ext cx="1129983" cy="981109"/>
              </a:xfrm>
              <a:custGeom>
                <a:avLst/>
                <a:gdLst>
                  <a:gd name="T0" fmla="*/ 0 w 463"/>
                  <a:gd name="T1" fmla="*/ 402 h 402"/>
                  <a:gd name="T2" fmla="*/ 231 w 463"/>
                  <a:gd name="T3" fmla="*/ 0 h 402"/>
                  <a:gd name="T4" fmla="*/ 463 w 463"/>
                  <a:gd name="T5" fmla="*/ 402 h 402"/>
                  <a:gd name="T6" fmla="*/ 0 w 463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0" y="402"/>
                    </a:moveTo>
                    <a:lnTo>
                      <a:pt x="231" y="0"/>
                    </a:lnTo>
                    <a:lnTo>
                      <a:pt x="463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7" name="Freeform 60"/>
              <p:cNvSpPr>
                <a:spLocks/>
              </p:cNvSpPr>
              <p:nvPr/>
            </p:nvSpPr>
            <p:spPr bwMode="auto">
              <a:xfrm rot="10800000" flipH="1">
                <a:off x="10050119" y="2940886"/>
                <a:ext cx="1132424" cy="981109"/>
              </a:xfrm>
              <a:custGeom>
                <a:avLst/>
                <a:gdLst>
                  <a:gd name="T0" fmla="*/ 464 w 464"/>
                  <a:gd name="T1" fmla="*/ 0 h 402"/>
                  <a:gd name="T2" fmla="*/ 232 w 464"/>
                  <a:gd name="T3" fmla="*/ 402 h 402"/>
                  <a:gd name="T4" fmla="*/ 0 w 464"/>
                  <a:gd name="T5" fmla="*/ 0 h 402"/>
                  <a:gd name="T6" fmla="*/ 464 w 464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464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8" name="Freeform 65"/>
              <p:cNvSpPr>
                <a:spLocks/>
              </p:cNvSpPr>
              <p:nvPr userDrawn="1"/>
            </p:nvSpPr>
            <p:spPr bwMode="auto">
              <a:xfrm rot="10800000" flipH="1">
                <a:off x="8353923" y="1957336"/>
                <a:ext cx="1132424" cy="983550"/>
              </a:xfrm>
              <a:custGeom>
                <a:avLst/>
                <a:gdLst>
                  <a:gd name="T0" fmla="*/ 464 w 464"/>
                  <a:gd name="T1" fmla="*/ 0 h 403"/>
                  <a:gd name="T2" fmla="*/ 232 w 464"/>
                  <a:gd name="T3" fmla="*/ 403 h 403"/>
                  <a:gd name="T4" fmla="*/ 0 w 464"/>
                  <a:gd name="T5" fmla="*/ 0 h 403"/>
                  <a:gd name="T6" fmla="*/ 464 w 464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464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9" name="Freeform 66"/>
              <p:cNvSpPr>
                <a:spLocks/>
              </p:cNvSpPr>
              <p:nvPr/>
            </p:nvSpPr>
            <p:spPr bwMode="auto">
              <a:xfrm rot="10800000" flipH="1">
                <a:off x="9486347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1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1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0" name="Freeform 67"/>
              <p:cNvSpPr>
                <a:spLocks/>
              </p:cNvSpPr>
              <p:nvPr/>
            </p:nvSpPr>
            <p:spPr bwMode="auto">
              <a:xfrm rot="10800000" flipH="1">
                <a:off x="10050119" y="1957336"/>
                <a:ext cx="1132424" cy="983550"/>
              </a:xfrm>
              <a:custGeom>
                <a:avLst/>
                <a:gdLst>
                  <a:gd name="T0" fmla="*/ 0 w 464"/>
                  <a:gd name="T1" fmla="*/ 403 h 403"/>
                  <a:gd name="T2" fmla="*/ 232 w 464"/>
                  <a:gd name="T3" fmla="*/ 0 h 403"/>
                  <a:gd name="T4" fmla="*/ 464 w 464"/>
                  <a:gd name="T5" fmla="*/ 403 h 403"/>
                  <a:gd name="T6" fmla="*/ 0 w 464"/>
                  <a:gd name="T7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0" y="403"/>
                    </a:moveTo>
                    <a:lnTo>
                      <a:pt x="232" y="0"/>
                    </a:lnTo>
                    <a:lnTo>
                      <a:pt x="464" y="4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1" name="Freeform 68"/>
              <p:cNvSpPr>
                <a:spLocks/>
              </p:cNvSpPr>
              <p:nvPr/>
            </p:nvSpPr>
            <p:spPr bwMode="auto">
              <a:xfrm rot="10800000" flipH="1">
                <a:off x="10616331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2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2" name="Freeform 74"/>
              <p:cNvSpPr>
                <a:spLocks/>
              </p:cNvSpPr>
              <p:nvPr userDrawn="1"/>
            </p:nvSpPr>
            <p:spPr bwMode="auto">
              <a:xfrm rot="10800000" flipH="1">
                <a:off x="7790152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3" name="Freeform 75"/>
              <p:cNvSpPr>
                <a:spLocks/>
              </p:cNvSpPr>
              <p:nvPr userDrawn="1"/>
            </p:nvSpPr>
            <p:spPr bwMode="auto">
              <a:xfrm rot="10800000" flipH="1">
                <a:off x="8353923" y="978669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4" name="Freeform 76"/>
              <p:cNvSpPr>
                <a:spLocks/>
              </p:cNvSpPr>
              <p:nvPr userDrawn="1"/>
            </p:nvSpPr>
            <p:spPr bwMode="auto">
              <a:xfrm rot="10800000" flipH="1">
                <a:off x="8920135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5" name="Freeform 77"/>
              <p:cNvSpPr>
                <a:spLocks/>
              </p:cNvSpPr>
              <p:nvPr/>
            </p:nvSpPr>
            <p:spPr bwMode="auto">
              <a:xfrm rot="10800000" flipH="1">
                <a:off x="9486347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6" name="Freeform 84"/>
              <p:cNvSpPr>
                <a:spLocks/>
              </p:cNvSpPr>
              <p:nvPr userDrawn="1"/>
            </p:nvSpPr>
            <p:spPr bwMode="auto">
              <a:xfrm rot="10800000" flipH="1">
                <a:off x="7790152" y="0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7" name="Freeform 85"/>
              <p:cNvSpPr>
                <a:spLocks/>
              </p:cNvSpPr>
              <p:nvPr userDrawn="1"/>
            </p:nvSpPr>
            <p:spPr bwMode="auto">
              <a:xfrm rot="10800000" flipH="1">
                <a:off x="8353923" y="0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8" name="Freeform 86"/>
              <p:cNvSpPr>
                <a:spLocks/>
              </p:cNvSpPr>
              <p:nvPr/>
            </p:nvSpPr>
            <p:spPr bwMode="auto">
              <a:xfrm rot="10800000" flipH="1">
                <a:off x="9486347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9" name="Freeform 87"/>
              <p:cNvSpPr>
                <a:spLocks/>
              </p:cNvSpPr>
              <p:nvPr/>
            </p:nvSpPr>
            <p:spPr bwMode="auto">
              <a:xfrm rot="10800000" flipH="1">
                <a:off x="10050119" y="0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80" name="Freeform 88"/>
              <p:cNvSpPr>
                <a:spLocks/>
              </p:cNvSpPr>
              <p:nvPr/>
            </p:nvSpPr>
            <p:spPr bwMode="auto">
              <a:xfrm rot="10800000" flipH="1">
                <a:off x="10616331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260" name="Pentagon 259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6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809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580959" y="-1"/>
            <a:ext cx="10286868" cy="6861364"/>
            <a:chOff x="-95003" y="-1"/>
            <a:chExt cx="8904740" cy="686136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5842615" y="0"/>
              <a:ext cx="2967122" cy="6858000"/>
              <a:chOff x="7790152" y="0"/>
              <a:chExt cx="3956162" cy="6858000"/>
            </a:xfrm>
          </p:grpSpPr>
          <p:sp>
            <p:nvSpPr>
              <p:cNvPr id="7" name="Freeform 27"/>
              <p:cNvSpPr>
                <a:spLocks/>
              </p:cNvSpPr>
              <p:nvPr userDrawn="1"/>
            </p:nvSpPr>
            <p:spPr bwMode="auto">
              <a:xfrm rot="10800000" flipH="1">
                <a:off x="8353923" y="5879331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" name="Freeform 28"/>
              <p:cNvSpPr>
                <a:spLocks/>
              </p:cNvSpPr>
              <p:nvPr userDrawn="1"/>
            </p:nvSpPr>
            <p:spPr bwMode="auto">
              <a:xfrm rot="10800000" flipH="1">
                <a:off x="8920135" y="5879331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" name="Freeform 29"/>
              <p:cNvSpPr>
                <a:spLocks/>
              </p:cNvSpPr>
              <p:nvPr/>
            </p:nvSpPr>
            <p:spPr bwMode="auto">
              <a:xfrm rot="10800000" flipH="1">
                <a:off x="9486347" y="5879331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" name="Freeform 30"/>
              <p:cNvSpPr>
                <a:spLocks/>
              </p:cNvSpPr>
              <p:nvPr/>
            </p:nvSpPr>
            <p:spPr bwMode="auto">
              <a:xfrm rot="10800000" flipH="1">
                <a:off x="10050119" y="5879331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" name="Freeform 31"/>
              <p:cNvSpPr>
                <a:spLocks/>
              </p:cNvSpPr>
              <p:nvPr/>
            </p:nvSpPr>
            <p:spPr bwMode="auto">
              <a:xfrm rot="10800000" flipH="1">
                <a:off x="10616331" y="5879331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" name="Freeform 36"/>
              <p:cNvSpPr>
                <a:spLocks/>
              </p:cNvSpPr>
              <p:nvPr userDrawn="1"/>
            </p:nvSpPr>
            <p:spPr bwMode="auto">
              <a:xfrm rot="10800000" flipH="1">
                <a:off x="7790152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" name="Freeform 37"/>
              <p:cNvSpPr>
                <a:spLocks/>
              </p:cNvSpPr>
              <p:nvPr userDrawn="1"/>
            </p:nvSpPr>
            <p:spPr bwMode="auto">
              <a:xfrm rot="10800000" flipH="1">
                <a:off x="8353923" y="4898222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" name="Freeform 38"/>
              <p:cNvSpPr>
                <a:spLocks/>
              </p:cNvSpPr>
              <p:nvPr userDrawn="1"/>
            </p:nvSpPr>
            <p:spPr bwMode="auto">
              <a:xfrm rot="10800000" flipH="1">
                <a:off x="8920135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" name="Freeform 39"/>
              <p:cNvSpPr>
                <a:spLocks/>
              </p:cNvSpPr>
              <p:nvPr/>
            </p:nvSpPr>
            <p:spPr bwMode="auto">
              <a:xfrm rot="10800000" flipH="1">
                <a:off x="10050119" y="4898222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7" name="Freeform 40"/>
              <p:cNvSpPr>
                <a:spLocks/>
              </p:cNvSpPr>
              <p:nvPr/>
            </p:nvSpPr>
            <p:spPr bwMode="auto">
              <a:xfrm rot="10800000" flipH="1">
                <a:off x="10616331" y="4900662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6"/>
              <p:cNvSpPr>
                <a:spLocks/>
              </p:cNvSpPr>
              <p:nvPr userDrawn="1"/>
            </p:nvSpPr>
            <p:spPr bwMode="auto">
              <a:xfrm rot="10800000" flipH="1">
                <a:off x="7790152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7"/>
              <p:cNvSpPr>
                <a:spLocks/>
              </p:cNvSpPr>
              <p:nvPr userDrawn="1"/>
            </p:nvSpPr>
            <p:spPr bwMode="auto">
              <a:xfrm rot="10800000" flipH="1">
                <a:off x="8920135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48"/>
              <p:cNvSpPr>
                <a:spLocks/>
              </p:cNvSpPr>
              <p:nvPr/>
            </p:nvSpPr>
            <p:spPr bwMode="auto">
              <a:xfrm rot="10800000" flipH="1">
                <a:off x="9486347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49"/>
              <p:cNvSpPr>
                <a:spLocks/>
              </p:cNvSpPr>
              <p:nvPr/>
            </p:nvSpPr>
            <p:spPr bwMode="auto">
              <a:xfrm rot="10800000" flipH="1">
                <a:off x="10050119" y="3921995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" name="Freeform 50"/>
              <p:cNvSpPr>
                <a:spLocks/>
              </p:cNvSpPr>
              <p:nvPr/>
            </p:nvSpPr>
            <p:spPr bwMode="auto">
              <a:xfrm rot="10800000" flipH="1">
                <a:off x="10616331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" name="Freeform 56"/>
              <p:cNvSpPr>
                <a:spLocks/>
              </p:cNvSpPr>
              <p:nvPr userDrawn="1"/>
            </p:nvSpPr>
            <p:spPr bwMode="auto">
              <a:xfrm rot="10800000" flipH="1">
                <a:off x="7790152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1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1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" name="Freeform 57"/>
              <p:cNvSpPr>
                <a:spLocks/>
              </p:cNvSpPr>
              <p:nvPr userDrawn="1"/>
            </p:nvSpPr>
            <p:spPr bwMode="auto">
              <a:xfrm rot="10800000" flipH="1">
                <a:off x="8353923" y="2940886"/>
                <a:ext cx="1132424" cy="981109"/>
              </a:xfrm>
              <a:custGeom>
                <a:avLst/>
                <a:gdLst>
                  <a:gd name="T0" fmla="*/ 0 w 464"/>
                  <a:gd name="T1" fmla="*/ 402 h 402"/>
                  <a:gd name="T2" fmla="*/ 232 w 464"/>
                  <a:gd name="T3" fmla="*/ 0 h 402"/>
                  <a:gd name="T4" fmla="*/ 464 w 464"/>
                  <a:gd name="T5" fmla="*/ 402 h 402"/>
                  <a:gd name="T6" fmla="*/ 0 w 464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0" y="402"/>
                    </a:moveTo>
                    <a:lnTo>
                      <a:pt x="232" y="0"/>
                    </a:lnTo>
                    <a:lnTo>
                      <a:pt x="464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" name="Freeform 58"/>
              <p:cNvSpPr>
                <a:spLocks/>
              </p:cNvSpPr>
              <p:nvPr userDrawn="1"/>
            </p:nvSpPr>
            <p:spPr bwMode="auto">
              <a:xfrm rot="10800000" flipH="1">
                <a:off x="8920135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2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" name="Freeform 59"/>
              <p:cNvSpPr>
                <a:spLocks/>
              </p:cNvSpPr>
              <p:nvPr/>
            </p:nvSpPr>
            <p:spPr bwMode="auto">
              <a:xfrm rot="10800000" flipH="1">
                <a:off x="9486347" y="2940886"/>
                <a:ext cx="1129983" cy="981109"/>
              </a:xfrm>
              <a:custGeom>
                <a:avLst/>
                <a:gdLst>
                  <a:gd name="T0" fmla="*/ 0 w 463"/>
                  <a:gd name="T1" fmla="*/ 402 h 402"/>
                  <a:gd name="T2" fmla="*/ 231 w 463"/>
                  <a:gd name="T3" fmla="*/ 0 h 402"/>
                  <a:gd name="T4" fmla="*/ 463 w 463"/>
                  <a:gd name="T5" fmla="*/ 402 h 402"/>
                  <a:gd name="T6" fmla="*/ 0 w 463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0" y="402"/>
                    </a:moveTo>
                    <a:lnTo>
                      <a:pt x="231" y="0"/>
                    </a:lnTo>
                    <a:lnTo>
                      <a:pt x="463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0" name="Freeform 60"/>
              <p:cNvSpPr>
                <a:spLocks/>
              </p:cNvSpPr>
              <p:nvPr/>
            </p:nvSpPr>
            <p:spPr bwMode="auto">
              <a:xfrm rot="10800000" flipH="1">
                <a:off x="10050119" y="2940886"/>
                <a:ext cx="1132424" cy="981109"/>
              </a:xfrm>
              <a:custGeom>
                <a:avLst/>
                <a:gdLst>
                  <a:gd name="T0" fmla="*/ 464 w 464"/>
                  <a:gd name="T1" fmla="*/ 0 h 402"/>
                  <a:gd name="T2" fmla="*/ 232 w 464"/>
                  <a:gd name="T3" fmla="*/ 402 h 402"/>
                  <a:gd name="T4" fmla="*/ 0 w 464"/>
                  <a:gd name="T5" fmla="*/ 0 h 402"/>
                  <a:gd name="T6" fmla="*/ 464 w 464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464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3" name="Freeform 65"/>
              <p:cNvSpPr>
                <a:spLocks/>
              </p:cNvSpPr>
              <p:nvPr userDrawn="1"/>
            </p:nvSpPr>
            <p:spPr bwMode="auto">
              <a:xfrm rot="10800000" flipH="1">
                <a:off x="8353923" y="1957336"/>
                <a:ext cx="1132424" cy="983550"/>
              </a:xfrm>
              <a:custGeom>
                <a:avLst/>
                <a:gdLst>
                  <a:gd name="T0" fmla="*/ 464 w 464"/>
                  <a:gd name="T1" fmla="*/ 0 h 403"/>
                  <a:gd name="T2" fmla="*/ 232 w 464"/>
                  <a:gd name="T3" fmla="*/ 403 h 403"/>
                  <a:gd name="T4" fmla="*/ 0 w 464"/>
                  <a:gd name="T5" fmla="*/ 0 h 403"/>
                  <a:gd name="T6" fmla="*/ 464 w 464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464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4" name="Freeform 66"/>
              <p:cNvSpPr>
                <a:spLocks/>
              </p:cNvSpPr>
              <p:nvPr/>
            </p:nvSpPr>
            <p:spPr bwMode="auto">
              <a:xfrm rot="10800000" flipH="1">
                <a:off x="9486347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1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1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67"/>
              <p:cNvSpPr>
                <a:spLocks/>
              </p:cNvSpPr>
              <p:nvPr/>
            </p:nvSpPr>
            <p:spPr bwMode="auto">
              <a:xfrm rot="10800000" flipH="1">
                <a:off x="10050119" y="1957336"/>
                <a:ext cx="1132424" cy="983550"/>
              </a:xfrm>
              <a:custGeom>
                <a:avLst/>
                <a:gdLst>
                  <a:gd name="T0" fmla="*/ 0 w 464"/>
                  <a:gd name="T1" fmla="*/ 403 h 403"/>
                  <a:gd name="T2" fmla="*/ 232 w 464"/>
                  <a:gd name="T3" fmla="*/ 0 h 403"/>
                  <a:gd name="T4" fmla="*/ 464 w 464"/>
                  <a:gd name="T5" fmla="*/ 403 h 403"/>
                  <a:gd name="T6" fmla="*/ 0 w 464"/>
                  <a:gd name="T7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0" y="403"/>
                    </a:moveTo>
                    <a:lnTo>
                      <a:pt x="232" y="0"/>
                    </a:lnTo>
                    <a:lnTo>
                      <a:pt x="464" y="4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68"/>
              <p:cNvSpPr>
                <a:spLocks/>
              </p:cNvSpPr>
              <p:nvPr/>
            </p:nvSpPr>
            <p:spPr bwMode="auto">
              <a:xfrm rot="10800000" flipH="1">
                <a:off x="10616331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2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74"/>
              <p:cNvSpPr>
                <a:spLocks/>
              </p:cNvSpPr>
              <p:nvPr userDrawn="1"/>
            </p:nvSpPr>
            <p:spPr bwMode="auto">
              <a:xfrm rot="10800000" flipH="1">
                <a:off x="7790152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75"/>
              <p:cNvSpPr>
                <a:spLocks/>
              </p:cNvSpPr>
              <p:nvPr userDrawn="1"/>
            </p:nvSpPr>
            <p:spPr bwMode="auto">
              <a:xfrm rot="10800000" flipH="1">
                <a:off x="8353923" y="978669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76"/>
              <p:cNvSpPr>
                <a:spLocks/>
              </p:cNvSpPr>
              <p:nvPr userDrawn="1"/>
            </p:nvSpPr>
            <p:spPr bwMode="auto">
              <a:xfrm rot="10800000" flipH="1">
                <a:off x="8920135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77"/>
              <p:cNvSpPr>
                <a:spLocks/>
              </p:cNvSpPr>
              <p:nvPr/>
            </p:nvSpPr>
            <p:spPr bwMode="auto">
              <a:xfrm rot="10800000" flipH="1">
                <a:off x="9486347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78"/>
              <p:cNvSpPr>
                <a:spLocks/>
              </p:cNvSpPr>
              <p:nvPr/>
            </p:nvSpPr>
            <p:spPr bwMode="auto">
              <a:xfrm rot="10800000" flipH="1">
                <a:off x="10616331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84"/>
              <p:cNvSpPr>
                <a:spLocks/>
              </p:cNvSpPr>
              <p:nvPr userDrawn="1"/>
            </p:nvSpPr>
            <p:spPr bwMode="auto">
              <a:xfrm rot="10800000" flipH="1">
                <a:off x="7790152" y="0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85"/>
              <p:cNvSpPr>
                <a:spLocks/>
              </p:cNvSpPr>
              <p:nvPr userDrawn="1"/>
            </p:nvSpPr>
            <p:spPr bwMode="auto">
              <a:xfrm rot="10800000" flipH="1">
                <a:off x="8353923" y="0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86"/>
              <p:cNvSpPr>
                <a:spLocks/>
              </p:cNvSpPr>
              <p:nvPr/>
            </p:nvSpPr>
            <p:spPr bwMode="auto">
              <a:xfrm rot="10800000" flipH="1">
                <a:off x="9486347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87"/>
              <p:cNvSpPr>
                <a:spLocks/>
              </p:cNvSpPr>
              <p:nvPr/>
            </p:nvSpPr>
            <p:spPr bwMode="auto">
              <a:xfrm rot="10800000" flipH="1">
                <a:off x="10050119" y="0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88"/>
              <p:cNvSpPr>
                <a:spLocks/>
              </p:cNvSpPr>
              <p:nvPr/>
            </p:nvSpPr>
            <p:spPr bwMode="auto">
              <a:xfrm rot="10800000" flipH="1">
                <a:off x="10616331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53" name="Group 52"/>
            <p:cNvGrpSpPr/>
            <p:nvPr userDrawn="1"/>
          </p:nvGrpSpPr>
          <p:grpSpPr>
            <a:xfrm>
              <a:off x="2449003" y="-1"/>
              <a:ext cx="3816439" cy="6858000"/>
              <a:chOff x="7790152" y="0"/>
              <a:chExt cx="5088585" cy="6858000"/>
            </a:xfrm>
          </p:grpSpPr>
          <p:sp>
            <p:nvSpPr>
              <p:cNvPr id="54" name="Freeform 27"/>
              <p:cNvSpPr>
                <a:spLocks/>
              </p:cNvSpPr>
              <p:nvPr userDrawn="1"/>
            </p:nvSpPr>
            <p:spPr bwMode="auto">
              <a:xfrm rot="10800000" flipH="1">
                <a:off x="8353923" y="5879331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28"/>
              <p:cNvSpPr>
                <a:spLocks/>
              </p:cNvSpPr>
              <p:nvPr userDrawn="1"/>
            </p:nvSpPr>
            <p:spPr bwMode="auto">
              <a:xfrm rot="10800000" flipH="1">
                <a:off x="8920135" y="5879331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29"/>
              <p:cNvSpPr>
                <a:spLocks/>
              </p:cNvSpPr>
              <p:nvPr/>
            </p:nvSpPr>
            <p:spPr bwMode="auto">
              <a:xfrm rot="10800000" flipH="1">
                <a:off x="9486347" y="5879331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30"/>
              <p:cNvSpPr>
                <a:spLocks/>
              </p:cNvSpPr>
              <p:nvPr/>
            </p:nvSpPr>
            <p:spPr bwMode="auto">
              <a:xfrm rot="10800000" flipH="1">
                <a:off x="10050119" y="5879331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31"/>
              <p:cNvSpPr>
                <a:spLocks/>
              </p:cNvSpPr>
              <p:nvPr/>
            </p:nvSpPr>
            <p:spPr bwMode="auto">
              <a:xfrm rot="10800000" flipH="1">
                <a:off x="10616331" y="5879331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32"/>
              <p:cNvSpPr>
                <a:spLocks/>
              </p:cNvSpPr>
              <p:nvPr/>
            </p:nvSpPr>
            <p:spPr bwMode="auto">
              <a:xfrm rot="10800000" flipH="1">
                <a:off x="11746313" y="5879331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36"/>
              <p:cNvSpPr>
                <a:spLocks/>
              </p:cNvSpPr>
              <p:nvPr userDrawn="1"/>
            </p:nvSpPr>
            <p:spPr bwMode="auto">
              <a:xfrm rot="10800000" flipH="1">
                <a:off x="7790152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37"/>
              <p:cNvSpPr>
                <a:spLocks/>
              </p:cNvSpPr>
              <p:nvPr userDrawn="1"/>
            </p:nvSpPr>
            <p:spPr bwMode="auto">
              <a:xfrm rot="10800000" flipH="1">
                <a:off x="8353923" y="4898222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2" name="Freeform 38"/>
              <p:cNvSpPr>
                <a:spLocks/>
              </p:cNvSpPr>
              <p:nvPr userDrawn="1"/>
            </p:nvSpPr>
            <p:spPr bwMode="auto">
              <a:xfrm rot="10800000" flipH="1">
                <a:off x="8920135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39"/>
              <p:cNvSpPr>
                <a:spLocks/>
              </p:cNvSpPr>
              <p:nvPr/>
            </p:nvSpPr>
            <p:spPr bwMode="auto">
              <a:xfrm rot="10800000" flipH="1">
                <a:off x="10050119" y="4898222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40"/>
              <p:cNvSpPr>
                <a:spLocks/>
              </p:cNvSpPr>
              <p:nvPr/>
            </p:nvSpPr>
            <p:spPr bwMode="auto">
              <a:xfrm rot="10800000" flipH="1">
                <a:off x="10616331" y="4900662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41"/>
              <p:cNvSpPr>
                <a:spLocks/>
              </p:cNvSpPr>
              <p:nvPr/>
            </p:nvSpPr>
            <p:spPr bwMode="auto">
              <a:xfrm rot="10800000" flipH="1">
                <a:off x="11182543" y="489822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42"/>
              <p:cNvSpPr>
                <a:spLocks/>
              </p:cNvSpPr>
              <p:nvPr/>
            </p:nvSpPr>
            <p:spPr bwMode="auto">
              <a:xfrm rot="10800000" flipH="1">
                <a:off x="11746313" y="4900662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6"/>
              <p:cNvSpPr>
                <a:spLocks/>
              </p:cNvSpPr>
              <p:nvPr userDrawn="1"/>
            </p:nvSpPr>
            <p:spPr bwMode="auto">
              <a:xfrm rot="10800000" flipH="1">
                <a:off x="7790152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47"/>
              <p:cNvSpPr>
                <a:spLocks/>
              </p:cNvSpPr>
              <p:nvPr userDrawn="1"/>
            </p:nvSpPr>
            <p:spPr bwMode="auto">
              <a:xfrm rot="10800000" flipH="1">
                <a:off x="8920135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9" name="Freeform 48"/>
              <p:cNvSpPr>
                <a:spLocks/>
              </p:cNvSpPr>
              <p:nvPr/>
            </p:nvSpPr>
            <p:spPr bwMode="auto">
              <a:xfrm rot="10800000" flipH="1">
                <a:off x="9486347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49"/>
              <p:cNvSpPr>
                <a:spLocks/>
              </p:cNvSpPr>
              <p:nvPr/>
            </p:nvSpPr>
            <p:spPr bwMode="auto">
              <a:xfrm rot="10800000" flipH="1">
                <a:off x="10050119" y="3921995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50"/>
              <p:cNvSpPr>
                <a:spLocks/>
              </p:cNvSpPr>
              <p:nvPr/>
            </p:nvSpPr>
            <p:spPr bwMode="auto">
              <a:xfrm rot="10800000" flipH="1">
                <a:off x="10616331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51"/>
              <p:cNvSpPr>
                <a:spLocks/>
              </p:cNvSpPr>
              <p:nvPr/>
            </p:nvSpPr>
            <p:spPr bwMode="auto">
              <a:xfrm rot="10800000" flipH="1">
                <a:off x="11182543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56"/>
              <p:cNvSpPr>
                <a:spLocks/>
              </p:cNvSpPr>
              <p:nvPr userDrawn="1"/>
            </p:nvSpPr>
            <p:spPr bwMode="auto">
              <a:xfrm rot="10800000" flipH="1">
                <a:off x="7790152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1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1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57"/>
              <p:cNvSpPr>
                <a:spLocks/>
              </p:cNvSpPr>
              <p:nvPr userDrawn="1"/>
            </p:nvSpPr>
            <p:spPr bwMode="auto">
              <a:xfrm rot="10800000" flipH="1">
                <a:off x="8353923" y="2940886"/>
                <a:ext cx="1132424" cy="981109"/>
              </a:xfrm>
              <a:custGeom>
                <a:avLst/>
                <a:gdLst>
                  <a:gd name="T0" fmla="*/ 0 w 464"/>
                  <a:gd name="T1" fmla="*/ 402 h 402"/>
                  <a:gd name="T2" fmla="*/ 232 w 464"/>
                  <a:gd name="T3" fmla="*/ 0 h 402"/>
                  <a:gd name="T4" fmla="*/ 464 w 464"/>
                  <a:gd name="T5" fmla="*/ 402 h 402"/>
                  <a:gd name="T6" fmla="*/ 0 w 464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0" y="402"/>
                    </a:moveTo>
                    <a:lnTo>
                      <a:pt x="232" y="0"/>
                    </a:lnTo>
                    <a:lnTo>
                      <a:pt x="464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58"/>
              <p:cNvSpPr>
                <a:spLocks/>
              </p:cNvSpPr>
              <p:nvPr userDrawn="1"/>
            </p:nvSpPr>
            <p:spPr bwMode="auto">
              <a:xfrm rot="10800000" flipH="1">
                <a:off x="8920135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2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6" name="Freeform 59"/>
              <p:cNvSpPr>
                <a:spLocks/>
              </p:cNvSpPr>
              <p:nvPr/>
            </p:nvSpPr>
            <p:spPr bwMode="auto">
              <a:xfrm rot="10800000" flipH="1">
                <a:off x="9486347" y="2940886"/>
                <a:ext cx="1129983" cy="981109"/>
              </a:xfrm>
              <a:custGeom>
                <a:avLst/>
                <a:gdLst>
                  <a:gd name="T0" fmla="*/ 0 w 463"/>
                  <a:gd name="T1" fmla="*/ 402 h 402"/>
                  <a:gd name="T2" fmla="*/ 231 w 463"/>
                  <a:gd name="T3" fmla="*/ 0 h 402"/>
                  <a:gd name="T4" fmla="*/ 463 w 463"/>
                  <a:gd name="T5" fmla="*/ 402 h 402"/>
                  <a:gd name="T6" fmla="*/ 0 w 463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0" y="402"/>
                    </a:moveTo>
                    <a:lnTo>
                      <a:pt x="231" y="0"/>
                    </a:lnTo>
                    <a:lnTo>
                      <a:pt x="463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60"/>
              <p:cNvSpPr>
                <a:spLocks/>
              </p:cNvSpPr>
              <p:nvPr/>
            </p:nvSpPr>
            <p:spPr bwMode="auto">
              <a:xfrm rot="10800000" flipH="1">
                <a:off x="10050119" y="2940886"/>
                <a:ext cx="1132424" cy="981109"/>
              </a:xfrm>
              <a:custGeom>
                <a:avLst/>
                <a:gdLst>
                  <a:gd name="T0" fmla="*/ 464 w 464"/>
                  <a:gd name="T1" fmla="*/ 0 h 402"/>
                  <a:gd name="T2" fmla="*/ 232 w 464"/>
                  <a:gd name="T3" fmla="*/ 402 h 402"/>
                  <a:gd name="T4" fmla="*/ 0 w 464"/>
                  <a:gd name="T5" fmla="*/ 0 h 402"/>
                  <a:gd name="T6" fmla="*/ 464 w 464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464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1"/>
              <p:cNvSpPr>
                <a:spLocks/>
              </p:cNvSpPr>
              <p:nvPr/>
            </p:nvSpPr>
            <p:spPr bwMode="auto">
              <a:xfrm rot="10800000" flipH="1">
                <a:off x="11182543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1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1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62"/>
              <p:cNvSpPr>
                <a:spLocks/>
              </p:cNvSpPr>
              <p:nvPr/>
            </p:nvSpPr>
            <p:spPr bwMode="auto">
              <a:xfrm rot="10800000" flipH="1">
                <a:off x="11746313" y="2940886"/>
                <a:ext cx="1132424" cy="981109"/>
              </a:xfrm>
              <a:custGeom>
                <a:avLst/>
                <a:gdLst>
                  <a:gd name="T0" fmla="*/ 0 w 464"/>
                  <a:gd name="T1" fmla="*/ 402 h 402"/>
                  <a:gd name="T2" fmla="*/ 232 w 464"/>
                  <a:gd name="T3" fmla="*/ 0 h 402"/>
                  <a:gd name="T4" fmla="*/ 464 w 464"/>
                  <a:gd name="T5" fmla="*/ 402 h 402"/>
                  <a:gd name="T6" fmla="*/ 0 w 464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0" y="402"/>
                    </a:moveTo>
                    <a:lnTo>
                      <a:pt x="232" y="0"/>
                    </a:lnTo>
                    <a:lnTo>
                      <a:pt x="464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0" name="Freeform 65"/>
              <p:cNvSpPr>
                <a:spLocks/>
              </p:cNvSpPr>
              <p:nvPr userDrawn="1"/>
            </p:nvSpPr>
            <p:spPr bwMode="auto">
              <a:xfrm rot="10800000" flipH="1">
                <a:off x="8353923" y="1957336"/>
                <a:ext cx="1132424" cy="983550"/>
              </a:xfrm>
              <a:custGeom>
                <a:avLst/>
                <a:gdLst>
                  <a:gd name="T0" fmla="*/ 464 w 464"/>
                  <a:gd name="T1" fmla="*/ 0 h 403"/>
                  <a:gd name="T2" fmla="*/ 232 w 464"/>
                  <a:gd name="T3" fmla="*/ 403 h 403"/>
                  <a:gd name="T4" fmla="*/ 0 w 464"/>
                  <a:gd name="T5" fmla="*/ 0 h 403"/>
                  <a:gd name="T6" fmla="*/ 464 w 464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464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66"/>
              <p:cNvSpPr>
                <a:spLocks/>
              </p:cNvSpPr>
              <p:nvPr/>
            </p:nvSpPr>
            <p:spPr bwMode="auto">
              <a:xfrm rot="10800000" flipH="1">
                <a:off x="9486347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1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1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67"/>
              <p:cNvSpPr>
                <a:spLocks/>
              </p:cNvSpPr>
              <p:nvPr/>
            </p:nvSpPr>
            <p:spPr bwMode="auto">
              <a:xfrm rot="10800000" flipH="1">
                <a:off x="10050119" y="1957336"/>
                <a:ext cx="1132424" cy="983550"/>
              </a:xfrm>
              <a:custGeom>
                <a:avLst/>
                <a:gdLst>
                  <a:gd name="T0" fmla="*/ 0 w 464"/>
                  <a:gd name="T1" fmla="*/ 403 h 403"/>
                  <a:gd name="T2" fmla="*/ 232 w 464"/>
                  <a:gd name="T3" fmla="*/ 0 h 403"/>
                  <a:gd name="T4" fmla="*/ 464 w 464"/>
                  <a:gd name="T5" fmla="*/ 403 h 403"/>
                  <a:gd name="T6" fmla="*/ 0 w 464"/>
                  <a:gd name="T7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0" y="403"/>
                    </a:moveTo>
                    <a:lnTo>
                      <a:pt x="232" y="0"/>
                    </a:lnTo>
                    <a:lnTo>
                      <a:pt x="464" y="4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68"/>
              <p:cNvSpPr>
                <a:spLocks/>
              </p:cNvSpPr>
              <p:nvPr/>
            </p:nvSpPr>
            <p:spPr bwMode="auto">
              <a:xfrm rot="10800000" flipH="1">
                <a:off x="10616331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2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69"/>
              <p:cNvSpPr>
                <a:spLocks/>
              </p:cNvSpPr>
              <p:nvPr/>
            </p:nvSpPr>
            <p:spPr bwMode="auto">
              <a:xfrm rot="10800000" flipH="1">
                <a:off x="11182543" y="1957336"/>
                <a:ext cx="1129983" cy="983550"/>
              </a:xfrm>
              <a:custGeom>
                <a:avLst/>
                <a:gdLst>
                  <a:gd name="T0" fmla="*/ 0 w 463"/>
                  <a:gd name="T1" fmla="*/ 403 h 403"/>
                  <a:gd name="T2" fmla="*/ 231 w 463"/>
                  <a:gd name="T3" fmla="*/ 0 h 403"/>
                  <a:gd name="T4" fmla="*/ 463 w 463"/>
                  <a:gd name="T5" fmla="*/ 403 h 403"/>
                  <a:gd name="T6" fmla="*/ 0 w 463"/>
                  <a:gd name="T7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0" y="403"/>
                    </a:moveTo>
                    <a:lnTo>
                      <a:pt x="231" y="0"/>
                    </a:lnTo>
                    <a:lnTo>
                      <a:pt x="463" y="4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70"/>
              <p:cNvSpPr>
                <a:spLocks/>
              </p:cNvSpPr>
              <p:nvPr/>
            </p:nvSpPr>
            <p:spPr bwMode="auto">
              <a:xfrm rot="10800000" flipH="1">
                <a:off x="11746313" y="1957336"/>
                <a:ext cx="1132424" cy="983550"/>
              </a:xfrm>
              <a:custGeom>
                <a:avLst/>
                <a:gdLst>
                  <a:gd name="T0" fmla="*/ 464 w 464"/>
                  <a:gd name="T1" fmla="*/ 0 h 403"/>
                  <a:gd name="T2" fmla="*/ 232 w 464"/>
                  <a:gd name="T3" fmla="*/ 403 h 403"/>
                  <a:gd name="T4" fmla="*/ 0 w 464"/>
                  <a:gd name="T5" fmla="*/ 0 h 403"/>
                  <a:gd name="T6" fmla="*/ 464 w 464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464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4"/>
              <p:cNvSpPr>
                <a:spLocks/>
              </p:cNvSpPr>
              <p:nvPr userDrawn="1"/>
            </p:nvSpPr>
            <p:spPr bwMode="auto">
              <a:xfrm rot="10800000" flipH="1">
                <a:off x="7790152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7" name="Freeform 75"/>
              <p:cNvSpPr>
                <a:spLocks/>
              </p:cNvSpPr>
              <p:nvPr userDrawn="1"/>
            </p:nvSpPr>
            <p:spPr bwMode="auto">
              <a:xfrm rot="10800000" flipH="1">
                <a:off x="8353923" y="978669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76"/>
              <p:cNvSpPr>
                <a:spLocks/>
              </p:cNvSpPr>
              <p:nvPr userDrawn="1"/>
            </p:nvSpPr>
            <p:spPr bwMode="auto">
              <a:xfrm rot="10800000" flipH="1">
                <a:off x="8920135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77"/>
              <p:cNvSpPr>
                <a:spLocks/>
              </p:cNvSpPr>
              <p:nvPr/>
            </p:nvSpPr>
            <p:spPr bwMode="auto">
              <a:xfrm rot="10800000" flipH="1">
                <a:off x="9486347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0" name="Freeform 78"/>
              <p:cNvSpPr>
                <a:spLocks/>
              </p:cNvSpPr>
              <p:nvPr/>
            </p:nvSpPr>
            <p:spPr bwMode="auto">
              <a:xfrm rot="10800000" flipH="1">
                <a:off x="10616331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1" name="Freeform 79"/>
              <p:cNvSpPr>
                <a:spLocks/>
              </p:cNvSpPr>
              <p:nvPr/>
            </p:nvSpPr>
            <p:spPr bwMode="auto">
              <a:xfrm rot="10800000" flipH="1">
                <a:off x="11182543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2" name="Freeform 84"/>
              <p:cNvSpPr>
                <a:spLocks/>
              </p:cNvSpPr>
              <p:nvPr userDrawn="1"/>
            </p:nvSpPr>
            <p:spPr bwMode="auto">
              <a:xfrm rot="10800000" flipH="1">
                <a:off x="7790152" y="0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3" name="Freeform 85"/>
              <p:cNvSpPr>
                <a:spLocks/>
              </p:cNvSpPr>
              <p:nvPr userDrawn="1"/>
            </p:nvSpPr>
            <p:spPr bwMode="auto">
              <a:xfrm rot="10800000" flipH="1">
                <a:off x="8353923" y="0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4" name="Freeform 86"/>
              <p:cNvSpPr>
                <a:spLocks/>
              </p:cNvSpPr>
              <p:nvPr/>
            </p:nvSpPr>
            <p:spPr bwMode="auto">
              <a:xfrm rot="10800000" flipH="1">
                <a:off x="9486347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5" name="Freeform 87"/>
              <p:cNvSpPr>
                <a:spLocks/>
              </p:cNvSpPr>
              <p:nvPr/>
            </p:nvSpPr>
            <p:spPr bwMode="auto">
              <a:xfrm rot="10800000" flipH="1">
                <a:off x="10050119" y="0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6" name="Freeform 88"/>
              <p:cNvSpPr>
                <a:spLocks/>
              </p:cNvSpPr>
              <p:nvPr/>
            </p:nvSpPr>
            <p:spPr bwMode="auto">
              <a:xfrm rot="10800000" flipH="1">
                <a:off x="10616331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auto">
              <a:xfrm rot="10800000" flipH="1">
                <a:off x="11182543" y="0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8" name="Freeform 90"/>
              <p:cNvSpPr>
                <a:spLocks/>
              </p:cNvSpPr>
              <p:nvPr/>
            </p:nvSpPr>
            <p:spPr bwMode="auto">
              <a:xfrm rot="10800000" flipH="1">
                <a:off x="11746313" y="0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9" name="Group 98"/>
            <p:cNvGrpSpPr/>
            <p:nvPr userDrawn="1"/>
          </p:nvGrpSpPr>
          <p:grpSpPr>
            <a:xfrm rot="10800000">
              <a:off x="-95003" y="3363"/>
              <a:ext cx="2967122" cy="6858000"/>
              <a:chOff x="7790152" y="0"/>
              <a:chExt cx="3956162" cy="6858000"/>
            </a:xfrm>
          </p:grpSpPr>
          <p:sp>
            <p:nvSpPr>
              <p:cNvPr id="100" name="Freeform 27"/>
              <p:cNvSpPr>
                <a:spLocks/>
              </p:cNvSpPr>
              <p:nvPr userDrawn="1"/>
            </p:nvSpPr>
            <p:spPr bwMode="auto">
              <a:xfrm rot="10800000" flipH="1">
                <a:off x="8353923" y="5879331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1" name="Freeform 28"/>
              <p:cNvSpPr>
                <a:spLocks/>
              </p:cNvSpPr>
              <p:nvPr userDrawn="1"/>
            </p:nvSpPr>
            <p:spPr bwMode="auto">
              <a:xfrm rot="10800000" flipH="1">
                <a:off x="8920135" y="5879331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2" name="Freeform 29"/>
              <p:cNvSpPr>
                <a:spLocks/>
              </p:cNvSpPr>
              <p:nvPr/>
            </p:nvSpPr>
            <p:spPr bwMode="auto">
              <a:xfrm rot="10800000" flipH="1">
                <a:off x="9486347" y="5879331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3" name="Freeform 30"/>
              <p:cNvSpPr>
                <a:spLocks/>
              </p:cNvSpPr>
              <p:nvPr/>
            </p:nvSpPr>
            <p:spPr bwMode="auto">
              <a:xfrm rot="10800000" flipH="1">
                <a:off x="10050119" y="5879331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6" name="Freeform 36"/>
              <p:cNvSpPr>
                <a:spLocks/>
              </p:cNvSpPr>
              <p:nvPr userDrawn="1"/>
            </p:nvSpPr>
            <p:spPr bwMode="auto">
              <a:xfrm rot="10800000" flipH="1">
                <a:off x="7790152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7" name="Freeform 37"/>
              <p:cNvSpPr>
                <a:spLocks/>
              </p:cNvSpPr>
              <p:nvPr userDrawn="1"/>
            </p:nvSpPr>
            <p:spPr bwMode="auto">
              <a:xfrm rot="10800000" flipH="1">
                <a:off x="8353923" y="4898222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8" name="Freeform 38"/>
              <p:cNvSpPr>
                <a:spLocks/>
              </p:cNvSpPr>
              <p:nvPr userDrawn="1"/>
            </p:nvSpPr>
            <p:spPr bwMode="auto">
              <a:xfrm rot="10800000" flipH="1">
                <a:off x="8920135" y="4900662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9" name="Freeform 39"/>
              <p:cNvSpPr>
                <a:spLocks/>
              </p:cNvSpPr>
              <p:nvPr/>
            </p:nvSpPr>
            <p:spPr bwMode="auto">
              <a:xfrm rot="10800000" flipH="1">
                <a:off x="10050119" y="4898222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0" name="Freeform 40"/>
              <p:cNvSpPr>
                <a:spLocks/>
              </p:cNvSpPr>
              <p:nvPr/>
            </p:nvSpPr>
            <p:spPr bwMode="auto">
              <a:xfrm rot="10800000" flipH="1">
                <a:off x="10616331" y="4900662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3" name="Freeform 46"/>
              <p:cNvSpPr>
                <a:spLocks/>
              </p:cNvSpPr>
              <p:nvPr userDrawn="1"/>
            </p:nvSpPr>
            <p:spPr bwMode="auto">
              <a:xfrm rot="10800000" flipH="1">
                <a:off x="7790152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4" name="Freeform 47"/>
              <p:cNvSpPr>
                <a:spLocks/>
              </p:cNvSpPr>
              <p:nvPr userDrawn="1"/>
            </p:nvSpPr>
            <p:spPr bwMode="auto">
              <a:xfrm rot="10800000" flipH="1">
                <a:off x="8920135" y="3921995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2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5" name="Freeform 48"/>
              <p:cNvSpPr>
                <a:spLocks/>
              </p:cNvSpPr>
              <p:nvPr/>
            </p:nvSpPr>
            <p:spPr bwMode="auto">
              <a:xfrm rot="10800000" flipH="1">
                <a:off x="9486347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6" name="Freeform 49"/>
              <p:cNvSpPr>
                <a:spLocks/>
              </p:cNvSpPr>
              <p:nvPr/>
            </p:nvSpPr>
            <p:spPr bwMode="auto">
              <a:xfrm rot="10800000" flipH="1">
                <a:off x="10050119" y="3921995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7" name="Freeform 50"/>
              <p:cNvSpPr>
                <a:spLocks/>
              </p:cNvSpPr>
              <p:nvPr/>
            </p:nvSpPr>
            <p:spPr bwMode="auto">
              <a:xfrm rot="10800000" flipH="1">
                <a:off x="10616331" y="3921995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9" name="Freeform 56"/>
              <p:cNvSpPr>
                <a:spLocks/>
              </p:cNvSpPr>
              <p:nvPr userDrawn="1"/>
            </p:nvSpPr>
            <p:spPr bwMode="auto">
              <a:xfrm rot="10800000" flipH="1">
                <a:off x="7790152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1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1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0" name="Freeform 57"/>
              <p:cNvSpPr>
                <a:spLocks/>
              </p:cNvSpPr>
              <p:nvPr userDrawn="1"/>
            </p:nvSpPr>
            <p:spPr bwMode="auto">
              <a:xfrm rot="10800000" flipH="1">
                <a:off x="8353923" y="2940886"/>
                <a:ext cx="1132424" cy="981109"/>
              </a:xfrm>
              <a:custGeom>
                <a:avLst/>
                <a:gdLst>
                  <a:gd name="T0" fmla="*/ 0 w 464"/>
                  <a:gd name="T1" fmla="*/ 402 h 402"/>
                  <a:gd name="T2" fmla="*/ 232 w 464"/>
                  <a:gd name="T3" fmla="*/ 0 h 402"/>
                  <a:gd name="T4" fmla="*/ 464 w 464"/>
                  <a:gd name="T5" fmla="*/ 402 h 402"/>
                  <a:gd name="T6" fmla="*/ 0 w 464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0" y="402"/>
                    </a:moveTo>
                    <a:lnTo>
                      <a:pt x="232" y="0"/>
                    </a:lnTo>
                    <a:lnTo>
                      <a:pt x="464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1" name="Freeform 58"/>
              <p:cNvSpPr>
                <a:spLocks/>
              </p:cNvSpPr>
              <p:nvPr userDrawn="1"/>
            </p:nvSpPr>
            <p:spPr bwMode="auto">
              <a:xfrm rot="10800000" flipH="1">
                <a:off x="8920135" y="2940886"/>
                <a:ext cx="1129983" cy="981109"/>
              </a:xfrm>
              <a:custGeom>
                <a:avLst/>
                <a:gdLst>
                  <a:gd name="T0" fmla="*/ 463 w 463"/>
                  <a:gd name="T1" fmla="*/ 0 h 402"/>
                  <a:gd name="T2" fmla="*/ 232 w 463"/>
                  <a:gd name="T3" fmla="*/ 402 h 402"/>
                  <a:gd name="T4" fmla="*/ 0 w 463"/>
                  <a:gd name="T5" fmla="*/ 0 h 402"/>
                  <a:gd name="T6" fmla="*/ 463 w 463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463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2" name="Freeform 59"/>
              <p:cNvSpPr>
                <a:spLocks/>
              </p:cNvSpPr>
              <p:nvPr/>
            </p:nvSpPr>
            <p:spPr bwMode="auto">
              <a:xfrm rot="10800000" flipH="1">
                <a:off x="9486347" y="2940886"/>
                <a:ext cx="1129983" cy="981109"/>
              </a:xfrm>
              <a:custGeom>
                <a:avLst/>
                <a:gdLst>
                  <a:gd name="T0" fmla="*/ 0 w 463"/>
                  <a:gd name="T1" fmla="*/ 402 h 402"/>
                  <a:gd name="T2" fmla="*/ 231 w 463"/>
                  <a:gd name="T3" fmla="*/ 0 h 402"/>
                  <a:gd name="T4" fmla="*/ 463 w 463"/>
                  <a:gd name="T5" fmla="*/ 402 h 402"/>
                  <a:gd name="T6" fmla="*/ 0 w 463"/>
                  <a:gd name="T7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2">
                    <a:moveTo>
                      <a:pt x="0" y="402"/>
                    </a:moveTo>
                    <a:lnTo>
                      <a:pt x="231" y="0"/>
                    </a:lnTo>
                    <a:lnTo>
                      <a:pt x="463" y="402"/>
                    </a:lnTo>
                    <a:lnTo>
                      <a:pt x="0" y="402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3" name="Freeform 60"/>
              <p:cNvSpPr>
                <a:spLocks/>
              </p:cNvSpPr>
              <p:nvPr/>
            </p:nvSpPr>
            <p:spPr bwMode="auto">
              <a:xfrm rot="10800000" flipH="1">
                <a:off x="10050119" y="2940886"/>
                <a:ext cx="1132424" cy="981109"/>
              </a:xfrm>
              <a:custGeom>
                <a:avLst/>
                <a:gdLst>
                  <a:gd name="T0" fmla="*/ 464 w 464"/>
                  <a:gd name="T1" fmla="*/ 0 h 402"/>
                  <a:gd name="T2" fmla="*/ 232 w 464"/>
                  <a:gd name="T3" fmla="*/ 402 h 402"/>
                  <a:gd name="T4" fmla="*/ 0 w 464"/>
                  <a:gd name="T5" fmla="*/ 0 h 402"/>
                  <a:gd name="T6" fmla="*/ 464 w 464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2">
                    <a:moveTo>
                      <a:pt x="464" y="0"/>
                    </a:moveTo>
                    <a:lnTo>
                      <a:pt x="232" y="402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6" name="Freeform 65"/>
              <p:cNvSpPr>
                <a:spLocks/>
              </p:cNvSpPr>
              <p:nvPr userDrawn="1"/>
            </p:nvSpPr>
            <p:spPr bwMode="auto">
              <a:xfrm rot="10800000" flipH="1">
                <a:off x="8353923" y="1957336"/>
                <a:ext cx="1132424" cy="983550"/>
              </a:xfrm>
              <a:custGeom>
                <a:avLst/>
                <a:gdLst>
                  <a:gd name="T0" fmla="*/ 464 w 464"/>
                  <a:gd name="T1" fmla="*/ 0 h 403"/>
                  <a:gd name="T2" fmla="*/ 232 w 464"/>
                  <a:gd name="T3" fmla="*/ 403 h 403"/>
                  <a:gd name="T4" fmla="*/ 0 w 464"/>
                  <a:gd name="T5" fmla="*/ 0 h 403"/>
                  <a:gd name="T6" fmla="*/ 464 w 464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464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7" name="Freeform 66"/>
              <p:cNvSpPr>
                <a:spLocks/>
              </p:cNvSpPr>
              <p:nvPr/>
            </p:nvSpPr>
            <p:spPr bwMode="auto">
              <a:xfrm rot="10800000" flipH="1">
                <a:off x="9486347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1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1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8" name="Freeform 67"/>
              <p:cNvSpPr>
                <a:spLocks/>
              </p:cNvSpPr>
              <p:nvPr/>
            </p:nvSpPr>
            <p:spPr bwMode="auto">
              <a:xfrm rot="10800000" flipH="1">
                <a:off x="10050119" y="1957336"/>
                <a:ext cx="1132424" cy="983550"/>
              </a:xfrm>
              <a:custGeom>
                <a:avLst/>
                <a:gdLst>
                  <a:gd name="T0" fmla="*/ 0 w 464"/>
                  <a:gd name="T1" fmla="*/ 403 h 403"/>
                  <a:gd name="T2" fmla="*/ 232 w 464"/>
                  <a:gd name="T3" fmla="*/ 0 h 403"/>
                  <a:gd name="T4" fmla="*/ 464 w 464"/>
                  <a:gd name="T5" fmla="*/ 403 h 403"/>
                  <a:gd name="T6" fmla="*/ 0 w 464"/>
                  <a:gd name="T7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3">
                    <a:moveTo>
                      <a:pt x="0" y="403"/>
                    </a:moveTo>
                    <a:lnTo>
                      <a:pt x="232" y="0"/>
                    </a:lnTo>
                    <a:lnTo>
                      <a:pt x="464" y="403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9" name="Freeform 68"/>
              <p:cNvSpPr>
                <a:spLocks/>
              </p:cNvSpPr>
              <p:nvPr/>
            </p:nvSpPr>
            <p:spPr bwMode="auto">
              <a:xfrm rot="10800000" flipH="1">
                <a:off x="10616331" y="1957336"/>
                <a:ext cx="1129983" cy="983550"/>
              </a:xfrm>
              <a:custGeom>
                <a:avLst/>
                <a:gdLst>
                  <a:gd name="T0" fmla="*/ 463 w 463"/>
                  <a:gd name="T1" fmla="*/ 0 h 403"/>
                  <a:gd name="T2" fmla="*/ 232 w 463"/>
                  <a:gd name="T3" fmla="*/ 403 h 403"/>
                  <a:gd name="T4" fmla="*/ 0 w 463"/>
                  <a:gd name="T5" fmla="*/ 0 h 403"/>
                  <a:gd name="T6" fmla="*/ 463 w 463"/>
                  <a:gd name="T7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3">
                    <a:moveTo>
                      <a:pt x="463" y="0"/>
                    </a:moveTo>
                    <a:lnTo>
                      <a:pt x="232" y="403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2" name="Freeform 74"/>
              <p:cNvSpPr>
                <a:spLocks/>
              </p:cNvSpPr>
              <p:nvPr userDrawn="1"/>
            </p:nvSpPr>
            <p:spPr bwMode="auto">
              <a:xfrm rot="10800000" flipH="1">
                <a:off x="7790152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3" name="Freeform 75"/>
              <p:cNvSpPr>
                <a:spLocks/>
              </p:cNvSpPr>
              <p:nvPr userDrawn="1"/>
            </p:nvSpPr>
            <p:spPr bwMode="auto">
              <a:xfrm rot="10800000" flipH="1">
                <a:off x="8353923" y="978669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4" name="Freeform 76"/>
              <p:cNvSpPr>
                <a:spLocks/>
              </p:cNvSpPr>
              <p:nvPr userDrawn="1"/>
            </p:nvSpPr>
            <p:spPr bwMode="auto">
              <a:xfrm rot="10800000" flipH="1">
                <a:off x="8920135" y="978669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5" name="Freeform 77"/>
              <p:cNvSpPr>
                <a:spLocks/>
              </p:cNvSpPr>
              <p:nvPr/>
            </p:nvSpPr>
            <p:spPr bwMode="auto">
              <a:xfrm rot="10800000" flipH="1">
                <a:off x="9486347" y="978669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8" name="Freeform 84"/>
              <p:cNvSpPr>
                <a:spLocks/>
              </p:cNvSpPr>
              <p:nvPr userDrawn="1"/>
            </p:nvSpPr>
            <p:spPr bwMode="auto">
              <a:xfrm rot="10800000" flipH="1">
                <a:off x="7790152" y="0"/>
                <a:ext cx="1129983" cy="978669"/>
              </a:xfrm>
              <a:custGeom>
                <a:avLst/>
                <a:gdLst>
                  <a:gd name="T0" fmla="*/ 0 w 463"/>
                  <a:gd name="T1" fmla="*/ 401 h 401"/>
                  <a:gd name="T2" fmla="*/ 231 w 463"/>
                  <a:gd name="T3" fmla="*/ 0 h 401"/>
                  <a:gd name="T4" fmla="*/ 463 w 463"/>
                  <a:gd name="T5" fmla="*/ 401 h 401"/>
                  <a:gd name="T6" fmla="*/ 0 w 463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0" y="401"/>
                    </a:moveTo>
                    <a:lnTo>
                      <a:pt x="231" y="0"/>
                    </a:lnTo>
                    <a:lnTo>
                      <a:pt x="463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9" name="Freeform 85"/>
              <p:cNvSpPr>
                <a:spLocks/>
              </p:cNvSpPr>
              <p:nvPr userDrawn="1"/>
            </p:nvSpPr>
            <p:spPr bwMode="auto">
              <a:xfrm rot="10800000" flipH="1">
                <a:off x="8353923" y="0"/>
                <a:ext cx="1132424" cy="978669"/>
              </a:xfrm>
              <a:custGeom>
                <a:avLst/>
                <a:gdLst>
                  <a:gd name="T0" fmla="*/ 464 w 464"/>
                  <a:gd name="T1" fmla="*/ 0 h 401"/>
                  <a:gd name="T2" fmla="*/ 232 w 464"/>
                  <a:gd name="T3" fmla="*/ 401 h 401"/>
                  <a:gd name="T4" fmla="*/ 0 w 464"/>
                  <a:gd name="T5" fmla="*/ 0 h 401"/>
                  <a:gd name="T6" fmla="*/ 464 w 464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464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0" name="Freeform 86"/>
              <p:cNvSpPr>
                <a:spLocks/>
              </p:cNvSpPr>
              <p:nvPr/>
            </p:nvSpPr>
            <p:spPr bwMode="auto">
              <a:xfrm rot="10800000" flipH="1">
                <a:off x="9486347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1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1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1" name="Freeform 87"/>
              <p:cNvSpPr>
                <a:spLocks/>
              </p:cNvSpPr>
              <p:nvPr/>
            </p:nvSpPr>
            <p:spPr bwMode="auto">
              <a:xfrm rot="10800000" flipH="1">
                <a:off x="10050119" y="0"/>
                <a:ext cx="1132424" cy="978669"/>
              </a:xfrm>
              <a:custGeom>
                <a:avLst/>
                <a:gdLst>
                  <a:gd name="T0" fmla="*/ 0 w 464"/>
                  <a:gd name="T1" fmla="*/ 401 h 401"/>
                  <a:gd name="T2" fmla="*/ 232 w 464"/>
                  <a:gd name="T3" fmla="*/ 0 h 401"/>
                  <a:gd name="T4" fmla="*/ 464 w 464"/>
                  <a:gd name="T5" fmla="*/ 401 h 401"/>
                  <a:gd name="T6" fmla="*/ 0 w 464"/>
                  <a:gd name="T7" fmla="*/ 40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401">
                    <a:moveTo>
                      <a:pt x="0" y="401"/>
                    </a:moveTo>
                    <a:lnTo>
                      <a:pt x="232" y="0"/>
                    </a:lnTo>
                    <a:lnTo>
                      <a:pt x="464" y="401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42" name="Freeform 88"/>
              <p:cNvSpPr>
                <a:spLocks/>
              </p:cNvSpPr>
              <p:nvPr/>
            </p:nvSpPr>
            <p:spPr bwMode="auto">
              <a:xfrm rot="10800000" flipH="1">
                <a:off x="10616331" y="0"/>
                <a:ext cx="1129983" cy="978669"/>
              </a:xfrm>
              <a:custGeom>
                <a:avLst/>
                <a:gdLst>
                  <a:gd name="T0" fmla="*/ 463 w 463"/>
                  <a:gd name="T1" fmla="*/ 0 h 401"/>
                  <a:gd name="T2" fmla="*/ 232 w 463"/>
                  <a:gd name="T3" fmla="*/ 401 h 401"/>
                  <a:gd name="T4" fmla="*/ 0 w 463"/>
                  <a:gd name="T5" fmla="*/ 0 h 401"/>
                  <a:gd name="T6" fmla="*/ 463 w 463"/>
                  <a:gd name="T7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3" h="401">
                    <a:moveTo>
                      <a:pt x="463" y="0"/>
                    </a:moveTo>
                    <a:lnTo>
                      <a:pt x="232" y="401"/>
                    </a:lnTo>
                    <a:lnTo>
                      <a:pt x="0" y="0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145" name="Pentagon 144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872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268266" y="1629497"/>
            <a:ext cx="2615803" cy="2042218"/>
          </a:xfrm>
        </p:spPr>
      </p:sp>
    </p:spTree>
    <p:extLst>
      <p:ext uri="{BB962C8B-B14F-4D97-AF65-F5344CB8AC3E}">
        <p14:creationId xmlns:p14="http://schemas.microsoft.com/office/powerpoint/2010/main" val="1436098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0227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573066" y="2257426"/>
            <a:ext cx="2006203" cy="348932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1995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6781" y="1623696"/>
            <a:ext cx="2330054" cy="2016211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400339" y="1623696"/>
            <a:ext cx="2330054" cy="2016211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893536" y="1623696"/>
            <a:ext cx="2330054" cy="2016211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16781" y="3855610"/>
            <a:ext cx="2330054" cy="2016211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400339" y="3855610"/>
            <a:ext cx="2330054" cy="2016211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893536" y="3855610"/>
            <a:ext cx="2330054" cy="2016211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entagon 9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21983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573066" y="2514425"/>
            <a:ext cx="2006203" cy="2661042"/>
          </a:xfrm>
        </p:spPr>
      </p:sp>
      <p:sp>
        <p:nvSpPr>
          <p:cNvPr id="8" name="Pentagon 7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525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0227" y="550061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72960" y="2023685"/>
            <a:ext cx="2783463" cy="3767516"/>
          </a:xfrm>
        </p:spPr>
      </p:sp>
    </p:spTree>
    <p:extLst>
      <p:ext uri="{BB962C8B-B14F-4D97-AF65-F5344CB8AC3E}">
        <p14:creationId xmlns:p14="http://schemas.microsoft.com/office/powerpoint/2010/main" val="1718968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808810" y="2006211"/>
            <a:ext cx="1669256" cy="2851062"/>
          </a:xfrm>
        </p:spPr>
      </p:sp>
    </p:spTree>
    <p:extLst>
      <p:ext uri="{BB962C8B-B14F-4D97-AF65-F5344CB8AC3E}">
        <p14:creationId xmlns:p14="http://schemas.microsoft.com/office/powerpoint/2010/main" val="3488318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808810" y="2006211"/>
            <a:ext cx="1669256" cy="2851062"/>
          </a:xfrm>
        </p:spPr>
      </p:sp>
    </p:spTree>
    <p:extLst>
      <p:ext uri="{BB962C8B-B14F-4D97-AF65-F5344CB8AC3E}">
        <p14:creationId xmlns:p14="http://schemas.microsoft.com/office/powerpoint/2010/main" val="998042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00440" y="2361144"/>
            <a:ext cx="1548000" cy="1548000"/>
          </a:xfrm>
          <a:prstGeom prst="ellipse">
            <a:avLst/>
          </a:prstGeom>
        </p:spPr>
      </p:sp>
      <p:sp>
        <p:nvSpPr>
          <p:cNvPr id="8" name="Pentagon 7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1625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93506" y="2000480"/>
            <a:ext cx="1849669" cy="32001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entagon 6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1411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7848430" y="4680745"/>
            <a:ext cx="1990895" cy="3255963"/>
            <a:chOff x="11062393" y="4680744"/>
            <a:chExt cx="1694058" cy="3255963"/>
          </a:xfrm>
        </p:grpSpPr>
        <p:sp>
          <p:nvSpPr>
            <p:cNvPr id="13" name="Freeform 66"/>
            <p:cNvSpPr>
              <a:spLocks/>
            </p:cNvSpPr>
            <p:nvPr/>
          </p:nvSpPr>
          <p:spPr bwMode="auto">
            <a:xfrm rot="5400000">
              <a:off x="12147715" y="4722920"/>
              <a:ext cx="650911" cy="56656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67"/>
            <p:cNvSpPr>
              <a:spLocks/>
            </p:cNvSpPr>
            <p:nvPr/>
          </p:nvSpPr>
          <p:spPr bwMode="auto">
            <a:xfrm rot="5400000">
              <a:off x="12147011" y="5048376"/>
              <a:ext cx="652317" cy="56656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68"/>
            <p:cNvSpPr>
              <a:spLocks/>
            </p:cNvSpPr>
            <p:nvPr/>
          </p:nvSpPr>
          <p:spPr bwMode="auto">
            <a:xfrm rot="5400000">
              <a:off x="12147715" y="5373831"/>
              <a:ext cx="650911" cy="56656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69"/>
            <p:cNvSpPr>
              <a:spLocks/>
            </p:cNvSpPr>
            <p:nvPr/>
          </p:nvSpPr>
          <p:spPr bwMode="auto">
            <a:xfrm rot="5400000">
              <a:off x="12147715" y="5699990"/>
              <a:ext cx="650911" cy="56656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70"/>
            <p:cNvSpPr>
              <a:spLocks/>
            </p:cNvSpPr>
            <p:nvPr/>
          </p:nvSpPr>
          <p:spPr bwMode="auto">
            <a:xfrm rot="5400000">
              <a:off x="12147011" y="6025445"/>
              <a:ext cx="652317" cy="56656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71"/>
            <p:cNvSpPr>
              <a:spLocks/>
            </p:cNvSpPr>
            <p:nvPr/>
          </p:nvSpPr>
          <p:spPr bwMode="auto">
            <a:xfrm rot="5400000">
              <a:off x="12147715" y="6350901"/>
              <a:ext cx="650911" cy="56656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72"/>
            <p:cNvSpPr>
              <a:spLocks/>
            </p:cNvSpPr>
            <p:nvPr/>
          </p:nvSpPr>
          <p:spPr bwMode="auto">
            <a:xfrm rot="5400000">
              <a:off x="12148417" y="7001109"/>
              <a:ext cx="649506" cy="56656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73"/>
            <p:cNvSpPr>
              <a:spLocks/>
            </p:cNvSpPr>
            <p:nvPr/>
          </p:nvSpPr>
          <p:spPr bwMode="auto">
            <a:xfrm rot="5400000">
              <a:off x="12147715" y="7327971"/>
              <a:ext cx="650911" cy="56656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77"/>
            <p:cNvSpPr>
              <a:spLocks/>
            </p:cNvSpPr>
            <p:nvPr/>
          </p:nvSpPr>
          <p:spPr bwMode="auto">
            <a:xfrm rot="5400000">
              <a:off x="11582561" y="4724326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78"/>
            <p:cNvSpPr>
              <a:spLocks/>
            </p:cNvSpPr>
            <p:nvPr/>
          </p:nvSpPr>
          <p:spPr bwMode="auto">
            <a:xfrm rot="5400000">
              <a:off x="11582561" y="5375237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79"/>
            <p:cNvSpPr>
              <a:spLocks/>
            </p:cNvSpPr>
            <p:nvPr/>
          </p:nvSpPr>
          <p:spPr bwMode="auto">
            <a:xfrm rot="5400000">
              <a:off x="11582561" y="5701396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80"/>
            <p:cNvSpPr>
              <a:spLocks/>
            </p:cNvSpPr>
            <p:nvPr/>
          </p:nvSpPr>
          <p:spPr bwMode="auto">
            <a:xfrm rot="5400000">
              <a:off x="11582561" y="6352306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81"/>
            <p:cNvSpPr>
              <a:spLocks/>
            </p:cNvSpPr>
            <p:nvPr/>
          </p:nvSpPr>
          <p:spPr bwMode="auto">
            <a:xfrm rot="5400000">
              <a:off x="11582561" y="6678465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82"/>
            <p:cNvSpPr>
              <a:spLocks/>
            </p:cNvSpPr>
            <p:nvPr/>
          </p:nvSpPr>
          <p:spPr bwMode="auto">
            <a:xfrm rot="5400000">
              <a:off x="11583264" y="7002515"/>
              <a:ext cx="649506" cy="56374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83"/>
            <p:cNvSpPr>
              <a:spLocks/>
            </p:cNvSpPr>
            <p:nvPr/>
          </p:nvSpPr>
          <p:spPr bwMode="auto">
            <a:xfrm rot="5400000">
              <a:off x="11582561" y="7329377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86"/>
            <p:cNvSpPr>
              <a:spLocks/>
            </p:cNvSpPr>
            <p:nvPr/>
          </p:nvSpPr>
          <p:spPr bwMode="auto">
            <a:xfrm rot="5400000">
              <a:off x="11018812" y="4724326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87"/>
            <p:cNvSpPr>
              <a:spLocks/>
            </p:cNvSpPr>
            <p:nvPr/>
          </p:nvSpPr>
          <p:spPr bwMode="auto">
            <a:xfrm rot="5400000">
              <a:off x="11018109" y="5049782"/>
              <a:ext cx="652317" cy="56374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88"/>
            <p:cNvSpPr>
              <a:spLocks/>
            </p:cNvSpPr>
            <p:nvPr/>
          </p:nvSpPr>
          <p:spPr bwMode="auto">
            <a:xfrm rot="5400000">
              <a:off x="11018812" y="5375237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89"/>
            <p:cNvSpPr>
              <a:spLocks/>
            </p:cNvSpPr>
            <p:nvPr/>
          </p:nvSpPr>
          <p:spPr bwMode="auto">
            <a:xfrm rot="5400000">
              <a:off x="11018812" y="5701396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90"/>
            <p:cNvSpPr>
              <a:spLocks/>
            </p:cNvSpPr>
            <p:nvPr/>
          </p:nvSpPr>
          <p:spPr bwMode="auto">
            <a:xfrm rot="5400000">
              <a:off x="11018109" y="6026851"/>
              <a:ext cx="652317" cy="56374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91"/>
            <p:cNvSpPr>
              <a:spLocks/>
            </p:cNvSpPr>
            <p:nvPr/>
          </p:nvSpPr>
          <p:spPr bwMode="auto">
            <a:xfrm rot="5400000">
              <a:off x="11018812" y="6352306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92"/>
            <p:cNvSpPr>
              <a:spLocks/>
            </p:cNvSpPr>
            <p:nvPr/>
          </p:nvSpPr>
          <p:spPr bwMode="auto">
            <a:xfrm rot="5400000">
              <a:off x="11019515" y="7002515"/>
              <a:ext cx="649506" cy="56374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-809626" y="-1287186"/>
            <a:ext cx="2371725" cy="4084516"/>
            <a:chOff x="-690035" y="-1287186"/>
            <a:chExt cx="2126912" cy="4084516"/>
          </a:xfrm>
        </p:grpSpPr>
        <p:sp>
          <p:nvSpPr>
            <p:cNvPr id="36" name="Freeform 59"/>
            <p:cNvSpPr>
              <a:spLocks/>
            </p:cNvSpPr>
            <p:nvPr/>
          </p:nvSpPr>
          <p:spPr bwMode="auto">
            <a:xfrm rot="5400000">
              <a:off x="674116" y="-1233397"/>
              <a:ext cx="816550" cy="708971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60"/>
            <p:cNvSpPr>
              <a:spLocks/>
            </p:cNvSpPr>
            <p:nvPr/>
          </p:nvSpPr>
          <p:spPr bwMode="auto">
            <a:xfrm rot="5400000">
              <a:off x="673234" y="-825121"/>
              <a:ext cx="818314" cy="708971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61"/>
            <p:cNvSpPr>
              <a:spLocks/>
            </p:cNvSpPr>
            <p:nvPr/>
          </p:nvSpPr>
          <p:spPr bwMode="auto">
            <a:xfrm rot="5400000">
              <a:off x="674116" y="-7689"/>
              <a:ext cx="816550" cy="708971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62"/>
            <p:cNvSpPr>
              <a:spLocks/>
            </p:cNvSpPr>
            <p:nvPr/>
          </p:nvSpPr>
          <p:spPr bwMode="auto">
            <a:xfrm rot="5400000">
              <a:off x="673234" y="400586"/>
              <a:ext cx="818314" cy="708971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63"/>
            <p:cNvSpPr>
              <a:spLocks/>
            </p:cNvSpPr>
            <p:nvPr/>
          </p:nvSpPr>
          <p:spPr bwMode="auto">
            <a:xfrm rot="5400000">
              <a:off x="674116" y="1218018"/>
              <a:ext cx="816550" cy="708971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64"/>
            <p:cNvSpPr>
              <a:spLocks/>
            </p:cNvSpPr>
            <p:nvPr/>
          </p:nvSpPr>
          <p:spPr bwMode="auto">
            <a:xfrm rot="5400000">
              <a:off x="674998" y="1624530"/>
              <a:ext cx="814787" cy="708971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66"/>
            <p:cNvSpPr>
              <a:spLocks/>
            </p:cNvSpPr>
            <p:nvPr/>
          </p:nvSpPr>
          <p:spPr bwMode="auto">
            <a:xfrm rot="5400000">
              <a:off x="-35737" y="-1234279"/>
              <a:ext cx="816550" cy="710735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67"/>
            <p:cNvSpPr>
              <a:spLocks/>
            </p:cNvSpPr>
            <p:nvPr/>
          </p:nvSpPr>
          <p:spPr bwMode="auto">
            <a:xfrm rot="5400000">
              <a:off x="-36619" y="-826003"/>
              <a:ext cx="818314" cy="710735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68"/>
            <p:cNvSpPr>
              <a:spLocks/>
            </p:cNvSpPr>
            <p:nvPr/>
          </p:nvSpPr>
          <p:spPr bwMode="auto">
            <a:xfrm rot="5400000">
              <a:off x="-35737" y="-417728"/>
              <a:ext cx="816550" cy="710735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69"/>
            <p:cNvSpPr>
              <a:spLocks/>
            </p:cNvSpPr>
            <p:nvPr/>
          </p:nvSpPr>
          <p:spPr bwMode="auto">
            <a:xfrm rot="5400000">
              <a:off x="-35737" y="-8571"/>
              <a:ext cx="816550" cy="710735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70"/>
            <p:cNvSpPr>
              <a:spLocks/>
            </p:cNvSpPr>
            <p:nvPr/>
          </p:nvSpPr>
          <p:spPr bwMode="auto">
            <a:xfrm rot="5400000">
              <a:off x="-36619" y="399704"/>
              <a:ext cx="818314" cy="710735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71"/>
            <p:cNvSpPr>
              <a:spLocks/>
            </p:cNvSpPr>
            <p:nvPr/>
          </p:nvSpPr>
          <p:spPr bwMode="auto">
            <a:xfrm rot="5400000">
              <a:off x="-35737" y="807979"/>
              <a:ext cx="816550" cy="710735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72"/>
            <p:cNvSpPr>
              <a:spLocks/>
            </p:cNvSpPr>
            <p:nvPr/>
          </p:nvSpPr>
          <p:spPr bwMode="auto">
            <a:xfrm rot="5400000">
              <a:off x="-34855" y="1623648"/>
              <a:ext cx="814787" cy="710735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73"/>
            <p:cNvSpPr>
              <a:spLocks/>
            </p:cNvSpPr>
            <p:nvPr/>
          </p:nvSpPr>
          <p:spPr bwMode="auto">
            <a:xfrm rot="5400000">
              <a:off x="-35737" y="2033687"/>
              <a:ext cx="816550" cy="710735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77"/>
            <p:cNvSpPr>
              <a:spLocks/>
            </p:cNvSpPr>
            <p:nvPr/>
          </p:nvSpPr>
          <p:spPr bwMode="auto">
            <a:xfrm rot="5400000">
              <a:off x="-744706" y="-1232515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78"/>
            <p:cNvSpPr>
              <a:spLocks/>
            </p:cNvSpPr>
            <p:nvPr/>
          </p:nvSpPr>
          <p:spPr bwMode="auto">
            <a:xfrm rot="5400000">
              <a:off x="-744706" y="-415964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79"/>
            <p:cNvSpPr>
              <a:spLocks/>
            </p:cNvSpPr>
            <p:nvPr/>
          </p:nvSpPr>
          <p:spPr bwMode="auto">
            <a:xfrm rot="5400000">
              <a:off x="-744706" y="-6807"/>
              <a:ext cx="816550" cy="707208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80"/>
            <p:cNvSpPr>
              <a:spLocks/>
            </p:cNvSpPr>
            <p:nvPr/>
          </p:nvSpPr>
          <p:spPr bwMode="auto">
            <a:xfrm rot="5400000">
              <a:off x="-744706" y="809743"/>
              <a:ext cx="816550" cy="707208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81"/>
            <p:cNvSpPr>
              <a:spLocks/>
            </p:cNvSpPr>
            <p:nvPr/>
          </p:nvSpPr>
          <p:spPr bwMode="auto">
            <a:xfrm rot="5400000">
              <a:off x="-744706" y="1218900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82"/>
            <p:cNvSpPr>
              <a:spLocks/>
            </p:cNvSpPr>
            <p:nvPr/>
          </p:nvSpPr>
          <p:spPr bwMode="auto">
            <a:xfrm rot="5400000">
              <a:off x="-743825" y="1625412"/>
              <a:ext cx="814787" cy="707208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83"/>
            <p:cNvSpPr>
              <a:spLocks/>
            </p:cNvSpPr>
            <p:nvPr/>
          </p:nvSpPr>
          <p:spPr bwMode="auto">
            <a:xfrm rot="5400000">
              <a:off x="-744706" y="2035451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57" name="Pentagon 56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3095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7848430" y="4680745"/>
            <a:ext cx="1990895" cy="3255963"/>
            <a:chOff x="11062393" y="4680744"/>
            <a:chExt cx="1694058" cy="3255963"/>
          </a:xfrm>
        </p:grpSpPr>
        <p:sp>
          <p:nvSpPr>
            <p:cNvPr id="58" name="Freeform 66"/>
            <p:cNvSpPr>
              <a:spLocks/>
            </p:cNvSpPr>
            <p:nvPr/>
          </p:nvSpPr>
          <p:spPr bwMode="auto">
            <a:xfrm rot="5400000">
              <a:off x="12147715" y="4722920"/>
              <a:ext cx="650911" cy="56656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67"/>
            <p:cNvSpPr>
              <a:spLocks/>
            </p:cNvSpPr>
            <p:nvPr/>
          </p:nvSpPr>
          <p:spPr bwMode="auto">
            <a:xfrm rot="5400000">
              <a:off x="12147011" y="5048376"/>
              <a:ext cx="652317" cy="56656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68"/>
            <p:cNvSpPr>
              <a:spLocks/>
            </p:cNvSpPr>
            <p:nvPr/>
          </p:nvSpPr>
          <p:spPr bwMode="auto">
            <a:xfrm rot="5400000">
              <a:off x="12147715" y="5373831"/>
              <a:ext cx="650911" cy="56656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69"/>
            <p:cNvSpPr>
              <a:spLocks/>
            </p:cNvSpPr>
            <p:nvPr/>
          </p:nvSpPr>
          <p:spPr bwMode="auto">
            <a:xfrm rot="5400000">
              <a:off x="12147715" y="5699990"/>
              <a:ext cx="650911" cy="56656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70"/>
            <p:cNvSpPr>
              <a:spLocks/>
            </p:cNvSpPr>
            <p:nvPr/>
          </p:nvSpPr>
          <p:spPr bwMode="auto">
            <a:xfrm rot="5400000">
              <a:off x="12147011" y="6025445"/>
              <a:ext cx="652317" cy="56656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71"/>
            <p:cNvSpPr>
              <a:spLocks/>
            </p:cNvSpPr>
            <p:nvPr/>
          </p:nvSpPr>
          <p:spPr bwMode="auto">
            <a:xfrm rot="5400000">
              <a:off x="12147715" y="6350901"/>
              <a:ext cx="650911" cy="56656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72"/>
            <p:cNvSpPr>
              <a:spLocks/>
            </p:cNvSpPr>
            <p:nvPr/>
          </p:nvSpPr>
          <p:spPr bwMode="auto">
            <a:xfrm rot="5400000">
              <a:off x="12148417" y="7001109"/>
              <a:ext cx="649506" cy="56656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73"/>
            <p:cNvSpPr>
              <a:spLocks/>
            </p:cNvSpPr>
            <p:nvPr/>
          </p:nvSpPr>
          <p:spPr bwMode="auto">
            <a:xfrm rot="5400000">
              <a:off x="12147715" y="7327971"/>
              <a:ext cx="650911" cy="56656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77"/>
            <p:cNvSpPr>
              <a:spLocks/>
            </p:cNvSpPr>
            <p:nvPr/>
          </p:nvSpPr>
          <p:spPr bwMode="auto">
            <a:xfrm rot="5400000">
              <a:off x="11582561" y="4724326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78"/>
            <p:cNvSpPr>
              <a:spLocks/>
            </p:cNvSpPr>
            <p:nvPr/>
          </p:nvSpPr>
          <p:spPr bwMode="auto">
            <a:xfrm rot="5400000">
              <a:off x="11582561" y="5375237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79"/>
            <p:cNvSpPr>
              <a:spLocks/>
            </p:cNvSpPr>
            <p:nvPr/>
          </p:nvSpPr>
          <p:spPr bwMode="auto">
            <a:xfrm rot="5400000">
              <a:off x="11582561" y="5701396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80"/>
            <p:cNvSpPr>
              <a:spLocks/>
            </p:cNvSpPr>
            <p:nvPr/>
          </p:nvSpPr>
          <p:spPr bwMode="auto">
            <a:xfrm rot="5400000">
              <a:off x="11582561" y="6352306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81"/>
            <p:cNvSpPr>
              <a:spLocks/>
            </p:cNvSpPr>
            <p:nvPr/>
          </p:nvSpPr>
          <p:spPr bwMode="auto">
            <a:xfrm rot="5400000">
              <a:off x="11582561" y="6678465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82"/>
            <p:cNvSpPr>
              <a:spLocks/>
            </p:cNvSpPr>
            <p:nvPr/>
          </p:nvSpPr>
          <p:spPr bwMode="auto">
            <a:xfrm rot="5400000">
              <a:off x="11583264" y="7002515"/>
              <a:ext cx="649506" cy="56374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83"/>
            <p:cNvSpPr>
              <a:spLocks/>
            </p:cNvSpPr>
            <p:nvPr/>
          </p:nvSpPr>
          <p:spPr bwMode="auto">
            <a:xfrm rot="5400000">
              <a:off x="11582561" y="7329377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86"/>
            <p:cNvSpPr>
              <a:spLocks/>
            </p:cNvSpPr>
            <p:nvPr/>
          </p:nvSpPr>
          <p:spPr bwMode="auto">
            <a:xfrm rot="5400000">
              <a:off x="11018812" y="4724326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87"/>
            <p:cNvSpPr>
              <a:spLocks/>
            </p:cNvSpPr>
            <p:nvPr/>
          </p:nvSpPr>
          <p:spPr bwMode="auto">
            <a:xfrm rot="5400000">
              <a:off x="11018109" y="5049782"/>
              <a:ext cx="652317" cy="56374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88"/>
            <p:cNvSpPr>
              <a:spLocks/>
            </p:cNvSpPr>
            <p:nvPr/>
          </p:nvSpPr>
          <p:spPr bwMode="auto">
            <a:xfrm rot="5400000">
              <a:off x="11018812" y="5375237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89"/>
            <p:cNvSpPr>
              <a:spLocks/>
            </p:cNvSpPr>
            <p:nvPr/>
          </p:nvSpPr>
          <p:spPr bwMode="auto">
            <a:xfrm rot="5400000">
              <a:off x="11018812" y="5701396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90"/>
            <p:cNvSpPr>
              <a:spLocks/>
            </p:cNvSpPr>
            <p:nvPr/>
          </p:nvSpPr>
          <p:spPr bwMode="auto">
            <a:xfrm rot="5400000">
              <a:off x="11018109" y="6026851"/>
              <a:ext cx="652317" cy="56374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91"/>
            <p:cNvSpPr>
              <a:spLocks/>
            </p:cNvSpPr>
            <p:nvPr/>
          </p:nvSpPr>
          <p:spPr bwMode="auto">
            <a:xfrm rot="5400000">
              <a:off x="11018812" y="6352306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92"/>
            <p:cNvSpPr>
              <a:spLocks/>
            </p:cNvSpPr>
            <p:nvPr/>
          </p:nvSpPr>
          <p:spPr bwMode="auto">
            <a:xfrm rot="5400000">
              <a:off x="11019515" y="7002515"/>
              <a:ext cx="649506" cy="56374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80" name="Group 79"/>
          <p:cNvGrpSpPr/>
          <p:nvPr userDrawn="1"/>
        </p:nvGrpSpPr>
        <p:grpSpPr>
          <a:xfrm>
            <a:off x="-809626" y="-1287186"/>
            <a:ext cx="2371725" cy="4084516"/>
            <a:chOff x="-690035" y="-1287186"/>
            <a:chExt cx="2126912" cy="4084516"/>
          </a:xfrm>
        </p:grpSpPr>
        <p:sp>
          <p:nvSpPr>
            <p:cNvPr id="81" name="Freeform 59"/>
            <p:cNvSpPr>
              <a:spLocks/>
            </p:cNvSpPr>
            <p:nvPr/>
          </p:nvSpPr>
          <p:spPr bwMode="auto">
            <a:xfrm rot="5400000">
              <a:off x="674116" y="-1233397"/>
              <a:ext cx="816550" cy="708971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60"/>
            <p:cNvSpPr>
              <a:spLocks/>
            </p:cNvSpPr>
            <p:nvPr/>
          </p:nvSpPr>
          <p:spPr bwMode="auto">
            <a:xfrm rot="5400000">
              <a:off x="673234" y="-825121"/>
              <a:ext cx="818314" cy="708971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61"/>
            <p:cNvSpPr>
              <a:spLocks/>
            </p:cNvSpPr>
            <p:nvPr/>
          </p:nvSpPr>
          <p:spPr bwMode="auto">
            <a:xfrm rot="5400000">
              <a:off x="674116" y="-7689"/>
              <a:ext cx="816550" cy="708971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62"/>
            <p:cNvSpPr>
              <a:spLocks/>
            </p:cNvSpPr>
            <p:nvPr/>
          </p:nvSpPr>
          <p:spPr bwMode="auto">
            <a:xfrm rot="5400000">
              <a:off x="673234" y="400586"/>
              <a:ext cx="818314" cy="708971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63"/>
            <p:cNvSpPr>
              <a:spLocks/>
            </p:cNvSpPr>
            <p:nvPr/>
          </p:nvSpPr>
          <p:spPr bwMode="auto">
            <a:xfrm rot="5400000">
              <a:off x="674116" y="1218018"/>
              <a:ext cx="816550" cy="708971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64"/>
            <p:cNvSpPr>
              <a:spLocks/>
            </p:cNvSpPr>
            <p:nvPr/>
          </p:nvSpPr>
          <p:spPr bwMode="auto">
            <a:xfrm rot="5400000">
              <a:off x="674998" y="1624530"/>
              <a:ext cx="814787" cy="708971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66"/>
            <p:cNvSpPr>
              <a:spLocks/>
            </p:cNvSpPr>
            <p:nvPr/>
          </p:nvSpPr>
          <p:spPr bwMode="auto">
            <a:xfrm rot="5400000">
              <a:off x="-35737" y="-1234279"/>
              <a:ext cx="816550" cy="710735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67"/>
            <p:cNvSpPr>
              <a:spLocks/>
            </p:cNvSpPr>
            <p:nvPr/>
          </p:nvSpPr>
          <p:spPr bwMode="auto">
            <a:xfrm rot="5400000">
              <a:off x="-36619" y="-826003"/>
              <a:ext cx="818314" cy="710735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68"/>
            <p:cNvSpPr>
              <a:spLocks/>
            </p:cNvSpPr>
            <p:nvPr/>
          </p:nvSpPr>
          <p:spPr bwMode="auto">
            <a:xfrm rot="5400000">
              <a:off x="-35737" y="-417728"/>
              <a:ext cx="816550" cy="710735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69"/>
            <p:cNvSpPr>
              <a:spLocks/>
            </p:cNvSpPr>
            <p:nvPr/>
          </p:nvSpPr>
          <p:spPr bwMode="auto">
            <a:xfrm rot="5400000">
              <a:off x="-35737" y="-8571"/>
              <a:ext cx="816550" cy="710735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70"/>
            <p:cNvSpPr>
              <a:spLocks/>
            </p:cNvSpPr>
            <p:nvPr/>
          </p:nvSpPr>
          <p:spPr bwMode="auto">
            <a:xfrm rot="5400000">
              <a:off x="-36619" y="399704"/>
              <a:ext cx="818314" cy="710735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71"/>
            <p:cNvSpPr>
              <a:spLocks/>
            </p:cNvSpPr>
            <p:nvPr/>
          </p:nvSpPr>
          <p:spPr bwMode="auto">
            <a:xfrm rot="5400000">
              <a:off x="-35737" y="807979"/>
              <a:ext cx="816550" cy="710735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72"/>
            <p:cNvSpPr>
              <a:spLocks/>
            </p:cNvSpPr>
            <p:nvPr/>
          </p:nvSpPr>
          <p:spPr bwMode="auto">
            <a:xfrm rot="5400000">
              <a:off x="-34855" y="1623648"/>
              <a:ext cx="814787" cy="710735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73"/>
            <p:cNvSpPr>
              <a:spLocks/>
            </p:cNvSpPr>
            <p:nvPr/>
          </p:nvSpPr>
          <p:spPr bwMode="auto">
            <a:xfrm rot="5400000">
              <a:off x="-35737" y="2033687"/>
              <a:ext cx="816550" cy="710735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77"/>
            <p:cNvSpPr>
              <a:spLocks/>
            </p:cNvSpPr>
            <p:nvPr/>
          </p:nvSpPr>
          <p:spPr bwMode="auto">
            <a:xfrm rot="5400000">
              <a:off x="-744706" y="-1232515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78"/>
            <p:cNvSpPr>
              <a:spLocks/>
            </p:cNvSpPr>
            <p:nvPr/>
          </p:nvSpPr>
          <p:spPr bwMode="auto">
            <a:xfrm rot="5400000">
              <a:off x="-744706" y="-415964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79"/>
            <p:cNvSpPr>
              <a:spLocks/>
            </p:cNvSpPr>
            <p:nvPr/>
          </p:nvSpPr>
          <p:spPr bwMode="auto">
            <a:xfrm rot="5400000">
              <a:off x="-744706" y="-6807"/>
              <a:ext cx="816550" cy="707208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80"/>
            <p:cNvSpPr>
              <a:spLocks/>
            </p:cNvSpPr>
            <p:nvPr/>
          </p:nvSpPr>
          <p:spPr bwMode="auto">
            <a:xfrm rot="5400000">
              <a:off x="-744706" y="809743"/>
              <a:ext cx="816550" cy="707208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81"/>
            <p:cNvSpPr>
              <a:spLocks/>
            </p:cNvSpPr>
            <p:nvPr/>
          </p:nvSpPr>
          <p:spPr bwMode="auto">
            <a:xfrm rot="5400000">
              <a:off x="-744706" y="1218900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82"/>
            <p:cNvSpPr>
              <a:spLocks/>
            </p:cNvSpPr>
            <p:nvPr/>
          </p:nvSpPr>
          <p:spPr bwMode="auto">
            <a:xfrm rot="5400000">
              <a:off x="-743825" y="1625412"/>
              <a:ext cx="814787" cy="707208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Freeform 83"/>
            <p:cNvSpPr>
              <a:spLocks/>
            </p:cNvSpPr>
            <p:nvPr/>
          </p:nvSpPr>
          <p:spPr bwMode="auto">
            <a:xfrm rot="5400000">
              <a:off x="-744706" y="2035451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02" name="Pentagon 101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0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49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7848430" y="4680745"/>
            <a:ext cx="1990895" cy="3255963"/>
            <a:chOff x="11062393" y="4680744"/>
            <a:chExt cx="1694058" cy="3255963"/>
          </a:xfrm>
        </p:grpSpPr>
        <p:sp>
          <p:nvSpPr>
            <p:cNvPr id="58" name="Freeform 66"/>
            <p:cNvSpPr>
              <a:spLocks/>
            </p:cNvSpPr>
            <p:nvPr/>
          </p:nvSpPr>
          <p:spPr bwMode="auto">
            <a:xfrm rot="5400000">
              <a:off x="12147715" y="4722920"/>
              <a:ext cx="650911" cy="56656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67"/>
            <p:cNvSpPr>
              <a:spLocks/>
            </p:cNvSpPr>
            <p:nvPr/>
          </p:nvSpPr>
          <p:spPr bwMode="auto">
            <a:xfrm rot="5400000">
              <a:off x="12147011" y="5048376"/>
              <a:ext cx="652317" cy="56656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68"/>
            <p:cNvSpPr>
              <a:spLocks/>
            </p:cNvSpPr>
            <p:nvPr/>
          </p:nvSpPr>
          <p:spPr bwMode="auto">
            <a:xfrm rot="5400000">
              <a:off x="12147715" y="5373831"/>
              <a:ext cx="650911" cy="56656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69"/>
            <p:cNvSpPr>
              <a:spLocks/>
            </p:cNvSpPr>
            <p:nvPr/>
          </p:nvSpPr>
          <p:spPr bwMode="auto">
            <a:xfrm rot="5400000">
              <a:off x="12147715" y="5699990"/>
              <a:ext cx="650911" cy="56656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70"/>
            <p:cNvSpPr>
              <a:spLocks/>
            </p:cNvSpPr>
            <p:nvPr/>
          </p:nvSpPr>
          <p:spPr bwMode="auto">
            <a:xfrm rot="5400000">
              <a:off x="12147011" y="6025445"/>
              <a:ext cx="652317" cy="56656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71"/>
            <p:cNvSpPr>
              <a:spLocks/>
            </p:cNvSpPr>
            <p:nvPr/>
          </p:nvSpPr>
          <p:spPr bwMode="auto">
            <a:xfrm rot="5400000">
              <a:off x="12147715" y="6350901"/>
              <a:ext cx="650911" cy="56656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72"/>
            <p:cNvSpPr>
              <a:spLocks/>
            </p:cNvSpPr>
            <p:nvPr/>
          </p:nvSpPr>
          <p:spPr bwMode="auto">
            <a:xfrm rot="5400000">
              <a:off x="12148417" y="7001109"/>
              <a:ext cx="649506" cy="56656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73"/>
            <p:cNvSpPr>
              <a:spLocks/>
            </p:cNvSpPr>
            <p:nvPr/>
          </p:nvSpPr>
          <p:spPr bwMode="auto">
            <a:xfrm rot="5400000">
              <a:off x="12147715" y="7327971"/>
              <a:ext cx="650911" cy="56656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77"/>
            <p:cNvSpPr>
              <a:spLocks/>
            </p:cNvSpPr>
            <p:nvPr/>
          </p:nvSpPr>
          <p:spPr bwMode="auto">
            <a:xfrm rot="5400000">
              <a:off x="11582561" y="4724326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78"/>
            <p:cNvSpPr>
              <a:spLocks/>
            </p:cNvSpPr>
            <p:nvPr/>
          </p:nvSpPr>
          <p:spPr bwMode="auto">
            <a:xfrm rot="5400000">
              <a:off x="11582561" y="5375237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79"/>
            <p:cNvSpPr>
              <a:spLocks/>
            </p:cNvSpPr>
            <p:nvPr/>
          </p:nvSpPr>
          <p:spPr bwMode="auto">
            <a:xfrm rot="5400000">
              <a:off x="11582561" y="5701396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80"/>
            <p:cNvSpPr>
              <a:spLocks/>
            </p:cNvSpPr>
            <p:nvPr/>
          </p:nvSpPr>
          <p:spPr bwMode="auto">
            <a:xfrm rot="5400000">
              <a:off x="11582561" y="6352306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81"/>
            <p:cNvSpPr>
              <a:spLocks/>
            </p:cNvSpPr>
            <p:nvPr/>
          </p:nvSpPr>
          <p:spPr bwMode="auto">
            <a:xfrm rot="5400000">
              <a:off x="11582561" y="6678465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82"/>
            <p:cNvSpPr>
              <a:spLocks/>
            </p:cNvSpPr>
            <p:nvPr/>
          </p:nvSpPr>
          <p:spPr bwMode="auto">
            <a:xfrm rot="5400000">
              <a:off x="11583264" y="7002515"/>
              <a:ext cx="649506" cy="56374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83"/>
            <p:cNvSpPr>
              <a:spLocks/>
            </p:cNvSpPr>
            <p:nvPr/>
          </p:nvSpPr>
          <p:spPr bwMode="auto">
            <a:xfrm rot="5400000">
              <a:off x="11582561" y="7329377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86"/>
            <p:cNvSpPr>
              <a:spLocks/>
            </p:cNvSpPr>
            <p:nvPr/>
          </p:nvSpPr>
          <p:spPr bwMode="auto">
            <a:xfrm rot="5400000">
              <a:off x="11018812" y="4724326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87"/>
            <p:cNvSpPr>
              <a:spLocks/>
            </p:cNvSpPr>
            <p:nvPr/>
          </p:nvSpPr>
          <p:spPr bwMode="auto">
            <a:xfrm rot="5400000">
              <a:off x="11018109" y="5049782"/>
              <a:ext cx="652317" cy="56374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88"/>
            <p:cNvSpPr>
              <a:spLocks/>
            </p:cNvSpPr>
            <p:nvPr/>
          </p:nvSpPr>
          <p:spPr bwMode="auto">
            <a:xfrm rot="5400000">
              <a:off x="11018812" y="5375237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89"/>
            <p:cNvSpPr>
              <a:spLocks/>
            </p:cNvSpPr>
            <p:nvPr/>
          </p:nvSpPr>
          <p:spPr bwMode="auto">
            <a:xfrm rot="5400000">
              <a:off x="11018812" y="5701396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90"/>
            <p:cNvSpPr>
              <a:spLocks/>
            </p:cNvSpPr>
            <p:nvPr/>
          </p:nvSpPr>
          <p:spPr bwMode="auto">
            <a:xfrm rot="5400000">
              <a:off x="11018109" y="6026851"/>
              <a:ext cx="652317" cy="56374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91"/>
            <p:cNvSpPr>
              <a:spLocks/>
            </p:cNvSpPr>
            <p:nvPr/>
          </p:nvSpPr>
          <p:spPr bwMode="auto">
            <a:xfrm rot="5400000">
              <a:off x="11018812" y="6352306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92"/>
            <p:cNvSpPr>
              <a:spLocks/>
            </p:cNvSpPr>
            <p:nvPr/>
          </p:nvSpPr>
          <p:spPr bwMode="auto">
            <a:xfrm rot="5400000">
              <a:off x="11019515" y="7002515"/>
              <a:ext cx="649506" cy="56374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80" name="Group 79"/>
          <p:cNvGrpSpPr/>
          <p:nvPr userDrawn="1"/>
        </p:nvGrpSpPr>
        <p:grpSpPr>
          <a:xfrm>
            <a:off x="-809626" y="-1287186"/>
            <a:ext cx="2371725" cy="4084516"/>
            <a:chOff x="-690035" y="-1287186"/>
            <a:chExt cx="2126912" cy="4084516"/>
          </a:xfrm>
        </p:grpSpPr>
        <p:sp>
          <p:nvSpPr>
            <p:cNvPr id="81" name="Freeform 59"/>
            <p:cNvSpPr>
              <a:spLocks/>
            </p:cNvSpPr>
            <p:nvPr/>
          </p:nvSpPr>
          <p:spPr bwMode="auto">
            <a:xfrm rot="5400000">
              <a:off x="674116" y="-1233397"/>
              <a:ext cx="816550" cy="708971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60"/>
            <p:cNvSpPr>
              <a:spLocks/>
            </p:cNvSpPr>
            <p:nvPr/>
          </p:nvSpPr>
          <p:spPr bwMode="auto">
            <a:xfrm rot="5400000">
              <a:off x="673234" y="-825121"/>
              <a:ext cx="818314" cy="708971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61"/>
            <p:cNvSpPr>
              <a:spLocks/>
            </p:cNvSpPr>
            <p:nvPr/>
          </p:nvSpPr>
          <p:spPr bwMode="auto">
            <a:xfrm rot="5400000">
              <a:off x="674116" y="-7689"/>
              <a:ext cx="816550" cy="708971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62"/>
            <p:cNvSpPr>
              <a:spLocks/>
            </p:cNvSpPr>
            <p:nvPr/>
          </p:nvSpPr>
          <p:spPr bwMode="auto">
            <a:xfrm rot="5400000">
              <a:off x="673234" y="400586"/>
              <a:ext cx="818314" cy="708971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63"/>
            <p:cNvSpPr>
              <a:spLocks/>
            </p:cNvSpPr>
            <p:nvPr/>
          </p:nvSpPr>
          <p:spPr bwMode="auto">
            <a:xfrm rot="5400000">
              <a:off x="674116" y="1218018"/>
              <a:ext cx="816550" cy="708971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64"/>
            <p:cNvSpPr>
              <a:spLocks/>
            </p:cNvSpPr>
            <p:nvPr/>
          </p:nvSpPr>
          <p:spPr bwMode="auto">
            <a:xfrm rot="5400000">
              <a:off x="674998" y="1624530"/>
              <a:ext cx="814787" cy="708971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66"/>
            <p:cNvSpPr>
              <a:spLocks/>
            </p:cNvSpPr>
            <p:nvPr/>
          </p:nvSpPr>
          <p:spPr bwMode="auto">
            <a:xfrm rot="5400000">
              <a:off x="-35737" y="-1234279"/>
              <a:ext cx="816550" cy="710735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67"/>
            <p:cNvSpPr>
              <a:spLocks/>
            </p:cNvSpPr>
            <p:nvPr/>
          </p:nvSpPr>
          <p:spPr bwMode="auto">
            <a:xfrm rot="5400000">
              <a:off x="-36619" y="-826003"/>
              <a:ext cx="818314" cy="710735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68"/>
            <p:cNvSpPr>
              <a:spLocks/>
            </p:cNvSpPr>
            <p:nvPr/>
          </p:nvSpPr>
          <p:spPr bwMode="auto">
            <a:xfrm rot="5400000">
              <a:off x="-35737" y="-417728"/>
              <a:ext cx="816550" cy="710735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69"/>
            <p:cNvSpPr>
              <a:spLocks/>
            </p:cNvSpPr>
            <p:nvPr/>
          </p:nvSpPr>
          <p:spPr bwMode="auto">
            <a:xfrm rot="5400000">
              <a:off x="-35737" y="-8571"/>
              <a:ext cx="816550" cy="710735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70"/>
            <p:cNvSpPr>
              <a:spLocks/>
            </p:cNvSpPr>
            <p:nvPr/>
          </p:nvSpPr>
          <p:spPr bwMode="auto">
            <a:xfrm rot="5400000">
              <a:off x="-36619" y="399704"/>
              <a:ext cx="818314" cy="710735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71"/>
            <p:cNvSpPr>
              <a:spLocks/>
            </p:cNvSpPr>
            <p:nvPr/>
          </p:nvSpPr>
          <p:spPr bwMode="auto">
            <a:xfrm rot="5400000">
              <a:off x="-35737" y="807979"/>
              <a:ext cx="816550" cy="710735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72"/>
            <p:cNvSpPr>
              <a:spLocks/>
            </p:cNvSpPr>
            <p:nvPr/>
          </p:nvSpPr>
          <p:spPr bwMode="auto">
            <a:xfrm rot="5400000">
              <a:off x="-34855" y="1623648"/>
              <a:ext cx="814787" cy="710735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73"/>
            <p:cNvSpPr>
              <a:spLocks/>
            </p:cNvSpPr>
            <p:nvPr/>
          </p:nvSpPr>
          <p:spPr bwMode="auto">
            <a:xfrm rot="5400000">
              <a:off x="-35737" y="2033687"/>
              <a:ext cx="816550" cy="710735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77"/>
            <p:cNvSpPr>
              <a:spLocks/>
            </p:cNvSpPr>
            <p:nvPr/>
          </p:nvSpPr>
          <p:spPr bwMode="auto">
            <a:xfrm rot="5400000">
              <a:off x="-744706" y="-1232515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78"/>
            <p:cNvSpPr>
              <a:spLocks/>
            </p:cNvSpPr>
            <p:nvPr/>
          </p:nvSpPr>
          <p:spPr bwMode="auto">
            <a:xfrm rot="5400000">
              <a:off x="-744706" y="-415964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79"/>
            <p:cNvSpPr>
              <a:spLocks/>
            </p:cNvSpPr>
            <p:nvPr/>
          </p:nvSpPr>
          <p:spPr bwMode="auto">
            <a:xfrm rot="5400000">
              <a:off x="-744706" y="-6807"/>
              <a:ext cx="816550" cy="707208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80"/>
            <p:cNvSpPr>
              <a:spLocks/>
            </p:cNvSpPr>
            <p:nvPr/>
          </p:nvSpPr>
          <p:spPr bwMode="auto">
            <a:xfrm rot="5400000">
              <a:off x="-744706" y="809743"/>
              <a:ext cx="816550" cy="707208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81"/>
            <p:cNvSpPr>
              <a:spLocks/>
            </p:cNvSpPr>
            <p:nvPr/>
          </p:nvSpPr>
          <p:spPr bwMode="auto">
            <a:xfrm rot="5400000">
              <a:off x="-744706" y="1218900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82"/>
            <p:cNvSpPr>
              <a:spLocks/>
            </p:cNvSpPr>
            <p:nvPr/>
          </p:nvSpPr>
          <p:spPr bwMode="auto">
            <a:xfrm rot="5400000">
              <a:off x="-743825" y="1625412"/>
              <a:ext cx="814787" cy="707208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Freeform 83"/>
            <p:cNvSpPr>
              <a:spLocks/>
            </p:cNvSpPr>
            <p:nvPr/>
          </p:nvSpPr>
          <p:spPr bwMode="auto">
            <a:xfrm rot="5400000">
              <a:off x="-744706" y="2035451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02" name="Pentagon 101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0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94534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87456" y="2000251"/>
            <a:ext cx="1512000" cy="1512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34718" y="2000251"/>
            <a:ext cx="1512000" cy="1512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866019" y="2000251"/>
            <a:ext cx="1512000" cy="1512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5578" y="2000251"/>
            <a:ext cx="1512000" cy="1512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8" name="Pentagon 7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33094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894159" y="1998134"/>
            <a:ext cx="2405063" cy="329300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365866" y="1998134"/>
            <a:ext cx="2405063" cy="329300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857443" y="1998134"/>
            <a:ext cx="2405063" cy="329300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entagon 8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81203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98854" y="1801471"/>
            <a:ext cx="1620000" cy="1620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28483" y="1801471"/>
            <a:ext cx="1620000" cy="1620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628483" y="3521769"/>
            <a:ext cx="1620000" cy="1620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898854" y="3521769"/>
            <a:ext cx="1620000" cy="1620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3" name="Pentagon 12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4379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57310" y="1915580"/>
            <a:ext cx="1404000" cy="1404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904573" y="1915580"/>
            <a:ext cx="1404000" cy="1404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35873" y="1915580"/>
            <a:ext cx="1404000" cy="1404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85432" y="1915580"/>
            <a:ext cx="1404000" cy="1404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8" name="Pentagon 7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627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93808" y="2000250"/>
            <a:ext cx="1548000" cy="154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41070" y="2000250"/>
            <a:ext cx="1548000" cy="154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872371" y="2000250"/>
            <a:ext cx="1548000" cy="154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21930" y="2000250"/>
            <a:ext cx="1548000" cy="1548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8" name="Pentagon 7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2814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7102" y="3955658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70204" y="1704828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870204" y="4000499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77102" y="1704828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8" name="Pentagon 7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4200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47785" y="1917696"/>
            <a:ext cx="1404000" cy="1404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5048" y="1917696"/>
            <a:ext cx="1404000" cy="1404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26348" y="1917696"/>
            <a:ext cx="1404000" cy="1404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5907" y="1917696"/>
            <a:ext cx="1404000" cy="1404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8" name="Pentagon 7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88156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 rot="5400000">
            <a:off x="-954564" y="-378825"/>
            <a:ext cx="2716980" cy="2503306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7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8116371" y="5313420"/>
            <a:ext cx="1789629" cy="1910862"/>
            <a:chOff x="8349573" y="-1673337"/>
            <a:chExt cx="6162676" cy="6416675"/>
          </a:xfrm>
          <a:solidFill>
            <a:schemeClr val="tx2">
              <a:alpha val="20000"/>
            </a:schemeClr>
          </a:solidFill>
        </p:grpSpPr>
        <p:sp>
          <p:nvSpPr>
            <p:cNvPr id="20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9" name="Pentagon 78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0" name="Slide Number Placeholder 4"/>
          <p:cNvSpPr txBox="1">
            <a:spLocks/>
          </p:cNvSpPr>
          <p:nvPr userDrawn="1"/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0277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>
          <a:xfrm rot="5400000">
            <a:off x="-954564" y="-378825"/>
            <a:ext cx="2716980" cy="2503306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33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8116371" y="5313420"/>
            <a:ext cx="1789629" cy="1910862"/>
            <a:chOff x="8349573" y="-1673337"/>
            <a:chExt cx="6162676" cy="6416675"/>
          </a:xfrm>
          <a:solidFill>
            <a:schemeClr val="tx2">
              <a:alpha val="20000"/>
            </a:schemeClr>
          </a:solidFill>
        </p:grpSpPr>
        <p:sp>
          <p:nvSpPr>
            <p:cNvPr id="46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58" name="Pentagon 57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9" name="Slide Number Placeholder 4"/>
          <p:cNvSpPr txBox="1">
            <a:spLocks/>
          </p:cNvSpPr>
          <p:nvPr userDrawn="1"/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2149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>
          <a:xfrm rot="5400000">
            <a:off x="-954564" y="-378825"/>
            <a:ext cx="2716980" cy="2503306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33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8116371" y="5313420"/>
            <a:ext cx="1789629" cy="1910862"/>
            <a:chOff x="8349573" y="-1673337"/>
            <a:chExt cx="6162676" cy="6416675"/>
          </a:xfrm>
          <a:solidFill>
            <a:schemeClr val="tx2">
              <a:alpha val="20000"/>
            </a:schemeClr>
          </a:solidFill>
        </p:grpSpPr>
        <p:sp>
          <p:nvSpPr>
            <p:cNvPr id="46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58" name="Pentagon 57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9" name="Slide Number Placeholder 4"/>
          <p:cNvSpPr txBox="1">
            <a:spLocks/>
          </p:cNvSpPr>
          <p:nvPr userDrawn="1"/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656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32222" y="1644650"/>
            <a:ext cx="7890272" cy="3297238"/>
          </a:xfrm>
        </p:spPr>
        <p:txBody>
          <a:bodyPr/>
          <a:lstStyle/>
          <a:p>
            <a:endParaRPr lang="id-ID"/>
          </a:p>
        </p:txBody>
      </p:sp>
      <p:sp>
        <p:nvSpPr>
          <p:cNvPr id="7" name="Pentagon 6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3029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27518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894159" y="1998134"/>
            <a:ext cx="2405063" cy="329300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365866" y="1998134"/>
            <a:ext cx="2405063" cy="329300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857443" y="1998134"/>
            <a:ext cx="2405063" cy="329300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entagon 8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77690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3227636" y="1273427"/>
            <a:ext cx="2700000" cy="2700000"/>
          </a:xfrm>
          <a:prstGeom prst="ellipse">
            <a:avLst/>
          </a:prstGeom>
        </p:spPr>
      </p:sp>
      <p:sp>
        <p:nvSpPr>
          <p:cNvPr id="7" name="Pentagon 6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5257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7966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793956" y="1743565"/>
            <a:ext cx="2160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489191" y="1766547"/>
            <a:ext cx="2160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212873" y="1766547"/>
            <a:ext cx="2160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Pentagon 6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3903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988920" y="713"/>
            <a:ext cx="6072780" cy="6858000"/>
            <a:chOff x="4843448" y="0"/>
            <a:chExt cx="6218568" cy="6858000"/>
          </a:xfrm>
        </p:grpSpPr>
        <p:sp>
          <p:nvSpPr>
            <p:cNvPr id="7" name="Freeform 27"/>
            <p:cNvSpPr>
              <a:spLocks/>
            </p:cNvSpPr>
            <p:nvPr userDrawn="1"/>
          </p:nvSpPr>
          <p:spPr bwMode="auto">
            <a:xfrm>
              <a:off x="540721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28"/>
            <p:cNvSpPr>
              <a:spLocks/>
            </p:cNvSpPr>
            <p:nvPr userDrawn="1"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30"/>
            <p:cNvSpPr>
              <a:spLocks/>
            </p:cNvSpPr>
            <p:nvPr/>
          </p:nvSpPr>
          <p:spPr bwMode="auto">
            <a:xfrm>
              <a:off x="7103415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31"/>
            <p:cNvSpPr>
              <a:spLocks/>
            </p:cNvSpPr>
            <p:nvPr/>
          </p:nvSpPr>
          <p:spPr bwMode="auto">
            <a:xfrm>
              <a:off x="766962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33"/>
            <p:cNvSpPr>
              <a:spLocks/>
            </p:cNvSpPr>
            <p:nvPr/>
          </p:nvSpPr>
          <p:spPr bwMode="auto">
            <a:xfrm>
              <a:off x="936582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36"/>
            <p:cNvSpPr>
              <a:spLocks/>
            </p:cNvSpPr>
            <p:nvPr userDrawn="1"/>
          </p:nvSpPr>
          <p:spPr bwMode="auto">
            <a:xfrm>
              <a:off x="4843448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37"/>
            <p:cNvSpPr>
              <a:spLocks/>
            </p:cNvSpPr>
            <p:nvPr userDrawn="1"/>
          </p:nvSpPr>
          <p:spPr bwMode="auto">
            <a:xfrm>
              <a:off x="5407219" y="98110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40"/>
            <p:cNvSpPr>
              <a:spLocks/>
            </p:cNvSpPr>
            <p:nvPr/>
          </p:nvSpPr>
          <p:spPr bwMode="auto">
            <a:xfrm>
              <a:off x="766962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42"/>
            <p:cNvSpPr>
              <a:spLocks/>
            </p:cNvSpPr>
            <p:nvPr/>
          </p:nvSpPr>
          <p:spPr bwMode="auto">
            <a:xfrm>
              <a:off x="8799609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44"/>
            <p:cNvSpPr>
              <a:spLocks/>
            </p:cNvSpPr>
            <p:nvPr/>
          </p:nvSpPr>
          <p:spPr bwMode="auto">
            <a:xfrm>
              <a:off x="9932033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46"/>
            <p:cNvSpPr>
              <a:spLocks/>
            </p:cNvSpPr>
            <p:nvPr userDrawn="1"/>
          </p:nvSpPr>
          <p:spPr bwMode="auto">
            <a:xfrm>
              <a:off x="4843448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47"/>
            <p:cNvSpPr>
              <a:spLocks/>
            </p:cNvSpPr>
            <p:nvPr userDrawn="1"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49"/>
            <p:cNvSpPr>
              <a:spLocks/>
            </p:cNvSpPr>
            <p:nvPr/>
          </p:nvSpPr>
          <p:spPr bwMode="auto">
            <a:xfrm>
              <a:off x="7103415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50"/>
            <p:cNvSpPr>
              <a:spLocks/>
            </p:cNvSpPr>
            <p:nvPr/>
          </p:nvSpPr>
          <p:spPr bwMode="auto">
            <a:xfrm>
              <a:off x="7669627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52"/>
            <p:cNvSpPr>
              <a:spLocks/>
            </p:cNvSpPr>
            <p:nvPr/>
          </p:nvSpPr>
          <p:spPr bwMode="auto">
            <a:xfrm>
              <a:off x="936582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53"/>
            <p:cNvSpPr>
              <a:spLocks/>
            </p:cNvSpPr>
            <p:nvPr/>
          </p:nvSpPr>
          <p:spPr bwMode="auto">
            <a:xfrm>
              <a:off x="993203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56"/>
            <p:cNvSpPr>
              <a:spLocks/>
            </p:cNvSpPr>
            <p:nvPr userDrawn="1"/>
          </p:nvSpPr>
          <p:spPr bwMode="auto">
            <a:xfrm>
              <a:off x="4843448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57"/>
            <p:cNvSpPr>
              <a:spLocks/>
            </p:cNvSpPr>
            <p:nvPr userDrawn="1"/>
          </p:nvSpPr>
          <p:spPr bwMode="auto">
            <a:xfrm>
              <a:off x="540721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58"/>
            <p:cNvSpPr>
              <a:spLocks/>
            </p:cNvSpPr>
            <p:nvPr userDrawn="1"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63"/>
            <p:cNvSpPr>
              <a:spLocks/>
            </p:cNvSpPr>
            <p:nvPr/>
          </p:nvSpPr>
          <p:spPr bwMode="auto">
            <a:xfrm>
              <a:off x="993203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65"/>
            <p:cNvSpPr>
              <a:spLocks/>
            </p:cNvSpPr>
            <p:nvPr userDrawn="1"/>
          </p:nvSpPr>
          <p:spPr bwMode="auto">
            <a:xfrm>
              <a:off x="540721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74"/>
            <p:cNvSpPr>
              <a:spLocks/>
            </p:cNvSpPr>
            <p:nvPr userDrawn="1"/>
          </p:nvSpPr>
          <p:spPr bwMode="auto">
            <a:xfrm>
              <a:off x="4843448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75"/>
            <p:cNvSpPr>
              <a:spLocks/>
            </p:cNvSpPr>
            <p:nvPr userDrawn="1"/>
          </p:nvSpPr>
          <p:spPr bwMode="auto">
            <a:xfrm>
              <a:off x="5407219" y="49006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76"/>
            <p:cNvSpPr>
              <a:spLocks/>
            </p:cNvSpPr>
            <p:nvPr userDrawn="1"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81"/>
            <p:cNvSpPr>
              <a:spLocks/>
            </p:cNvSpPr>
            <p:nvPr/>
          </p:nvSpPr>
          <p:spPr bwMode="auto">
            <a:xfrm>
              <a:off x="993203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84"/>
            <p:cNvSpPr>
              <a:spLocks/>
            </p:cNvSpPr>
            <p:nvPr userDrawn="1"/>
          </p:nvSpPr>
          <p:spPr bwMode="auto">
            <a:xfrm>
              <a:off x="4843448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85"/>
            <p:cNvSpPr>
              <a:spLocks/>
            </p:cNvSpPr>
            <p:nvPr userDrawn="1"/>
          </p:nvSpPr>
          <p:spPr bwMode="auto">
            <a:xfrm>
              <a:off x="540721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5358" y="545147"/>
            <a:ext cx="432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8674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103221" y="76913"/>
            <a:ext cx="4663926" cy="6858000"/>
            <a:chOff x="4843448" y="0"/>
            <a:chExt cx="6218568" cy="6858000"/>
          </a:xfrm>
        </p:grpSpPr>
        <p:sp>
          <p:nvSpPr>
            <p:cNvPr id="7" name="Freeform 27"/>
            <p:cNvSpPr>
              <a:spLocks/>
            </p:cNvSpPr>
            <p:nvPr userDrawn="1"/>
          </p:nvSpPr>
          <p:spPr bwMode="auto">
            <a:xfrm>
              <a:off x="540721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28"/>
            <p:cNvSpPr>
              <a:spLocks/>
            </p:cNvSpPr>
            <p:nvPr userDrawn="1"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30"/>
            <p:cNvSpPr>
              <a:spLocks/>
            </p:cNvSpPr>
            <p:nvPr/>
          </p:nvSpPr>
          <p:spPr bwMode="auto">
            <a:xfrm>
              <a:off x="7103415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31"/>
            <p:cNvSpPr>
              <a:spLocks/>
            </p:cNvSpPr>
            <p:nvPr/>
          </p:nvSpPr>
          <p:spPr bwMode="auto">
            <a:xfrm>
              <a:off x="766962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33"/>
            <p:cNvSpPr>
              <a:spLocks/>
            </p:cNvSpPr>
            <p:nvPr/>
          </p:nvSpPr>
          <p:spPr bwMode="auto">
            <a:xfrm>
              <a:off x="936582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36"/>
            <p:cNvSpPr>
              <a:spLocks/>
            </p:cNvSpPr>
            <p:nvPr userDrawn="1"/>
          </p:nvSpPr>
          <p:spPr bwMode="auto">
            <a:xfrm>
              <a:off x="4843448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37"/>
            <p:cNvSpPr>
              <a:spLocks/>
            </p:cNvSpPr>
            <p:nvPr userDrawn="1"/>
          </p:nvSpPr>
          <p:spPr bwMode="auto">
            <a:xfrm>
              <a:off x="5407219" y="98110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40"/>
            <p:cNvSpPr>
              <a:spLocks/>
            </p:cNvSpPr>
            <p:nvPr/>
          </p:nvSpPr>
          <p:spPr bwMode="auto">
            <a:xfrm>
              <a:off x="766962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42"/>
            <p:cNvSpPr>
              <a:spLocks/>
            </p:cNvSpPr>
            <p:nvPr/>
          </p:nvSpPr>
          <p:spPr bwMode="auto">
            <a:xfrm>
              <a:off x="8799609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44"/>
            <p:cNvSpPr>
              <a:spLocks/>
            </p:cNvSpPr>
            <p:nvPr/>
          </p:nvSpPr>
          <p:spPr bwMode="auto">
            <a:xfrm>
              <a:off x="9932033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46"/>
            <p:cNvSpPr>
              <a:spLocks/>
            </p:cNvSpPr>
            <p:nvPr userDrawn="1"/>
          </p:nvSpPr>
          <p:spPr bwMode="auto">
            <a:xfrm>
              <a:off x="4843448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47"/>
            <p:cNvSpPr>
              <a:spLocks/>
            </p:cNvSpPr>
            <p:nvPr userDrawn="1"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49"/>
            <p:cNvSpPr>
              <a:spLocks/>
            </p:cNvSpPr>
            <p:nvPr/>
          </p:nvSpPr>
          <p:spPr bwMode="auto">
            <a:xfrm>
              <a:off x="7103415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50"/>
            <p:cNvSpPr>
              <a:spLocks/>
            </p:cNvSpPr>
            <p:nvPr/>
          </p:nvSpPr>
          <p:spPr bwMode="auto">
            <a:xfrm>
              <a:off x="7669627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52"/>
            <p:cNvSpPr>
              <a:spLocks/>
            </p:cNvSpPr>
            <p:nvPr/>
          </p:nvSpPr>
          <p:spPr bwMode="auto">
            <a:xfrm>
              <a:off x="936582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53"/>
            <p:cNvSpPr>
              <a:spLocks/>
            </p:cNvSpPr>
            <p:nvPr/>
          </p:nvSpPr>
          <p:spPr bwMode="auto">
            <a:xfrm>
              <a:off x="993203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56"/>
            <p:cNvSpPr>
              <a:spLocks/>
            </p:cNvSpPr>
            <p:nvPr userDrawn="1"/>
          </p:nvSpPr>
          <p:spPr bwMode="auto">
            <a:xfrm>
              <a:off x="4843448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57"/>
            <p:cNvSpPr>
              <a:spLocks/>
            </p:cNvSpPr>
            <p:nvPr userDrawn="1"/>
          </p:nvSpPr>
          <p:spPr bwMode="auto">
            <a:xfrm>
              <a:off x="540721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58"/>
            <p:cNvSpPr>
              <a:spLocks/>
            </p:cNvSpPr>
            <p:nvPr userDrawn="1"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63"/>
            <p:cNvSpPr>
              <a:spLocks/>
            </p:cNvSpPr>
            <p:nvPr/>
          </p:nvSpPr>
          <p:spPr bwMode="auto">
            <a:xfrm>
              <a:off x="993203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65"/>
            <p:cNvSpPr>
              <a:spLocks/>
            </p:cNvSpPr>
            <p:nvPr userDrawn="1"/>
          </p:nvSpPr>
          <p:spPr bwMode="auto">
            <a:xfrm>
              <a:off x="540721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74"/>
            <p:cNvSpPr>
              <a:spLocks/>
            </p:cNvSpPr>
            <p:nvPr userDrawn="1"/>
          </p:nvSpPr>
          <p:spPr bwMode="auto">
            <a:xfrm>
              <a:off x="4843448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75"/>
            <p:cNvSpPr>
              <a:spLocks/>
            </p:cNvSpPr>
            <p:nvPr userDrawn="1"/>
          </p:nvSpPr>
          <p:spPr bwMode="auto">
            <a:xfrm>
              <a:off x="5407219" y="49006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76"/>
            <p:cNvSpPr>
              <a:spLocks/>
            </p:cNvSpPr>
            <p:nvPr userDrawn="1"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81"/>
            <p:cNvSpPr>
              <a:spLocks/>
            </p:cNvSpPr>
            <p:nvPr/>
          </p:nvSpPr>
          <p:spPr bwMode="auto">
            <a:xfrm>
              <a:off x="993203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84"/>
            <p:cNvSpPr>
              <a:spLocks/>
            </p:cNvSpPr>
            <p:nvPr userDrawn="1"/>
          </p:nvSpPr>
          <p:spPr bwMode="auto">
            <a:xfrm>
              <a:off x="4843448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85"/>
            <p:cNvSpPr>
              <a:spLocks/>
            </p:cNvSpPr>
            <p:nvPr userDrawn="1"/>
          </p:nvSpPr>
          <p:spPr bwMode="auto">
            <a:xfrm>
              <a:off x="540721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5358" y="545147"/>
            <a:ext cx="432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943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83174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51354" y="1768432"/>
            <a:ext cx="2052000" cy="2052000"/>
          </a:xfrm>
          <a:prstGeom prst="ellipse">
            <a:avLst/>
          </a:prstGeom>
        </p:spPr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55491" y="1791414"/>
            <a:ext cx="2052000" cy="2052000"/>
          </a:xfrm>
          <a:prstGeom prst="ellipse">
            <a:avLst/>
          </a:prstGeom>
        </p:spPr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261360" y="1791414"/>
            <a:ext cx="2052000" cy="2052000"/>
          </a:xfrm>
          <a:prstGeom prst="ellipse">
            <a:avLst/>
          </a:prstGeom>
        </p:spPr>
      </p:sp>
      <p:sp>
        <p:nvSpPr>
          <p:cNvPr id="7" name="Pentagon 6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234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663265" y="0"/>
            <a:ext cx="2544293" cy="6858000"/>
            <a:chOff x="-884354" y="0"/>
            <a:chExt cx="3392391" cy="6858000"/>
          </a:xfrm>
        </p:grpSpPr>
        <p:sp>
          <p:nvSpPr>
            <p:cNvPr id="12" name="Freeform 32"/>
            <p:cNvSpPr>
              <a:spLocks/>
            </p:cNvSpPr>
            <p:nvPr/>
          </p:nvSpPr>
          <p:spPr bwMode="auto">
            <a:xfrm>
              <a:off x="-884354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33"/>
            <p:cNvSpPr>
              <a:spLocks/>
            </p:cNvSpPr>
            <p:nvPr/>
          </p:nvSpPr>
          <p:spPr bwMode="auto">
            <a:xfrm>
              <a:off x="-318142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34"/>
            <p:cNvSpPr>
              <a:spLocks/>
            </p:cNvSpPr>
            <p:nvPr/>
          </p:nvSpPr>
          <p:spPr bwMode="auto">
            <a:xfrm>
              <a:off x="811842" y="0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35"/>
            <p:cNvSpPr>
              <a:spLocks/>
            </p:cNvSpPr>
            <p:nvPr/>
          </p:nvSpPr>
          <p:spPr bwMode="auto">
            <a:xfrm>
              <a:off x="1378054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42"/>
            <p:cNvSpPr>
              <a:spLocks/>
            </p:cNvSpPr>
            <p:nvPr/>
          </p:nvSpPr>
          <p:spPr bwMode="auto">
            <a:xfrm>
              <a:off x="-884354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43"/>
            <p:cNvSpPr>
              <a:spLocks/>
            </p:cNvSpPr>
            <p:nvPr/>
          </p:nvSpPr>
          <p:spPr bwMode="auto">
            <a:xfrm>
              <a:off x="-318142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44"/>
            <p:cNvSpPr>
              <a:spLocks/>
            </p:cNvSpPr>
            <p:nvPr/>
          </p:nvSpPr>
          <p:spPr bwMode="auto">
            <a:xfrm>
              <a:off x="248070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45"/>
            <p:cNvSpPr>
              <a:spLocks/>
            </p:cNvSpPr>
            <p:nvPr/>
          </p:nvSpPr>
          <p:spPr bwMode="auto">
            <a:xfrm>
              <a:off x="1378054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52"/>
            <p:cNvSpPr>
              <a:spLocks/>
            </p:cNvSpPr>
            <p:nvPr/>
          </p:nvSpPr>
          <p:spPr bwMode="auto">
            <a:xfrm>
              <a:off x="-318142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53"/>
            <p:cNvSpPr>
              <a:spLocks/>
            </p:cNvSpPr>
            <p:nvPr/>
          </p:nvSpPr>
          <p:spPr bwMode="auto">
            <a:xfrm>
              <a:off x="248070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54"/>
            <p:cNvSpPr>
              <a:spLocks/>
            </p:cNvSpPr>
            <p:nvPr/>
          </p:nvSpPr>
          <p:spPr bwMode="auto">
            <a:xfrm>
              <a:off x="811842" y="1957336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55"/>
            <p:cNvSpPr>
              <a:spLocks/>
            </p:cNvSpPr>
            <p:nvPr/>
          </p:nvSpPr>
          <p:spPr bwMode="auto">
            <a:xfrm>
              <a:off x="1378054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62"/>
            <p:cNvSpPr>
              <a:spLocks/>
            </p:cNvSpPr>
            <p:nvPr/>
          </p:nvSpPr>
          <p:spPr bwMode="auto">
            <a:xfrm>
              <a:off x="-884354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63"/>
            <p:cNvSpPr>
              <a:spLocks/>
            </p:cNvSpPr>
            <p:nvPr/>
          </p:nvSpPr>
          <p:spPr bwMode="auto">
            <a:xfrm>
              <a:off x="248070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64"/>
            <p:cNvSpPr>
              <a:spLocks/>
            </p:cNvSpPr>
            <p:nvPr/>
          </p:nvSpPr>
          <p:spPr bwMode="auto">
            <a:xfrm>
              <a:off x="811842" y="2936005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70"/>
            <p:cNvSpPr>
              <a:spLocks/>
            </p:cNvSpPr>
            <p:nvPr/>
          </p:nvSpPr>
          <p:spPr bwMode="auto">
            <a:xfrm>
              <a:off x="-884354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71"/>
            <p:cNvSpPr>
              <a:spLocks/>
            </p:cNvSpPr>
            <p:nvPr/>
          </p:nvSpPr>
          <p:spPr bwMode="auto">
            <a:xfrm>
              <a:off x="-318142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72"/>
            <p:cNvSpPr>
              <a:spLocks/>
            </p:cNvSpPr>
            <p:nvPr/>
          </p:nvSpPr>
          <p:spPr bwMode="auto">
            <a:xfrm>
              <a:off x="811842" y="3917114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73"/>
            <p:cNvSpPr>
              <a:spLocks/>
            </p:cNvSpPr>
            <p:nvPr/>
          </p:nvSpPr>
          <p:spPr bwMode="auto">
            <a:xfrm>
              <a:off x="1378054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80"/>
            <p:cNvSpPr>
              <a:spLocks/>
            </p:cNvSpPr>
            <p:nvPr/>
          </p:nvSpPr>
          <p:spPr bwMode="auto">
            <a:xfrm>
              <a:off x="-318142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81"/>
            <p:cNvSpPr>
              <a:spLocks/>
            </p:cNvSpPr>
            <p:nvPr/>
          </p:nvSpPr>
          <p:spPr bwMode="auto">
            <a:xfrm>
              <a:off x="248070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82"/>
            <p:cNvSpPr>
              <a:spLocks/>
            </p:cNvSpPr>
            <p:nvPr/>
          </p:nvSpPr>
          <p:spPr bwMode="auto">
            <a:xfrm>
              <a:off x="811842" y="4900662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83"/>
            <p:cNvSpPr>
              <a:spLocks/>
            </p:cNvSpPr>
            <p:nvPr/>
          </p:nvSpPr>
          <p:spPr bwMode="auto">
            <a:xfrm>
              <a:off x="1378054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90"/>
            <p:cNvSpPr>
              <a:spLocks/>
            </p:cNvSpPr>
            <p:nvPr/>
          </p:nvSpPr>
          <p:spPr bwMode="auto">
            <a:xfrm>
              <a:off x="-884354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91"/>
            <p:cNvSpPr>
              <a:spLocks/>
            </p:cNvSpPr>
            <p:nvPr/>
          </p:nvSpPr>
          <p:spPr bwMode="auto">
            <a:xfrm>
              <a:off x="-318142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92"/>
            <p:cNvSpPr>
              <a:spLocks/>
            </p:cNvSpPr>
            <p:nvPr/>
          </p:nvSpPr>
          <p:spPr bwMode="auto">
            <a:xfrm>
              <a:off x="811842" y="5879331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725359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5161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781049" y="0"/>
            <a:ext cx="3371850" cy="6858000"/>
            <a:chOff x="-884354" y="0"/>
            <a:chExt cx="3392391" cy="6858000"/>
          </a:xfrm>
        </p:grpSpPr>
        <p:sp>
          <p:nvSpPr>
            <p:cNvPr id="12" name="Freeform 32"/>
            <p:cNvSpPr>
              <a:spLocks/>
            </p:cNvSpPr>
            <p:nvPr/>
          </p:nvSpPr>
          <p:spPr bwMode="auto">
            <a:xfrm>
              <a:off x="-884354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33"/>
            <p:cNvSpPr>
              <a:spLocks/>
            </p:cNvSpPr>
            <p:nvPr/>
          </p:nvSpPr>
          <p:spPr bwMode="auto">
            <a:xfrm>
              <a:off x="-318142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34"/>
            <p:cNvSpPr>
              <a:spLocks/>
            </p:cNvSpPr>
            <p:nvPr/>
          </p:nvSpPr>
          <p:spPr bwMode="auto">
            <a:xfrm>
              <a:off x="811842" y="0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35"/>
            <p:cNvSpPr>
              <a:spLocks/>
            </p:cNvSpPr>
            <p:nvPr/>
          </p:nvSpPr>
          <p:spPr bwMode="auto">
            <a:xfrm>
              <a:off x="1378054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42"/>
            <p:cNvSpPr>
              <a:spLocks/>
            </p:cNvSpPr>
            <p:nvPr/>
          </p:nvSpPr>
          <p:spPr bwMode="auto">
            <a:xfrm>
              <a:off x="-884354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43"/>
            <p:cNvSpPr>
              <a:spLocks/>
            </p:cNvSpPr>
            <p:nvPr/>
          </p:nvSpPr>
          <p:spPr bwMode="auto">
            <a:xfrm>
              <a:off x="-318142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44"/>
            <p:cNvSpPr>
              <a:spLocks/>
            </p:cNvSpPr>
            <p:nvPr/>
          </p:nvSpPr>
          <p:spPr bwMode="auto">
            <a:xfrm>
              <a:off x="248070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45"/>
            <p:cNvSpPr>
              <a:spLocks/>
            </p:cNvSpPr>
            <p:nvPr/>
          </p:nvSpPr>
          <p:spPr bwMode="auto">
            <a:xfrm>
              <a:off x="1378054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52"/>
            <p:cNvSpPr>
              <a:spLocks/>
            </p:cNvSpPr>
            <p:nvPr/>
          </p:nvSpPr>
          <p:spPr bwMode="auto">
            <a:xfrm>
              <a:off x="-318142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53"/>
            <p:cNvSpPr>
              <a:spLocks/>
            </p:cNvSpPr>
            <p:nvPr/>
          </p:nvSpPr>
          <p:spPr bwMode="auto">
            <a:xfrm>
              <a:off x="248070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54"/>
            <p:cNvSpPr>
              <a:spLocks/>
            </p:cNvSpPr>
            <p:nvPr/>
          </p:nvSpPr>
          <p:spPr bwMode="auto">
            <a:xfrm>
              <a:off x="811842" y="1957336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55"/>
            <p:cNvSpPr>
              <a:spLocks/>
            </p:cNvSpPr>
            <p:nvPr/>
          </p:nvSpPr>
          <p:spPr bwMode="auto">
            <a:xfrm>
              <a:off x="1378054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62"/>
            <p:cNvSpPr>
              <a:spLocks/>
            </p:cNvSpPr>
            <p:nvPr/>
          </p:nvSpPr>
          <p:spPr bwMode="auto">
            <a:xfrm>
              <a:off x="-884354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63"/>
            <p:cNvSpPr>
              <a:spLocks/>
            </p:cNvSpPr>
            <p:nvPr/>
          </p:nvSpPr>
          <p:spPr bwMode="auto">
            <a:xfrm>
              <a:off x="248070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64"/>
            <p:cNvSpPr>
              <a:spLocks/>
            </p:cNvSpPr>
            <p:nvPr/>
          </p:nvSpPr>
          <p:spPr bwMode="auto">
            <a:xfrm>
              <a:off x="811842" y="2936005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70"/>
            <p:cNvSpPr>
              <a:spLocks/>
            </p:cNvSpPr>
            <p:nvPr/>
          </p:nvSpPr>
          <p:spPr bwMode="auto">
            <a:xfrm>
              <a:off x="-884354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71"/>
            <p:cNvSpPr>
              <a:spLocks/>
            </p:cNvSpPr>
            <p:nvPr/>
          </p:nvSpPr>
          <p:spPr bwMode="auto">
            <a:xfrm>
              <a:off x="-318142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72"/>
            <p:cNvSpPr>
              <a:spLocks/>
            </p:cNvSpPr>
            <p:nvPr/>
          </p:nvSpPr>
          <p:spPr bwMode="auto">
            <a:xfrm>
              <a:off x="811842" y="3917114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73"/>
            <p:cNvSpPr>
              <a:spLocks/>
            </p:cNvSpPr>
            <p:nvPr/>
          </p:nvSpPr>
          <p:spPr bwMode="auto">
            <a:xfrm>
              <a:off x="1378054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80"/>
            <p:cNvSpPr>
              <a:spLocks/>
            </p:cNvSpPr>
            <p:nvPr/>
          </p:nvSpPr>
          <p:spPr bwMode="auto">
            <a:xfrm>
              <a:off x="-318142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81"/>
            <p:cNvSpPr>
              <a:spLocks/>
            </p:cNvSpPr>
            <p:nvPr/>
          </p:nvSpPr>
          <p:spPr bwMode="auto">
            <a:xfrm>
              <a:off x="248070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82"/>
            <p:cNvSpPr>
              <a:spLocks/>
            </p:cNvSpPr>
            <p:nvPr/>
          </p:nvSpPr>
          <p:spPr bwMode="auto">
            <a:xfrm>
              <a:off x="811842" y="4900662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83"/>
            <p:cNvSpPr>
              <a:spLocks/>
            </p:cNvSpPr>
            <p:nvPr/>
          </p:nvSpPr>
          <p:spPr bwMode="auto">
            <a:xfrm>
              <a:off x="1378054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90"/>
            <p:cNvSpPr>
              <a:spLocks/>
            </p:cNvSpPr>
            <p:nvPr/>
          </p:nvSpPr>
          <p:spPr bwMode="auto">
            <a:xfrm>
              <a:off x="-884354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91"/>
            <p:cNvSpPr>
              <a:spLocks/>
            </p:cNvSpPr>
            <p:nvPr/>
          </p:nvSpPr>
          <p:spPr bwMode="auto">
            <a:xfrm>
              <a:off x="-318142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92"/>
            <p:cNvSpPr>
              <a:spLocks/>
            </p:cNvSpPr>
            <p:nvPr/>
          </p:nvSpPr>
          <p:spPr bwMode="auto">
            <a:xfrm>
              <a:off x="811842" y="5879331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1" name="Pentagon 30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7955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1398494" y="-5740"/>
            <a:ext cx="5652489" cy="6863740"/>
            <a:chOff x="5973431" y="0"/>
            <a:chExt cx="6218569" cy="6858000"/>
          </a:xfrm>
        </p:grpSpPr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7103414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>
              <a:off x="7669626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9365820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10495804" y="0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1106201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40"/>
            <p:cNvSpPr>
              <a:spLocks/>
            </p:cNvSpPr>
            <p:nvPr/>
          </p:nvSpPr>
          <p:spPr bwMode="auto">
            <a:xfrm>
              <a:off x="7669626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42"/>
            <p:cNvSpPr>
              <a:spLocks/>
            </p:cNvSpPr>
            <p:nvPr/>
          </p:nvSpPr>
          <p:spPr bwMode="auto">
            <a:xfrm>
              <a:off x="8799608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44"/>
            <p:cNvSpPr>
              <a:spLocks/>
            </p:cNvSpPr>
            <p:nvPr/>
          </p:nvSpPr>
          <p:spPr bwMode="auto">
            <a:xfrm>
              <a:off x="9932032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45"/>
            <p:cNvSpPr>
              <a:spLocks/>
            </p:cNvSpPr>
            <p:nvPr/>
          </p:nvSpPr>
          <p:spPr bwMode="auto">
            <a:xfrm>
              <a:off x="1106201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47"/>
            <p:cNvSpPr>
              <a:spLocks/>
            </p:cNvSpPr>
            <p:nvPr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49"/>
            <p:cNvSpPr>
              <a:spLocks/>
            </p:cNvSpPr>
            <p:nvPr/>
          </p:nvSpPr>
          <p:spPr bwMode="auto">
            <a:xfrm>
              <a:off x="7103414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766962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9365820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9932032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0495805" y="1957336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106201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993203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10495805" y="2936005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10495805" y="3917114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1106201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76"/>
            <p:cNvSpPr>
              <a:spLocks/>
            </p:cNvSpPr>
            <p:nvPr userDrawn="1"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993203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82"/>
            <p:cNvSpPr>
              <a:spLocks/>
            </p:cNvSpPr>
            <p:nvPr/>
          </p:nvSpPr>
          <p:spPr bwMode="auto">
            <a:xfrm>
              <a:off x="10495805" y="4900662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1106201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10495805" y="5879331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0" name="Pentagon 59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3288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728821" y="1834271"/>
            <a:ext cx="3699000" cy="3600000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76148" y="1834271"/>
            <a:ext cx="3699000" cy="3600000"/>
          </a:xfrm>
        </p:spPr>
      </p:sp>
      <p:grpSp>
        <p:nvGrpSpPr>
          <p:cNvPr id="12" name="Group 11"/>
          <p:cNvGrpSpPr/>
          <p:nvPr userDrawn="1"/>
        </p:nvGrpSpPr>
        <p:grpSpPr>
          <a:xfrm rot="5400000">
            <a:off x="-568523" y="166476"/>
            <a:ext cx="1519706" cy="1186756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13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rot="10800000">
            <a:off x="8218399" y="5570342"/>
            <a:ext cx="1139780" cy="1582341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32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44" name="Pentagon 43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6899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 userDrawn="1"/>
        </p:nvGrpSpPr>
        <p:grpSpPr>
          <a:xfrm>
            <a:off x="-1398494" y="-5740"/>
            <a:ext cx="5652489" cy="6863740"/>
            <a:chOff x="5973431" y="0"/>
            <a:chExt cx="6218569" cy="6858000"/>
          </a:xfrm>
        </p:grpSpPr>
        <p:sp>
          <p:nvSpPr>
            <p:cNvPr id="61" name="Freeform 28"/>
            <p:cNvSpPr>
              <a:spLocks/>
            </p:cNvSpPr>
            <p:nvPr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103414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1"/>
            <p:cNvSpPr>
              <a:spLocks/>
            </p:cNvSpPr>
            <p:nvPr/>
          </p:nvSpPr>
          <p:spPr bwMode="auto">
            <a:xfrm>
              <a:off x="7669626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33"/>
            <p:cNvSpPr>
              <a:spLocks/>
            </p:cNvSpPr>
            <p:nvPr/>
          </p:nvSpPr>
          <p:spPr bwMode="auto">
            <a:xfrm>
              <a:off x="9365820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10495804" y="0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35"/>
            <p:cNvSpPr>
              <a:spLocks/>
            </p:cNvSpPr>
            <p:nvPr/>
          </p:nvSpPr>
          <p:spPr bwMode="auto">
            <a:xfrm>
              <a:off x="1106201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38"/>
            <p:cNvSpPr>
              <a:spLocks/>
            </p:cNvSpPr>
            <p:nvPr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40"/>
            <p:cNvSpPr>
              <a:spLocks/>
            </p:cNvSpPr>
            <p:nvPr/>
          </p:nvSpPr>
          <p:spPr bwMode="auto">
            <a:xfrm>
              <a:off x="7669626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42"/>
            <p:cNvSpPr>
              <a:spLocks/>
            </p:cNvSpPr>
            <p:nvPr/>
          </p:nvSpPr>
          <p:spPr bwMode="auto">
            <a:xfrm>
              <a:off x="8799608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9932032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45"/>
            <p:cNvSpPr>
              <a:spLocks/>
            </p:cNvSpPr>
            <p:nvPr/>
          </p:nvSpPr>
          <p:spPr bwMode="auto">
            <a:xfrm>
              <a:off x="1106201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47"/>
            <p:cNvSpPr>
              <a:spLocks/>
            </p:cNvSpPr>
            <p:nvPr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Freeform 49"/>
            <p:cNvSpPr>
              <a:spLocks/>
            </p:cNvSpPr>
            <p:nvPr/>
          </p:nvSpPr>
          <p:spPr bwMode="auto">
            <a:xfrm>
              <a:off x="7103414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50"/>
            <p:cNvSpPr>
              <a:spLocks/>
            </p:cNvSpPr>
            <p:nvPr/>
          </p:nvSpPr>
          <p:spPr bwMode="auto">
            <a:xfrm>
              <a:off x="766962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52"/>
            <p:cNvSpPr>
              <a:spLocks/>
            </p:cNvSpPr>
            <p:nvPr/>
          </p:nvSpPr>
          <p:spPr bwMode="auto">
            <a:xfrm>
              <a:off x="9365820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53"/>
            <p:cNvSpPr>
              <a:spLocks/>
            </p:cNvSpPr>
            <p:nvPr/>
          </p:nvSpPr>
          <p:spPr bwMode="auto">
            <a:xfrm>
              <a:off x="9932032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54"/>
            <p:cNvSpPr>
              <a:spLocks/>
            </p:cNvSpPr>
            <p:nvPr/>
          </p:nvSpPr>
          <p:spPr bwMode="auto">
            <a:xfrm>
              <a:off x="10495805" y="1957336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55"/>
            <p:cNvSpPr>
              <a:spLocks/>
            </p:cNvSpPr>
            <p:nvPr/>
          </p:nvSpPr>
          <p:spPr bwMode="auto">
            <a:xfrm>
              <a:off x="1106201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Freeform 58"/>
            <p:cNvSpPr>
              <a:spLocks/>
            </p:cNvSpPr>
            <p:nvPr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63"/>
            <p:cNvSpPr>
              <a:spLocks/>
            </p:cNvSpPr>
            <p:nvPr/>
          </p:nvSpPr>
          <p:spPr bwMode="auto">
            <a:xfrm>
              <a:off x="993203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64"/>
            <p:cNvSpPr>
              <a:spLocks/>
            </p:cNvSpPr>
            <p:nvPr/>
          </p:nvSpPr>
          <p:spPr bwMode="auto">
            <a:xfrm>
              <a:off x="10495805" y="2936005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72"/>
            <p:cNvSpPr>
              <a:spLocks/>
            </p:cNvSpPr>
            <p:nvPr/>
          </p:nvSpPr>
          <p:spPr bwMode="auto">
            <a:xfrm>
              <a:off x="10495805" y="3917114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73"/>
            <p:cNvSpPr>
              <a:spLocks/>
            </p:cNvSpPr>
            <p:nvPr/>
          </p:nvSpPr>
          <p:spPr bwMode="auto">
            <a:xfrm>
              <a:off x="1106201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76"/>
            <p:cNvSpPr>
              <a:spLocks/>
            </p:cNvSpPr>
            <p:nvPr userDrawn="1"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81"/>
            <p:cNvSpPr>
              <a:spLocks/>
            </p:cNvSpPr>
            <p:nvPr/>
          </p:nvSpPr>
          <p:spPr bwMode="auto">
            <a:xfrm>
              <a:off x="993203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82"/>
            <p:cNvSpPr>
              <a:spLocks/>
            </p:cNvSpPr>
            <p:nvPr/>
          </p:nvSpPr>
          <p:spPr bwMode="auto">
            <a:xfrm>
              <a:off x="10495805" y="4900662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83"/>
            <p:cNvSpPr>
              <a:spLocks/>
            </p:cNvSpPr>
            <p:nvPr/>
          </p:nvSpPr>
          <p:spPr bwMode="auto">
            <a:xfrm>
              <a:off x="1106201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92"/>
            <p:cNvSpPr>
              <a:spLocks/>
            </p:cNvSpPr>
            <p:nvPr/>
          </p:nvSpPr>
          <p:spPr bwMode="auto">
            <a:xfrm>
              <a:off x="10495805" y="5879331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57" name="Pentagon 156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9487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 userDrawn="1"/>
        </p:nvGrpSpPr>
        <p:grpSpPr>
          <a:xfrm>
            <a:off x="-1398494" y="-5740"/>
            <a:ext cx="5652489" cy="6863740"/>
            <a:chOff x="5973431" y="0"/>
            <a:chExt cx="6218569" cy="6858000"/>
          </a:xfrm>
        </p:grpSpPr>
        <p:sp>
          <p:nvSpPr>
            <p:cNvPr id="61" name="Freeform 28"/>
            <p:cNvSpPr>
              <a:spLocks/>
            </p:cNvSpPr>
            <p:nvPr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103414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1"/>
            <p:cNvSpPr>
              <a:spLocks/>
            </p:cNvSpPr>
            <p:nvPr/>
          </p:nvSpPr>
          <p:spPr bwMode="auto">
            <a:xfrm>
              <a:off x="7669626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33"/>
            <p:cNvSpPr>
              <a:spLocks/>
            </p:cNvSpPr>
            <p:nvPr/>
          </p:nvSpPr>
          <p:spPr bwMode="auto">
            <a:xfrm>
              <a:off x="9365820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10495804" y="0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35"/>
            <p:cNvSpPr>
              <a:spLocks/>
            </p:cNvSpPr>
            <p:nvPr/>
          </p:nvSpPr>
          <p:spPr bwMode="auto">
            <a:xfrm>
              <a:off x="1106201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38"/>
            <p:cNvSpPr>
              <a:spLocks/>
            </p:cNvSpPr>
            <p:nvPr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40"/>
            <p:cNvSpPr>
              <a:spLocks/>
            </p:cNvSpPr>
            <p:nvPr/>
          </p:nvSpPr>
          <p:spPr bwMode="auto">
            <a:xfrm>
              <a:off x="7669626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42"/>
            <p:cNvSpPr>
              <a:spLocks/>
            </p:cNvSpPr>
            <p:nvPr/>
          </p:nvSpPr>
          <p:spPr bwMode="auto">
            <a:xfrm>
              <a:off x="8799608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9932032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45"/>
            <p:cNvSpPr>
              <a:spLocks/>
            </p:cNvSpPr>
            <p:nvPr/>
          </p:nvSpPr>
          <p:spPr bwMode="auto">
            <a:xfrm>
              <a:off x="1106201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47"/>
            <p:cNvSpPr>
              <a:spLocks/>
            </p:cNvSpPr>
            <p:nvPr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Freeform 49"/>
            <p:cNvSpPr>
              <a:spLocks/>
            </p:cNvSpPr>
            <p:nvPr/>
          </p:nvSpPr>
          <p:spPr bwMode="auto">
            <a:xfrm>
              <a:off x="7103414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50"/>
            <p:cNvSpPr>
              <a:spLocks/>
            </p:cNvSpPr>
            <p:nvPr/>
          </p:nvSpPr>
          <p:spPr bwMode="auto">
            <a:xfrm>
              <a:off x="766962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52"/>
            <p:cNvSpPr>
              <a:spLocks/>
            </p:cNvSpPr>
            <p:nvPr/>
          </p:nvSpPr>
          <p:spPr bwMode="auto">
            <a:xfrm>
              <a:off x="9365820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53"/>
            <p:cNvSpPr>
              <a:spLocks/>
            </p:cNvSpPr>
            <p:nvPr/>
          </p:nvSpPr>
          <p:spPr bwMode="auto">
            <a:xfrm>
              <a:off x="9932032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54"/>
            <p:cNvSpPr>
              <a:spLocks/>
            </p:cNvSpPr>
            <p:nvPr/>
          </p:nvSpPr>
          <p:spPr bwMode="auto">
            <a:xfrm>
              <a:off x="10495805" y="1957336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55"/>
            <p:cNvSpPr>
              <a:spLocks/>
            </p:cNvSpPr>
            <p:nvPr/>
          </p:nvSpPr>
          <p:spPr bwMode="auto">
            <a:xfrm>
              <a:off x="1106201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Freeform 58"/>
            <p:cNvSpPr>
              <a:spLocks/>
            </p:cNvSpPr>
            <p:nvPr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63"/>
            <p:cNvSpPr>
              <a:spLocks/>
            </p:cNvSpPr>
            <p:nvPr/>
          </p:nvSpPr>
          <p:spPr bwMode="auto">
            <a:xfrm>
              <a:off x="993203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64"/>
            <p:cNvSpPr>
              <a:spLocks/>
            </p:cNvSpPr>
            <p:nvPr/>
          </p:nvSpPr>
          <p:spPr bwMode="auto">
            <a:xfrm>
              <a:off x="10495805" y="2936005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72"/>
            <p:cNvSpPr>
              <a:spLocks/>
            </p:cNvSpPr>
            <p:nvPr/>
          </p:nvSpPr>
          <p:spPr bwMode="auto">
            <a:xfrm>
              <a:off x="10495805" y="3917114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73"/>
            <p:cNvSpPr>
              <a:spLocks/>
            </p:cNvSpPr>
            <p:nvPr/>
          </p:nvSpPr>
          <p:spPr bwMode="auto">
            <a:xfrm>
              <a:off x="1106201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76"/>
            <p:cNvSpPr>
              <a:spLocks/>
            </p:cNvSpPr>
            <p:nvPr userDrawn="1"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81"/>
            <p:cNvSpPr>
              <a:spLocks/>
            </p:cNvSpPr>
            <p:nvPr/>
          </p:nvSpPr>
          <p:spPr bwMode="auto">
            <a:xfrm>
              <a:off x="993203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82"/>
            <p:cNvSpPr>
              <a:spLocks/>
            </p:cNvSpPr>
            <p:nvPr/>
          </p:nvSpPr>
          <p:spPr bwMode="auto">
            <a:xfrm>
              <a:off x="10495805" y="4900662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83"/>
            <p:cNvSpPr>
              <a:spLocks/>
            </p:cNvSpPr>
            <p:nvPr/>
          </p:nvSpPr>
          <p:spPr bwMode="auto">
            <a:xfrm>
              <a:off x="1106201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92"/>
            <p:cNvSpPr>
              <a:spLocks/>
            </p:cNvSpPr>
            <p:nvPr/>
          </p:nvSpPr>
          <p:spPr bwMode="auto">
            <a:xfrm>
              <a:off x="10495805" y="5879331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57" name="Pentagon 156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69784" y="545147"/>
            <a:ext cx="576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217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693444" y="1574801"/>
            <a:ext cx="4758929" cy="4759325"/>
          </a:xfrm>
        </p:spPr>
        <p:txBody>
          <a:bodyPr/>
          <a:lstStyle/>
          <a:p>
            <a:endParaRPr lang="id-ID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-1398494" y="-5740"/>
            <a:ext cx="5652489" cy="6863740"/>
            <a:chOff x="5973431" y="0"/>
            <a:chExt cx="6218569" cy="6858000"/>
          </a:xfrm>
        </p:grpSpPr>
        <p:sp>
          <p:nvSpPr>
            <p:cNvPr id="62" name="Freeform 28"/>
            <p:cNvSpPr>
              <a:spLocks/>
            </p:cNvSpPr>
            <p:nvPr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>
              <a:off x="7103414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>
              <a:off x="7669626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33"/>
            <p:cNvSpPr>
              <a:spLocks/>
            </p:cNvSpPr>
            <p:nvPr/>
          </p:nvSpPr>
          <p:spPr bwMode="auto">
            <a:xfrm>
              <a:off x="9365820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34"/>
            <p:cNvSpPr>
              <a:spLocks/>
            </p:cNvSpPr>
            <p:nvPr/>
          </p:nvSpPr>
          <p:spPr bwMode="auto">
            <a:xfrm>
              <a:off x="10495804" y="0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1106201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38"/>
            <p:cNvSpPr>
              <a:spLocks/>
            </p:cNvSpPr>
            <p:nvPr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40"/>
            <p:cNvSpPr>
              <a:spLocks/>
            </p:cNvSpPr>
            <p:nvPr/>
          </p:nvSpPr>
          <p:spPr bwMode="auto">
            <a:xfrm>
              <a:off x="7669626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42"/>
            <p:cNvSpPr>
              <a:spLocks/>
            </p:cNvSpPr>
            <p:nvPr/>
          </p:nvSpPr>
          <p:spPr bwMode="auto">
            <a:xfrm>
              <a:off x="8799608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44"/>
            <p:cNvSpPr>
              <a:spLocks/>
            </p:cNvSpPr>
            <p:nvPr/>
          </p:nvSpPr>
          <p:spPr bwMode="auto">
            <a:xfrm>
              <a:off x="9932032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45"/>
            <p:cNvSpPr>
              <a:spLocks/>
            </p:cNvSpPr>
            <p:nvPr/>
          </p:nvSpPr>
          <p:spPr bwMode="auto">
            <a:xfrm>
              <a:off x="1106201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Freeform 47"/>
            <p:cNvSpPr>
              <a:spLocks/>
            </p:cNvSpPr>
            <p:nvPr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49"/>
            <p:cNvSpPr>
              <a:spLocks/>
            </p:cNvSpPr>
            <p:nvPr/>
          </p:nvSpPr>
          <p:spPr bwMode="auto">
            <a:xfrm>
              <a:off x="7103414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50"/>
            <p:cNvSpPr>
              <a:spLocks/>
            </p:cNvSpPr>
            <p:nvPr/>
          </p:nvSpPr>
          <p:spPr bwMode="auto">
            <a:xfrm>
              <a:off x="766962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52"/>
            <p:cNvSpPr>
              <a:spLocks/>
            </p:cNvSpPr>
            <p:nvPr/>
          </p:nvSpPr>
          <p:spPr bwMode="auto">
            <a:xfrm>
              <a:off x="9365820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53"/>
            <p:cNvSpPr>
              <a:spLocks/>
            </p:cNvSpPr>
            <p:nvPr/>
          </p:nvSpPr>
          <p:spPr bwMode="auto">
            <a:xfrm>
              <a:off x="9932032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54"/>
            <p:cNvSpPr>
              <a:spLocks/>
            </p:cNvSpPr>
            <p:nvPr/>
          </p:nvSpPr>
          <p:spPr bwMode="auto">
            <a:xfrm>
              <a:off x="10495805" y="1957336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Freeform 55"/>
            <p:cNvSpPr>
              <a:spLocks/>
            </p:cNvSpPr>
            <p:nvPr/>
          </p:nvSpPr>
          <p:spPr bwMode="auto">
            <a:xfrm>
              <a:off x="1106201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Freeform 58"/>
            <p:cNvSpPr>
              <a:spLocks/>
            </p:cNvSpPr>
            <p:nvPr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63"/>
            <p:cNvSpPr>
              <a:spLocks/>
            </p:cNvSpPr>
            <p:nvPr/>
          </p:nvSpPr>
          <p:spPr bwMode="auto">
            <a:xfrm>
              <a:off x="993203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64"/>
            <p:cNvSpPr>
              <a:spLocks/>
            </p:cNvSpPr>
            <p:nvPr/>
          </p:nvSpPr>
          <p:spPr bwMode="auto">
            <a:xfrm>
              <a:off x="10495805" y="2936005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72"/>
            <p:cNvSpPr>
              <a:spLocks/>
            </p:cNvSpPr>
            <p:nvPr/>
          </p:nvSpPr>
          <p:spPr bwMode="auto">
            <a:xfrm>
              <a:off x="10495805" y="3917114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73"/>
            <p:cNvSpPr>
              <a:spLocks/>
            </p:cNvSpPr>
            <p:nvPr/>
          </p:nvSpPr>
          <p:spPr bwMode="auto">
            <a:xfrm>
              <a:off x="1106201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Freeform 76"/>
            <p:cNvSpPr>
              <a:spLocks/>
            </p:cNvSpPr>
            <p:nvPr userDrawn="1"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81"/>
            <p:cNvSpPr>
              <a:spLocks/>
            </p:cNvSpPr>
            <p:nvPr/>
          </p:nvSpPr>
          <p:spPr bwMode="auto">
            <a:xfrm>
              <a:off x="993203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82"/>
            <p:cNvSpPr>
              <a:spLocks/>
            </p:cNvSpPr>
            <p:nvPr/>
          </p:nvSpPr>
          <p:spPr bwMode="auto">
            <a:xfrm>
              <a:off x="10495805" y="4900662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83"/>
            <p:cNvSpPr>
              <a:spLocks/>
            </p:cNvSpPr>
            <p:nvPr/>
          </p:nvSpPr>
          <p:spPr bwMode="auto">
            <a:xfrm>
              <a:off x="1106201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Freeform 92"/>
            <p:cNvSpPr>
              <a:spLocks/>
            </p:cNvSpPr>
            <p:nvPr/>
          </p:nvSpPr>
          <p:spPr bwMode="auto">
            <a:xfrm>
              <a:off x="10495805" y="5879331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58" name="Pentagon 157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887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 userDrawn="1"/>
        </p:nvGrpSpPr>
        <p:grpSpPr>
          <a:xfrm>
            <a:off x="-1398494" y="-5740"/>
            <a:ext cx="5652489" cy="6863740"/>
            <a:chOff x="5973431" y="0"/>
            <a:chExt cx="6218569" cy="6858000"/>
          </a:xfrm>
        </p:grpSpPr>
        <p:sp>
          <p:nvSpPr>
            <p:cNvPr id="62" name="Freeform 28"/>
            <p:cNvSpPr>
              <a:spLocks/>
            </p:cNvSpPr>
            <p:nvPr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>
              <a:off x="7103414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>
              <a:off x="7669626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33"/>
            <p:cNvSpPr>
              <a:spLocks/>
            </p:cNvSpPr>
            <p:nvPr/>
          </p:nvSpPr>
          <p:spPr bwMode="auto">
            <a:xfrm>
              <a:off x="9365820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34"/>
            <p:cNvSpPr>
              <a:spLocks/>
            </p:cNvSpPr>
            <p:nvPr/>
          </p:nvSpPr>
          <p:spPr bwMode="auto">
            <a:xfrm>
              <a:off x="10495804" y="0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1106201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38"/>
            <p:cNvSpPr>
              <a:spLocks/>
            </p:cNvSpPr>
            <p:nvPr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40"/>
            <p:cNvSpPr>
              <a:spLocks/>
            </p:cNvSpPr>
            <p:nvPr/>
          </p:nvSpPr>
          <p:spPr bwMode="auto">
            <a:xfrm>
              <a:off x="7669626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42"/>
            <p:cNvSpPr>
              <a:spLocks/>
            </p:cNvSpPr>
            <p:nvPr/>
          </p:nvSpPr>
          <p:spPr bwMode="auto">
            <a:xfrm>
              <a:off x="8799608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44"/>
            <p:cNvSpPr>
              <a:spLocks/>
            </p:cNvSpPr>
            <p:nvPr/>
          </p:nvSpPr>
          <p:spPr bwMode="auto">
            <a:xfrm>
              <a:off x="9932032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45"/>
            <p:cNvSpPr>
              <a:spLocks/>
            </p:cNvSpPr>
            <p:nvPr/>
          </p:nvSpPr>
          <p:spPr bwMode="auto">
            <a:xfrm>
              <a:off x="1106201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Freeform 47"/>
            <p:cNvSpPr>
              <a:spLocks/>
            </p:cNvSpPr>
            <p:nvPr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49"/>
            <p:cNvSpPr>
              <a:spLocks/>
            </p:cNvSpPr>
            <p:nvPr/>
          </p:nvSpPr>
          <p:spPr bwMode="auto">
            <a:xfrm>
              <a:off x="7103414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50"/>
            <p:cNvSpPr>
              <a:spLocks/>
            </p:cNvSpPr>
            <p:nvPr/>
          </p:nvSpPr>
          <p:spPr bwMode="auto">
            <a:xfrm>
              <a:off x="766962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52"/>
            <p:cNvSpPr>
              <a:spLocks/>
            </p:cNvSpPr>
            <p:nvPr/>
          </p:nvSpPr>
          <p:spPr bwMode="auto">
            <a:xfrm>
              <a:off x="9365820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53"/>
            <p:cNvSpPr>
              <a:spLocks/>
            </p:cNvSpPr>
            <p:nvPr/>
          </p:nvSpPr>
          <p:spPr bwMode="auto">
            <a:xfrm>
              <a:off x="9932032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54"/>
            <p:cNvSpPr>
              <a:spLocks/>
            </p:cNvSpPr>
            <p:nvPr/>
          </p:nvSpPr>
          <p:spPr bwMode="auto">
            <a:xfrm>
              <a:off x="10495805" y="1957336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Freeform 55"/>
            <p:cNvSpPr>
              <a:spLocks/>
            </p:cNvSpPr>
            <p:nvPr/>
          </p:nvSpPr>
          <p:spPr bwMode="auto">
            <a:xfrm>
              <a:off x="1106201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Freeform 58"/>
            <p:cNvSpPr>
              <a:spLocks/>
            </p:cNvSpPr>
            <p:nvPr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63"/>
            <p:cNvSpPr>
              <a:spLocks/>
            </p:cNvSpPr>
            <p:nvPr/>
          </p:nvSpPr>
          <p:spPr bwMode="auto">
            <a:xfrm>
              <a:off x="993203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64"/>
            <p:cNvSpPr>
              <a:spLocks/>
            </p:cNvSpPr>
            <p:nvPr/>
          </p:nvSpPr>
          <p:spPr bwMode="auto">
            <a:xfrm>
              <a:off x="10495805" y="2936005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72"/>
            <p:cNvSpPr>
              <a:spLocks/>
            </p:cNvSpPr>
            <p:nvPr/>
          </p:nvSpPr>
          <p:spPr bwMode="auto">
            <a:xfrm>
              <a:off x="10495805" y="3917114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73"/>
            <p:cNvSpPr>
              <a:spLocks/>
            </p:cNvSpPr>
            <p:nvPr/>
          </p:nvSpPr>
          <p:spPr bwMode="auto">
            <a:xfrm>
              <a:off x="1106201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Freeform 76"/>
            <p:cNvSpPr>
              <a:spLocks/>
            </p:cNvSpPr>
            <p:nvPr userDrawn="1"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81"/>
            <p:cNvSpPr>
              <a:spLocks/>
            </p:cNvSpPr>
            <p:nvPr/>
          </p:nvSpPr>
          <p:spPr bwMode="auto">
            <a:xfrm>
              <a:off x="993203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82"/>
            <p:cNvSpPr>
              <a:spLocks/>
            </p:cNvSpPr>
            <p:nvPr/>
          </p:nvSpPr>
          <p:spPr bwMode="auto">
            <a:xfrm>
              <a:off x="10495805" y="4900662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83"/>
            <p:cNvSpPr>
              <a:spLocks/>
            </p:cNvSpPr>
            <p:nvPr/>
          </p:nvSpPr>
          <p:spPr bwMode="auto">
            <a:xfrm>
              <a:off x="1106201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Freeform 92"/>
            <p:cNvSpPr>
              <a:spLocks/>
            </p:cNvSpPr>
            <p:nvPr/>
          </p:nvSpPr>
          <p:spPr bwMode="auto">
            <a:xfrm>
              <a:off x="10495805" y="5879331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58" name="Pentagon 157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16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14875" y="2031320"/>
            <a:ext cx="4737498" cy="3578906"/>
          </a:xfrm>
        </p:spPr>
      </p:sp>
    </p:spTree>
    <p:extLst>
      <p:ext uri="{BB962C8B-B14F-4D97-AF65-F5344CB8AC3E}">
        <p14:creationId xmlns:p14="http://schemas.microsoft.com/office/powerpoint/2010/main" val="110052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0414" y="1368304"/>
            <a:ext cx="2124000" cy="212400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-1398494" y="-5740"/>
            <a:ext cx="5652489" cy="6863740"/>
            <a:chOff x="5973431" y="0"/>
            <a:chExt cx="6218569" cy="6858000"/>
          </a:xfrm>
        </p:grpSpPr>
        <p:sp>
          <p:nvSpPr>
            <p:cNvPr id="62" name="Freeform 28"/>
            <p:cNvSpPr>
              <a:spLocks/>
            </p:cNvSpPr>
            <p:nvPr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>
              <a:off x="7103414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>
              <a:off x="7669626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33"/>
            <p:cNvSpPr>
              <a:spLocks/>
            </p:cNvSpPr>
            <p:nvPr/>
          </p:nvSpPr>
          <p:spPr bwMode="auto">
            <a:xfrm>
              <a:off x="9365820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34"/>
            <p:cNvSpPr>
              <a:spLocks/>
            </p:cNvSpPr>
            <p:nvPr/>
          </p:nvSpPr>
          <p:spPr bwMode="auto">
            <a:xfrm>
              <a:off x="10495804" y="0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1106201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38"/>
            <p:cNvSpPr>
              <a:spLocks/>
            </p:cNvSpPr>
            <p:nvPr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40"/>
            <p:cNvSpPr>
              <a:spLocks/>
            </p:cNvSpPr>
            <p:nvPr/>
          </p:nvSpPr>
          <p:spPr bwMode="auto">
            <a:xfrm>
              <a:off x="7669626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42"/>
            <p:cNvSpPr>
              <a:spLocks/>
            </p:cNvSpPr>
            <p:nvPr/>
          </p:nvSpPr>
          <p:spPr bwMode="auto">
            <a:xfrm>
              <a:off x="8799608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44"/>
            <p:cNvSpPr>
              <a:spLocks/>
            </p:cNvSpPr>
            <p:nvPr/>
          </p:nvSpPr>
          <p:spPr bwMode="auto">
            <a:xfrm>
              <a:off x="9932032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45"/>
            <p:cNvSpPr>
              <a:spLocks/>
            </p:cNvSpPr>
            <p:nvPr/>
          </p:nvSpPr>
          <p:spPr bwMode="auto">
            <a:xfrm>
              <a:off x="1106201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Freeform 47"/>
            <p:cNvSpPr>
              <a:spLocks/>
            </p:cNvSpPr>
            <p:nvPr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49"/>
            <p:cNvSpPr>
              <a:spLocks/>
            </p:cNvSpPr>
            <p:nvPr/>
          </p:nvSpPr>
          <p:spPr bwMode="auto">
            <a:xfrm>
              <a:off x="7103414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50"/>
            <p:cNvSpPr>
              <a:spLocks/>
            </p:cNvSpPr>
            <p:nvPr/>
          </p:nvSpPr>
          <p:spPr bwMode="auto">
            <a:xfrm>
              <a:off x="766962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52"/>
            <p:cNvSpPr>
              <a:spLocks/>
            </p:cNvSpPr>
            <p:nvPr/>
          </p:nvSpPr>
          <p:spPr bwMode="auto">
            <a:xfrm>
              <a:off x="9365820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53"/>
            <p:cNvSpPr>
              <a:spLocks/>
            </p:cNvSpPr>
            <p:nvPr/>
          </p:nvSpPr>
          <p:spPr bwMode="auto">
            <a:xfrm>
              <a:off x="9932032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54"/>
            <p:cNvSpPr>
              <a:spLocks/>
            </p:cNvSpPr>
            <p:nvPr/>
          </p:nvSpPr>
          <p:spPr bwMode="auto">
            <a:xfrm>
              <a:off x="10495805" y="1957336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Freeform 55"/>
            <p:cNvSpPr>
              <a:spLocks/>
            </p:cNvSpPr>
            <p:nvPr/>
          </p:nvSpPr>
          <p:spPr bwMode="auto">
            <a:xfrm>
              <a:off x="1106201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Freeform 58"/>
            <p:cNvSpPr>
              <a:spLocks/>
            </p:cNvSpPr>
            <p:nvPr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63"/>
            <p:cNvSpPr>
              <a:spLocks/>
            </p:cNvSpPr>
            <p:nvPr/>
          </p:nvSpPr>
          <p:spPr bwMode="auto">
            <a:xfrm>
              <a:off x="993203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64"/>
            <p:cNvSpPr>
              <a:spLocks/>
            </p:cNvSpPr>
            <p:nvPr/>
          </p:nvSpPr>
          <p:spPr bwMode="auto">
            <a:xfrm>
              <a:off x="10495805" y="2936005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72"/>
            <p:cNvSpPr>
              <a:spLocks/>
            </p:cNvSpPr>
            <p:nvPr/>
          </p:nvSpPr>
          <p:spPr bwMode="auto">
            <a:xfrm>
              <a:off x="10495805" y="3917114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73"/>
            <p:cNvSpPr>
              <a:spLocks/>
            </p:cNvSpPr>
            <p:nvPr/>
          </p:nvSpPr>
          <p:spPr bwMode="auto">
            <a:xfrm>
              <a:off x="1106201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Freeform 76"/>
            <p:cNvSpPr>
              <a:spLocks/>
            </p:cNvSpPr>
            <p:nvPr userDrawn="1"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81"/>
            <p:cNvSpPr>
              <a:spLocks/>
            </p:cNvSpPr>
            <p:nvPr/>
          </p:nvSpPr>
          <p:spPr bwMode="auto">
            <a:xfrm>
              <a:off x="993203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82"/>
            <p:cNvSpPr>
              <a:spLocks/>
            </p:cNvSpPr>
            <p:nvPr/>
          </p:nvSpPr>
          <p:spPr bwMode="auto">
            <a:xfrm>
              <a:off x="10495805" y="4900662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83"/>
            <p:cNvSpPr>
              <a:spLocks/>
            </p:cNvSpPr>
            <p:nvPr/>
          </p:nvSpPr>
          <p:spPr bwMode="auto">
            <a:xfrm>
              <a:off x="1106201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Freeform 92"/>
            <p:cNvSpPr>
              <a:spLocks/>
            </p:cNvSpPr>
            <p:nvPr/>
          </p:nvSpPr>
          <p:spPr bwMode="auto">
            <a:xfrm>
              <a:off x="10495805" y="5879331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58" name="Pentagon 157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622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01903" y="2936005"/>
            <a:ext cx="2268000" cy="2268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55644" y="4150539"/>
            <a:ext cx="1656000" cy="1656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7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821215" y="4112439"/>
            <a:ext cx="1620000" cy="1620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7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891019" y="2004333"/>
            <a:ext cx="1764000" cy="1764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640786" y="1821049"/>
            <a:ext cx="2124000" cy="2124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79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22154" y="1223099"/>
            <a:ext cx="1620000" cy="1620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-1398494" y="-5740"/>
            <a:ext cx="5652489" cy="6863740"/>
            <a:chOff x="5973431" y="0"/>
            <a:chExt cx="6218569" cy="6858000"/>
          </a:xfrm>
        </p:grpSpPr>
        <p:sp>
          <p:nvSpPr>
            <p:cNvPr id="80" name="Freeform 28"/>
            <p:cNvSpPr>
              <a:spLocks/>
            </p:cNvSpPr>
            <p:nvPr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30"/>
            <p:cNvSpPr>
              <a:spLocks/>
            </p:cNvSpPr>
            <p:nvPr/>
          </p:nvSpPr>
          <p:spPr bwMode="auto">
            <a:xfrm>
              <a:off x="7103414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31"/>
            <p:cNvSpPr>
              <a:spLocks/>
            </p:cNvSpPr>
            <p:nvPr/>
          </p:nvSpPr>
          <p:spPr bwMode="auto">
            <a:xfrm>
              <a:off x="7669626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33"/>
            <p:cNvSpPr>
              <a:spLocks/>
            </p:cNvSpPr>
            <p:nvPr/>
          </p:nvSpPr>
          <p:spPr bwMode="auto">
            <a:xfrm>
              <a:off x="9365820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34"/>
            <p:cNvSpPr>
              <a:spLocks/>
            </p:cNvSpPr>
            <p:nvPr/>
          </p:nvSpPr>
          <p:spPr bwMode="auto">
            <a:xfrm>
              <a:off x="10495804" y="0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35"/>
            <p:cNvSpPr>
              <a:spLocks/>
            </p:cNvSpPr>
            <p:nvPr/>
          </p:nvSpPr>
          <p:spPr bwMode="auto">
            <a:xfrm>
              <a:off x="1106201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38"/>
            <p:cNvSpPr>
              <a:spLocks/>
            </p:cNvSpPr>
            <p:nvPr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Freeform 40"/>
            <p:cNvSpPr>
              <a:spLocks/>
            </p:cNvSpPr>
            <p:nvPr/>
          </p:nvSpPr>
          <p:spPr bwMode="auto">
            <a:xfrm>
              <a:off x="7669626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42"/>
            <p:cNvSpPr>
              <a:spLocks/>
            </p:cNvSpPr>
            <p:nvPr/>
          </p:nvSpPr>
          <p:spPr bwMode="auto">
            <a:xfrm>
              <a:off x="8799608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44"/>
            <p:cNvSpPr>
              <a:spLocks/>
            </p:cNvSpPr>
            <p:nvPr/>
          </p:nvSpPr>
          <p:spPr bwMode="auto">
            <a:xfrm>
              <a:off x="9932032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45"/>
            <p:cNvSpPr>
              <a:spLocks/>
            </p:cNvSpPr>
            <p:nvPr/>
          </p:nvSpPr>
          <p:spPr bwMode="auto">
            <a:xfrm>
              <a:off x="1106201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7103414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766962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9365820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9932032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0495805" y="1957336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106201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Freeform 58"/>
            <p:cNvSpPr>
              <a:spLocks/>
            </p:cNvSpPr>
            <p:nvPr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63"/>
            <p:cNvSpPr>
              <a:spLocks/>
            </p:cNvSpPr>
            <p:nvPr/>
          </p:nvSpPr>
          <p:spPr bwMode="auto">
            <a:xfrm>
              <a:off x="993203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64"/>
            <p:cNvSpPr>
              <a:spLocks/>
            </p:cNvSpPr>
            <p:nvPr/>
          </p:nvSpPr>
          <p:spPr bwMode="auto">
            <a:xfrm>
              <a:off x="10495805" y="2936005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72"/>
            <p:cNvSpPr>
              <a:spLocks/>
            </p:cNvSpPr>
            <p:nvPr/>
          </p:nvSpPr>
          <p:spPr bwMode="auto">
            <a:xfrm>
              <a:off x="10495805" y="3917114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73"/>
            <p:cNvSpPr>
              <a:spLocks/>
            </p:cNvSpPr>
            <p:nvPr/>
          </p:nvSpPr>
          <p:spPr bwMode="auto">
            <a:xfrm>
              <a:off x="1106201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76"/>
            <p:cNvSpPr>
              <a:spLocks/>
            </p:cNvSpPr>
            <p:nvPr userDrawn="1"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81"/>
            <p:cNvSpPr>
              <a:spLocks/>
            </p:cNvSpPr>
            <p:nvPr/>
          </p:nvSpPr>
          <p:spPr bwMode="auto">
            <a:xfrm>
              <a:off x="993203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82"/>
            <p:cNvSpPr>
              <a:spLocks/>
            </p:cNvSpPr>
            <p:nvPr/>
          </p:nvSpPr>
          <p:spPr bwMode="auto">
            <a:xfrm>
              <a:off x="10495805" y="4900662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Freeform 83"/>
            <p:cNvSpPr>
              <a:spLocks/>
            </p:cNvSpPr>
            <p:nvPr/>
          </p:nvSpPr>
          <p:spPr bwMode="auto">
            <a:xfrm>
              <a:off x="1106201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Freeform 92"/>
            <p:cNvSpPr>
              <a:spLocks/>
            </p:cNvSpPr>
            <p:nvPr/>
          </p:nvSpPr>
          <p:spPr bwMode="auto">
            <a:xfrm>
              <a:off x="10495805" y="5879331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65" name="Pentagon 164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1570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220567" y="-504039"/>
            <a:ext cx="9736471" cy="4523595"/>
            <a:chOff x="978668" y="-504039"/>
            <a:chExt cx="10775113" cy="4523595"/>
          </a:xfrm>
        </p:grpSpPr>
        <p:sp>
          <p:nvSpPr>
            <p:cNvPr id="178" name="Freeform 50"/>
            <p:cNvSpPr>
              <a:spLocks/>
            </p:cNvSpPr>
            <p:nvPr userDrawn="1"/>
          </p:nvSpPr>
          <p:spPr bwMode="auto">
            <a:xfrm rot="5400000">
              <a:off x="10699455" y="13783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 rot="5400000">
              <a:off x="5803673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32"/>
            <p:cNvSpPr>
              <a:spLocks/>
            </p:cNvSpPr>
            <p:nvPr/>
          </p:nvSpPr>
          <p:spPr bwMode="auto">
            <a:xfrm rot="5400000">
              <a:off x="5802452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33"/>
            <p:cNvSpPr>
              <a:spLocks/>
            </p:cNvSpPr>
            <p:nvPr/>
          </p:nvSpPr>
          <p:spPr bwMode="auto">
            <a:xfrm rot="5400000">
              <a:off x="5803673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34"/>
            <p:cNvSpPr>
              <a:spLocks/>
            </p:cNvSpPr>
            <p:nvPr/>
          </p:nvSpPr>
          <p:spPr bwMode="auto">
            <a:xfrm rot="5400000">
              <a:off x="5804893" y="2397797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 rot="5400000">
              <a:off x="5803673" y="296523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40"/>
            <p:cNvSpPr>
              <a:spLocks/>
            </p:cNvSpPr>
            <p:nvPr/>
          </p:nvSpPr>
          <p:spPr bwMode="auto">
            <a:xfrm rot="5400000">
              <a:off x="4825004" y="-4271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41"/>
            <p:cNvSpPr>
              <a:spLocks/>
            </p:cNvSpPr>
            <p:nvPr/>
          </p:nvSpPr>
          <p:spPr bwMode="auto">
            <a:xfrm rot="5400000">
              <a:off x="4822564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42"/>
            <p:cNvSpPr>
              <a:spLocks/>
            </p:cNvSpPr>
            <p:nvPr/>
          </p:nvSpPr>
          <p:spPr bwMode="auto">
            <a:xfrm rot="5400000">
              <a:off x="4823783" y="70404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43"/>
            <p:cNvSpPr>
              <a:spLocks/>
            </p:cNvSpPr>
            <p:nvPr/>
          </p:nvSpPr>
          <p:spPr bwMode="auto">
            <a:xfrm rot="5400000">
              <a:off x="4822564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44"/>
            <p:cNvSpPr>
              <a:spLocks/>
            </p:cNvSpPr>
            <p:nvPr/>
          </p:nvSpPr>
          <p:spPr bwMode="auto">
            <a:xfrm rot="5400000">
              <a:off x="4825004" y="183524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45"/>
            <p:cNvSpPr>
              <a:spLocks/>
            </p:cNvSpPr>
            <p:nvPr/>
          </p:nvSpPr>
          <p:spPr bwMode="auto">
            <a:xfrm rot="5400000">
              <a:off x="4825004" y="29652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50"/>
            <p:cNvSpPr>
              <a:spLocks/>
            </p:cNvSpPr>
            <p:nvPr/>
          </p:nvSpPr>
          <p:spPr bwMode="auto">
            <a:xfrm rot="5400000">
              <a:off x="3846337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51"/>
            <p:cNvSpPr>
              <a:spLocks/>
            </p:cNvSpPr>
            <p:nvPr/>
          </p:nvSpPr>
          <p:spPr bwMode="auto">
            <a:xfrm rot="5400000">
              <a:off x="3846337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52"/>
            <p:cNvSpPr>
              <a:spLocks/>
            </p:cNvSpPr>
            <p:nvPr/>
          </p:nvSpPr>
          <p:spPr bwMode="auto">
            <a:xfrm rot="5400000">
              <a:off x="3846337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53"/>
            <p:cNvSpPr>
              <a:spLocks/>
            </p:cNvSpPr>
            <p:nvPr/>
          </p:nvSpPr>
          <p:spPr bwMode="auto">
            <a:xfrm rot="5400000">
              <a:off x="3846337" y="183524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54"/>
            <p:cNvSpPr>
              <a:spLocks/>
            </p:cNvSpPr>
            <p:nvPr/>
          </p:nvSpPr>
          <p:spPr bwMode="auto">
            <a:xfrm rot="5400000">
              <a:off x="3847557" y="2397798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Freeform 55"/>
            <p:cNvSpPr>
              <a:spLocks/>
            </p:cNvSpPr>
            <p:nvPr/>
          </p:nvSpPr>
          <p:spPr bwMode="auto">
            <a:xfrm rot="5400000">
              <a:off x="3846337" y="296522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61"/>
            <p:cNvSpPr>
              <a:spLocks/>
            </p:cNvSpPr>
            <p:nvPr/>
          </p:nvSpPr>
          <p:spPr bwMode="auto">
            <a:xfrm rot="5400000">
              <a:off x="2866448" y="137832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62"/>
            <p:cNvSpPr>
              <a:spLocks/>
            </p:cNvSpPr>
            <p:nvPr/>
          </p:nvSpPr>
          <p:spPr bwMode="auto">
            <a:xfrm rot="5400000">
              <a:off x="2865227" y="702822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63"/>
            <p:cNvSpPr>
              <a:spLocks/>
            </p:cNvSpPr>
            <p:nvPr/>
          </p:nvSpPr>
          <p:spPr bwMode="auto">
            <a:xfrm rot="5400000">
              <a:off x="2866448" y="183402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64"/>
            <p:cNvSpPr>
              <a:spLocks/>
            </p:cNvSpPr>
            <p:nvPr/>
          </p:nvSpPr>
          <p:spPr bwMode="auto">
            <a:xfrm rot="5400000">
              <a:off x="2867668" y="2396578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68"/>
            <p:cNvSpPr>
              <a:spLocks/>
            </p:cNvSpPr>
            <p:nvPr/>
          </p:nvSpPr>
          <p:spPr bwMode="auto">
            <a:xfrm rot="5400000">
              <a:off x="1884118" y="-429601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69"/>
            <p:cNvSpPr>
              <a:spLocks/>
            </p:cNvSpPr>
            <p:nvPr/>
          </p:nvSpPr>
          <p:spPr bwMode="auto">
            <a:xfrm rot="5400000">
              <a:off x="1884118" y="136611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70"/>
            <p:cNvSpPr>
              <a:spLocks/>
            </p:cNvSpPr>
            <p:nvPr/>
          </p:nvSpPr>
          <p:spPr bwMode="auto">
            <a:xfrm rot="5400000">
              <a:off x="1882898" y="701602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71"/>
            <p:cNvSpPr>
              <a:spLocks/>
            </p:cNvSpPr>
            <p:nvPr/>
          </p:nvSpPr>
          <p:spPr bwMode="auto">
            <a:xfrm rot="5400000">
              <a:off x="1884118" y="1266593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72"/>
            <p:cNvSpPr>
              <a:spLocks/>
            </p:cNvSpPr>
            <p:nvPr/>
          </p:nvSpPr>
          <p:spPr bwMode="auto">
            <a:xfrm rot="5400000">
              <a:off x="1885338" y="2395357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73"/>
            <p:cNvSpPr>
              <a:spLocks/>
            </p:cNvSpPr>
            <p:nvPr/>
          </p:nvSpPr>
          <p:spPr bwMode="auto">
            <a:xfrm rot="5400000">
              <a:off x="1884118" y="2962789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78"/>
            <p:cNvSpPr>
              <a:spLocks/>
            </p:cNvSpPr>
            <p:nvPr/>
          </p:nvSpPr>
          <p:spPr bwMode="auto">
            <a:xfrm rot="5400000">
              <a:off x="903011" y="-42716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79"/>
            <p:cNvSpPr>
              <a:spLocks/>
            </p:cNvSpPr>
            <p:nvPr/>
          </p:nvSpPr>
          <p:spPr bwMode="auto">
            <a:xfrm rot="5400000">
              <a:off x="903011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80"/>
            <p:cNvSpPr>
              <a:spLocks/>
            </p:cNvSpPr>
            <p:nvPr/>
          </p:nvSpPr>
          <p:spPr bwMode="auto">
            <a:xfrm rot="5400000">
              <a:off x="903011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81"/>
            <p:cNvSpPr>
              <a:spLocks/>
            </p:cNvSpPr>
            <p:nvPr/>
          </p:nvSpPr>
          <p:spPr bwMode="auto">
            <a:xfrm rot="5400000">
              <a:off x="903011" y="183524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82"/>
            <p:cNvSpPr>
              <a:spLocks/>
            </p:cNvSpPr>
            <p:nvPr/>
          </p:nvSpPr>
          <p:spPr bwMode="auto">
            <a:xfrm rot="5400000">
              <a:off x="904231" y="2397798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83"/>
            <p:cNvSpPr>
              <a:spLocks/>
            </p:cNvSpPr>
            <p:nvPr/>
          </p:nvSpPr>
          <p:spPr bwMode="auto">
            <a:xfrm rot="5400000">
              <a:off x="903011" y="29652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Freeform 49"/>
            <p:cNvSpPr>
              <a:spLocks/>
            </p:cNvSpPr>
            <p:nvPr userDrawn="1"/>
          </p:nvSpPr>
          <p:spPr bwMode="auto">
            <a:xfrm rot="5400000">
              <a:off x="10698234" y="-4271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Freeform 51"/>
            <p:cNvSpPr>
              <a:spLocks/>
            </p:cNvSpPr>
            <p:nvPr userDrawn="1"/>
          </p:nvSpPr>
          <p:spPr bwMode="auto">
            <a:xfrm rot="5400000">
              <a:off x="10699455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Freeform 52"/>
            <p:cNvSpPr>
              <a:spLocks/>
            </p:cNvSpPr>
            <p:nvPr userDrawn="1"/>
          </p:nvSpPr>
          <p:spPr bwMode="auto">
            <a:xfrm rot="5400000">
              <a:off x="10699455" y="183402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Freeform 53"/>
            <p:cNvSpPr>
              <a:spLocks/>
            </p:cNvSpPr>
            <p:nvPr userDrawn="1"/>
          </p:nvSpPr>
          <p:spPr bwMode="auto">
            <a:xfrm rot="5400000">
              <a:off x="10699455" y="24002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Freeform 54"/>
            <p:cNvSpPr>
              <a:spLocks/>
            </p:cNvSpPr>
            <p:nvPr userDrawn="1"/>
          </p:nvSpPr>
          <p:spPr bwMode="auto">
            <a:xfrm rot="5400000">
              <a:off x="10700675" y="2962789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Freeform 60"/>
            <p:cNvSpPr>
              <a:spLocks/>
            </p:cNvSpPr>
            <p:nvPr userDrawn="1"/>
          </p:nvSpPr>
          <p:spPr bwMode="auto">
            <a:xfrm rot="5400000">
              <a:off x="9718345" y="-428381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Freeform 61"/>
            <p:cNvSpPr>
              <a:spLocks/>
            </p:cNvSpPr>
            <p:nvPr userDrawn="1"/>
          </p:nvSpPr>
          <p:spPr bwMode="auto">
            <a:xfrm rot="5400000">
              <a:off x="9719566" y="702823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Freeform 62"/>
            <p:cNvSpPr>
              <a:spLocks/>
            </p:cNvSpPr>
            <p:nvPr userDrawn="1"/>
          </p:nvSpPr>
          <p:spPr bwMode="auto">
            <a:xfrm rot="5400000">
              <a:off x="9718345" y="1267813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Freeform 63"/>
            <p:cNvSpPr>
              <a:spLocks/>
            </p:cNvSpPr>
            <p:nvPr userDrawn="1"/>
          </p:nvSpPr>
          <p:spPr bwMode="auto">
            <a:xfrm rot="5400000">
              <a:off x="9719566" y="2399017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Freeform 64"/>
            <p:cNvSpPr>
              <a:spLocks/>
            </p:cNvSpPr>
            <p:nvPr userDrawn="1"/>
          </p:nvSpPr>
          <p:spPr bwMode="auto">
            <a:xfrm rot="5400000">
              <a:off x="9720786" y="2961569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Freeform 67"/>
            <p:cNvSpPr>
              <a:spLocks/>
            </p:cNvSpPr>
            <p:nvPr userDrawn="1"/>
          </p:nvSpPr>
          <p:spPr bwMode="auto">
            <a:xfrm rot="5400000">
              <a:off x="8736016" y="-429602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Freeform 68"/>
            <p:cNvSpPr>
              <a:spLocks/>
            </p:cNvSpPr>
            <p:nvPr userDrawn="1"/>
          </p:nvSpPr>
          <p:spPr bwMode="auto">
            <a:xfrm rot="5400000">
              <a:off x="8737236" y="135390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Freeform 69"/>
            <p:cNvSpPr>
              <a:spLocks/>
            </p:cNvSpPr>
            <p:nvPr userDrawn="1"/>
          </p:nvSpPr>
          <p:spPr bwMode="auto">
            <a:xfrm rot="5400000">
              <a:off x="8737236" y="701602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Freeform 70"/>
            <p:cNvSpPr>
              <a:spLocks/>
            </p:cNvSpPr>
            <p:nvPr userDrawn="1"/>
          </p:nvSpPr>
          <p:spPr bwMode="auto">
            <a:xfrm rot="5400000">
              <a:off x="8736016" y="1266593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Freeform 71"/>
            <p:cNvSpPr>
              <a:spLocks/>
            </p:cNvSpPr>
            <p:nvPr userDrawn="1"/>
          </p:nvSpPr>
          <p:spPr bwMode="auto">
            <a:xfrm rot="5400000">
              <a:off x="8737236" y="183158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Freeform 78"/>
            <p:cNvSpPr>
              <a:spLocks/>
            </p:cNvSpPr>
            <p:nvPr userDrawn="1"/>
          </p:nvSpPr>
          <p:spPr bwMode="auto">
            <a:xfrm rot="5400000">
              <a:off x="7756129" y="1378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Freeform 79"/>
            <p:cNvSpPr>
              <a:spLocks/>
            </p:cNvSpPr>
            <p:nvPr userDrawn="1"/>
          </p:nvSpPr>
          <p:spPr bwMode="auto">
            <a:xfrm rot="5400000">
              <a:off x="7756129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Freeform 80"/>
            <p:cNvSpPr>
              <a:spLocks/>
            </p:cNvSpPr>
            <p:nvPr userDrawn="1"/>
          </p:nvSpPr>
          <p:spPr bwMode="auto">
            <a:xfrm rot="5400000">
              <a:off x="7756129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Freeform 81"/>
            <p:cNvSpPr>
              <a:spLocks/>
            </p:cNvSpPr>
            <p:nvPr userDrawn="1"/>
          </p:nvSpPr>
          <p:spPr bwMode="auto">
            <a:xfrm rot="5400000">
              <a:off x="7756129" y="2400237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5" name="Freeform 82"/>
            <p:cNvSpPr>
              <a:spLocks/>
            </p:cNvSpPr>
            <p:nvPr userDrawn="1"/>
          </p:nvSpPr>
          <p:spPr bwMode="auto">
            <a:xfrm rot="5400000">
              <a:off x="7757349" y="2962789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Freeform 87"/>
            <p:cNvSpPr>
              <a:spLocks/>
            </p:cNvSpPr>
            <p:nvPr userDrawn="1"/>
          </p:nvSpPr>
          <p:spPr bwMode="auto">
            <a:xfrm rot="5400000">
              <a:off x="6776239" y="-42716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Freeform 88"/>
            <p:cNvSpPr>
              <a:spLocks/>
            </p:cNvSpPr>
            <p:nvPr userDrawn="1"/>
          </p:nvSpPr>
          <p:spPr bwMode="auto">
            <a:xfrm rot="5400000">
              <a:off x="6777460" y="1378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Freeform 89"/>
            <p:cNvSpPr>
              <a:spLocks/>
            </p:cNvSpPr>
            <p:nvPr userDrawn="1"/>
          </p:nvSpPr>
          <p:spPr bwMode="auto">
            <a:xfrm rot="5400000">
              <a:off x="6777460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Freeform 90"/>
            <p:cNvSpPr>
              <a:spLocks/>
            </p:cNvSpPr>
            <p:nvPr userDrawn="1"/>
          </p:nvSpPr>
          <p:spPr bwMode="auto">
            <a:xfrm rot="5400000">
              <a:off x="6776239" y="1269033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Freeform 91"/>
            <p:cNvSpPr>
              <a:spLocks/>
            </p:cNvSpPr>
            <p:nvPr userDrawn="1"/>
          </p:nvSpPr>
          <p:spPr bwMode="auto">
            <a:xfrm rot="5400000">
              <a:off x="6777460" y="183402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3" name="Freeform 92"/>
            <p:cNvSpPr>
              <a:spLocks/>
            </p:cNvSpPr>
            <p:nvPr userDrawn="1"/>
          </p:nvSpPr>
          <p:spPr bwMode="auto">
            <a:xfrm rot="5400000">
              <a:off x="6778680" y="2962789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661119" y="545147"/>
            <a:ext cx="486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9702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 userDrawn="1"/>
        </p:nvGrpSpPr>
        <p:grpSpPr>
          <a:xfrm>
            <a:off x="-220567" y="-504039"/>
            <a:ext cx="9736471" cy="4523595"/>
            <a:chOff x="978668" y="-504039"/>
            <a:chExt cx="10775113" cy="4523595"/>
          </a:xfrm>
        </p:grpSpPr>
        <p:sp>
          <p:nvSpPr>
            <p:cNvPr id="91" name="Freeform 50"/>
            <p:cNvSpPr>
              <a:spLocks/>
            </p:cNvSpPr>
            <p:nvPr userDrawn="1"/>
          </p:nvSpPr>
          <p:spPr bwMode="auto">
            <a:xfrm rot="5400000">
              <a:off x="10699455" y="13783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31"/>
            <p:cNvSpPr>
              <a:spLocks/>
            </p:cNvSpPr>
            <p:nvPr/>
          </p:nvSpPr>
          <p:spPr bwMode="auto">
            <a:xfrm rot="5400000">
              <a:off x="5803673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32"/>
            <p:cNvSpPr>
              <a:spLocks/>
            </p:cNvSpPr>
            <p:nvPr/>
          </p:nvSpPr>
          <p:spPr bwMode="auto">
            <a:xfrm rot="5400000">
              <a:off x="5802452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33"/>
            <p:cNvSpPr>
              <a:spLocks/>
            </p:cNvSpPr>
            <p:nvPr/>
          </p:nvSpPr>
          <p:spPr bwMode="auto">
            <a:xfrm rot="5400000">
              <a:off x="5803673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34"/>
            <p:cNvSpPr>
              <a:spLocks/>
            </p:cNvSpPr>
            <p:nvPr/>
          </p:nvSpPr>
          <p:spPr bwMode="auto">
            <a:xfrm rot="5400000">
              <a:off x="5804893" y="2397797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 rot="5400000">
              <a:off x="5803673" y="296523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40"/>
            <p:cNvSpPr>
              <a:spLocks/>
            </p:cNvSpPr>
            <p:nvPr/>
          </p:nvSpPr>
          <p:spPr bwMode="auto">
            <a:xfrm rot="5400000">
              <a:off x="4825004" y="-4271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 rot="5400000">
              <a:off x="4822564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 rot="5400000">
              <a:off x="4823783" y="70404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 rot="5400000">
              <a:off x="4822564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 rot="5400000">
              <a:off x="4825004" y="183524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 rot="5400000">
              <a:off x="4825004" y="29652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50"/>
            <p:cNvSpPr>
              <a:spLocks/>
            </p:cNvSpPr>
            <p:nvPr/>
          </p:nvSpPr>
          <p:spPr bwMode="auto">
            <a:xfrm rot="5400000">
              <a:off x="3846337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51"/>
            <p:cNvSpPr>
              <a:spLocks/>
            </p:cNvSpPr>
            <p:nvPr/>
          </p:nvSpPr>
          <p:spPr bwMode="auto">
            <a:xfrm rot="5400000">
              <a:off x="3846337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52"/>
            <p:cNvSpPr>
              <a:spLocks/>
            </p:cNvSpPr>
            <p:nvPr/>
          </p:nvSpPr>
          <p:spPr bwMode="auto">
            <a:xfrm rot="5400000">
              <a:off x="3846337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Freeform 53"/>
            <p:cNvSpPr>
              <a:spLocks/>
            </p:cNvSpPr>
            <p:nvPr/>
          </p:nvSpPr>
          <p:spPr bwMode="auto">
            <a:xfrm rot="5400000">
              <a:off x="3846337" y="183524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Freeform 54"/>
            <p:cNvSpPr>
              <a:spLocks/>
            </p:cNvSpPr>
            <p:nvPr/>
          </p:nvSpPr>
          <p:spPr bwMode="auto">
            <a:xfrm rot="5400000">
              <a:off x="3847557" y="2397798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Freeform 55"/>
            <p:cNvSpPr>
              <a:spLocks/>
            </p:cNvSpPr>
            <p:nvPr/>
          </p:nvSpPr>
          <p:spPr bwMode="auto">
            <a:xfrm rot="5400000">
              <a:off x="3846337" y="296522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Freeform 61"/>
            <p:cNvSpPr>
              <a:spLocks/>
            </p:cNvSpPr>
            <p:nvPr/>
          </p:nvSpPr>
          <p:spPr bwMode="auto">
            <a:xfrm rot="5400000">
              <a:off x="2866448" y="137832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Freeform 62"/>
            <p:cNvSpPr>
              <a:spLocks/>
            </p:cNvSpPr>
            <p:nvPr/>
          </p:nvSpPr>
          <p:spPr bwMode="auto">
            <a:xfrm rot="5400000">
              <a:off x="2865227" y="702822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Freeform 63"/>
            <p:cNvSpPr>
              <a:spLocks/>
            </p:cNvSpPr>
            <p:nvPr/>
          </p:nvSpPr>
          <p:spPr bwMode="auto">
            <a:xfrm rot="5400000">
              <a:off x="2866448" y="183402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Freeform 64"/>
            <p:cNvSpPr>
              <a:spLocks/>
            </p:cNvSpPr>
            <p:nvPr/>
          </p:nvSpPr>
          <p:spPr bwMode="auto">
            <a:xfrm rot="5400000">
              <a:off x="2867668" y="2396578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Freeform 68"/>
            <p:cNvSpPr>
              <a:spLocks/>
            </p:cNvSpPr>
            <p:nvPr/>
          </p:nvSpPr>
          <p:spPr bwMode="auto">
            <a:xfrm rot="5400000">
              <a:off x="1884118" y="-429601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Freeform 69"/>
            <p:cNvSpPr>
              <a:spLocks/>
            </p:cNvSpPr>
            <p:nvPr/>
          </p:nvSpPr>
          <p:spPr bwMode="auto">
            <a:xfrm rot="5400000">
              <a:off x="1884118" y="136611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Freeform 70"/>
            <p:cNvSpPr>
              <a:spLocks/>
            </p:cNvSpPr>
            <p:nvPr/>
          </p:nvSpPr>
          <p:spPr bwMode="auto">
            <a:xfrm rot="5400000">
              <a:off x="1882898" y="701602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Freeform 71"/>
            <p:cNvSpPr>
              <a:spLocks/>
            </p:cNvSpPr>
            <p:nvPr/>
          </p:nvSpPr>
          <p:spPr bwMode="auto">
            <a:xfrm rot="5400000">
              <a:off x="1884118" y="1266593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Freeform 72"/>
            <p:cNvSpPr>
              <a:spLocks/>
            </p:cNvSpPr>
            <p:nvPr/>
          </p:nvSpPr>
          <p:spPr bwMode="auto">
            <a:xfrm rot="5400000">
              <a:off x="1885338" y="2395357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Freeform 73"/>
            <p:cNvSpPr>
              <a:spLocks/>
            </p:cNvSpPr>
            <p:nvPr/>
          </p:nvSpPr>
          <p:spPr bwMode="auto">
            <a:xfrm rot="5400000">
              <a:off x="1884118" y="2962789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Freeform 78"/>
            <p:cNvSpPr>
              <a:spLocks/>
            </p:cNvSpPr>
            <p:nvPr/>
          </p:nvSpPr>
          <p:spPr bwMode="auto">
            <a:xfrm rot="5400000">
              <a:off x="903011" y="-42716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 rot="5400000">
              <a:off x="903011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 rot="5400000">
              <a:off x="903011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 rot="5400000">
              <a:off x="903011" y="183524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Freeform 82"/>
            <p:cNvSpPr>
              <a:spLocks/>
            </p:cNvSpPr>
            <p:nvPr/>
          </p:nvSpPr>
          <p:spPr bwMode="auto">
            <a:xfrm rot="5400000">
              <a:off x="904231" y="2397798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 rot="5400000">
              <a:off x="903011" y="29652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Freeform 49"/>
            <p:cNvSpPr>
              <a:spLocks/>
            </p:cNvSpPr>
            <p:nvPr userDrawn="1"/>
          </p:nvSpPr>
          <p:spPr bwMode="auto">
            <a:xfrm rot="5400000">
              <a:off x="10698234" y="-4271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Freeform 51"/>
            <p:cNvSpPr>
              <a:spLocks/>
            </p:cNvSpPr>
            <p:nvPr userDrawn="1"/>
          </p:nvSpPr>
          <p:spPr bwMode="auto">
            <a:xfrm rot="5400000">
              <a:off x="10699455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Freeform 52"/>
            <p:cNvSpPr>
              <a:spLocks/>
            </p:cNvSpPr>
            <p:nvPr userDrawn="1"/>
          </p:nvSpPr>
          <p:spPr bwMode="auto">
            <a:xfrm rot="5400000">
              <a:off x="10699455" y="183402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Freeform 53"/>
            <p:cNvSpPr>
              <a:spLocks/>
            </p:cNvSpPr>
            <p:nvPr userDrawn="1"/>
          </p:nvSpPr>
          <p:spPr bwMode="auto">
            <a:xfrm rot="5400000">
              <a:off x="10699455" y="24002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Freeform 54"/>
            <p:cNvSpPr>
              <a:spLocks/>
            </p:cNvSpPr>
            <p:nvPr userDrawn="1"/>
          </p:nvSpPr>
          <p:spPr bwMode="auto">
            <a:xfrm rot="5400000">
              <a:off x="10700675" y="2962789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Freeform 60"/>
            <p:cNvSpPr>
              <a:spLocks/>
            </p:cNvSpPr>
            <p:nvPr userDrawn="1"/>
          </p:nvSpPr>
          <p:spPr bwMode="auto">
            <a:xfrm rot="5400000">
              <a:off x="9718345" y="-428381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Freeform 61"/>
            <p:cNvSpPr>
              <a:spLocks/>
            </p:cNvSpPr>
            <p:nvPr userDrawn="1"/>
          </p:nvSpPr>
          <p:spPr bwMode="auto">
            <a:xfrm rot="5400000">
              <a:off x="9719566" y="702823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3" name="Freeform 62"/>
            <p:cNvSpPr>
              <a:spLocks/>
            </p:cNvSpPr>
            <p:nvPr userDrawn="1"/>
          </p:nvSpPr>
          <p:spPr bwMode="auto">
            <a:xfrm rot="5400000">
              <a:off x="9718345" y="1267813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4" name="Freeform 63"/>
            <p:cNvSpPr>
              <a:spLocks/>
            </p:cNvSpPr>
            <p:nvPr userDrawn="1"/>
          </p:nvSpPr>
          <p:spPr bwMode="auto">
            <a:xfrm rot="5400000">
              <a:off x="9719566" y="2399017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Freeform 64"/>
            <p:cNvSpPr>
              <a:spLocks/>
            </p:cNvSpPr>
            <p:nvPr userDrawn="1"/>
          </p:nvSpPr>
          <p:spPr bwMode="auto">
            <a:xfrm rot="5400000">
              <a:off x="9720786" y="2961569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Freeform 67"/>
            <p:cNvSpPr>
              <a:spLocks/>
            </p:cNvSpPr>
            <p:nvPr userDrawn="1"/>
          </p:nvSpPr>
          <p:spPr bwMode="auto">
            <a:xfrm rot="5400000">
              <a:off x="8736016" y="-429602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Freeform 68"/>
            <p:cNvSpPr>
              <a:spLocks/>
            </p:cNvSpPr>
            <p:nvPr userDrawn="1"/>
          </p:nvSpPr>
          <p:spPr bwMode="auto">
            <a:xfrm rot="5400000">
              <a:off x="8737236" y="135390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6" name="Freeform 69"/>
            <p:cNvSpPr>
              <a:spLocks/>
            </p:cNvSpPr>
            <p:nvPr userDrawn="1"/>
          </p:nvSpPr>
          <p:spPr bwMode="auto">
            <a:xfrm rot="5400000">
              <a:off x="8737236" y="701602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4" name="Freeform 70"/>
            <p:cNvSpPr>
              <a:spLocks/>
            </p:cNvSpPr>
            <p:nvPr userDrawn="1"/>
          </p:nvSpPr>
          <p:spPr bwMode="auto">
            <a:xfrm rot="5400000">
              <a:off x="8736016" y="1266593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5" name="Freeform 71"/>
            <p:cNvSpPr>
              <a:spLocks/>
            </p:cNvSpPr>
            <p:nvPr userDrawn="1"/>
          </p:nvSpPr>
          <p:spPr bwMode="auto">
            <a:xfrm rot="5400000">
              <a:off x="8737236" y="183158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6" name="Freeform 78"/>
            <p:cNvSpPr>
              <a:spLocks/>
            </p:cNvSpPr>
            <p:nvPr userDrawn="1"/>
          </p:nvSpPr>
          <p:spPr bwMode="auto">
            <a:xfrm rot="5400000">
              <a:off x="7756129" y="1378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7" name="Freeform 79"/>
            <p:cNvSpPr>
              <a:spLocks/>
            </p:cNvSpPr>
            <p:nvPr userDrawn="1"/>
          </p:nvSpPr>
          <p:spPr bwMode="auto">
            <a:xfrm rot="5400000">
              <a:off x="7756129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8" name="Freeform 80"/>
            <p:cNvSpPr>
              <a:spLocks/>
            </p:cNvSpPr>
            <p:nvPr userDrawn="1"/>
          </p:nvSpPr>
          <p:spPr bwMode="auto">
            <a:xfrm rot="5400000">
              <a:off x="7756129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9" name="Freeform 81"/>
            <p:cNvSpPr>
              <a:spLocks/>
            </p:cNvSpPr>
            <p:nvPr userDrawn="1"/>
          </p:nvSpPr>
          <p:spPr bwMode="auto">
            <a:xfrm rot="5400000">
              <a:off x="7756129" y="2400237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0" name="Freeform 82"/>
            <p:cNvSpPr>
              <a:spLocks/>
            </p:cNvSpPr>
            <p:nvPr userDrawn="1"/>
          </p:nvSpPr>
          <p:spPr bwMode="auto">
            <a:xfrm rot="5400000">
              <a:off x="7757349" y="2962789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1" name="Freeform 87"/>
            <p:cNvSpPr>
              <a:spLocks/>
            </p:cNvSpPr>
            <p:nvPr userDrawn="1"/>
          </p:nvSpPr>
          <p:spPr bwMode="auto">
            <a:xfrm rot="5400000">
              <a:off x="6776239" y="-42716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2" name="Freeform 88"/>
            <p:cNvSpPr>
              <a:spLocks/>
            </p:cNvSpPr>
            <p:nvPr userDrawn="1"/>
          </p:nvSpPr>
          <p:spPr bwMode="auto">
            <a:xfrm rot="5400000">
              <a:off x="6777460" y="1378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3" name="Freeform 89"/>
            <p:cNvSpPr>
              <a:spLocks/>
            </p:cNvSpPr>
            <p:nvPr userDrawn="1"/>
          </p:nvSpPr>
          <p:spPr bwMode="auto">
            <a:xfrm rot="5400000">
              <a:off x="6777460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4" name="Freeform 90"/>
            <p:cNvSpPr>
              <a:spLocks/>
            </p:cNvSpPr>
            <p:nvPr userDrawn="1"/>
          </p:nvSpPr>
          <p:spPr bwMode="auto">
            <a:xfrm rot="5400000">
              <a:off x="6776239" y="1269033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5" name="Freeform 91"/>
            <p:cNvSpPr>
              <a:spLocks/>
            </p:cNvSpPr>
            <p:nvPr userDrawn="1"/>
          </p:nvSpPr>
          <p:spPr bwMode="auto">
            <a:xfrm rot="5400000">
              <a:off x="6777460" y="183402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6" name="Freeform 92"/>
            <p:cNvSpPr>
              <a:spLocks/>
            </p:cNvSpPr>
            <p:nvPr userDrawn="1"/>
          </p:nvSpPr>
          <p:spPr bwMode="auto">
            <a:xfrm rot="5400000">
              <a:off x="6778680" y="2962789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7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793956" y="1953115"/>
            <a:ext cx="2160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8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489191" y="1976097"/>
            <a:ext cx="2160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8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212873" y="1976097"/>
            <a:ext cx="2160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227" name="Pentagon 226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8541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498600" y="-205430"/>
            <a:ext cx="11557000" cy="5088586"/>
            <a:chOff x="-2" y="-1069030"/>
            <a:chExt cx="12732450" cy="5088586"/>
          </a:xfrm>
        </p:grpSpPr>
        <p:sp>
          <p:nvSpPr>
            <p:cNvPr id="169" name="Freeform 40"/>
            <p:cNvSpPr>
              <a:spLocks/>
            </p:cNvSpPr>
            <p:nvPr userDrawn="1"/>
          </p:nvSpPr>
          <p:spPr bwMode="auto">
            <a:xfrm rot="5400000">
              <a:off x="11678122" y="1378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Freeform 50"/>
            <p:cNvSpPr>
              <a:spLocks/>
            </p:cNvSpPr>
            <p:nvPr userDrawn="1"/>
          </p:nvSpPr>
          <p:spPr bwMode="auto">
            <a:xfrm rot="5400000">
              <a:off x="10699455" y="13783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 rot="5400000">
              <a:off x="5802452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 rot="5400000">
              <a:off x="5803673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32"/>
            <p:cNvSpPr>
              <a:spLocks/>
            </p:cNvSpPr>
            <p:nvPr/>
          </p:nvSpPr>
          <p:spPr bwMode="auto">
            <a:xfrm rot="5400000">
              <a:off x="5802452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33"/>
            <p:cNvSpPr>
              <a:spLocks/>
            </p:cNvSpPr>
            <p:nvPr/>
          </p:nvSpPr>
          <p:spPr bwMode="auto">
            <a:xfrm rot="5400000">
              <a:off x="5803673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34"/>
            <p:cNvSpPr>
              <a:spLocks/>
            </p:cNvSpPr>
            <p:nvPr/>
          </p:nvSpPr>
          <p:spPr bwMode="auto">
            <a:xfrm rot="5400000">
              <a:off x="5804893" y="2397797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 rot="5400000">
              <a:off x="5803673" y="296523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39"/>
            <p:cNvSpPr>
              <a:spLocks/>
            </p:cNvSpPr>
            <p:nvPr/>
          </p:nvSpPr>
          <p:spPr bwMode="auto">
            <a:xfrm rot="5400000">
              <a:off x="4821343" y="-99215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40"/>
            <p:cNvSpPr>
              <a:spLocks/>
            </p:cNvSpPr>
            <p:nvPr/>
          </p:nvSpPr>
          <p:spPr bwMode="auto">
            <a:xfrm rot="5400000">
              <a:off x="4825004" y="-4271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41"/>
            <p:cNvSpPr>
              <a:spLocks/>
            </p:cNvSpPr>
            <p:nvPr/>
          </p:nvSpPr>
          <p:spPr bwMode="auto">
            <a:xfrm rot="5400000">
              <a:off x="4822564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42"/>
            <p:cNvSpPr>
              <a:spLocks/>
            </p:cNvSpPr>
            <p:nvPr/>
          </p:nvSpPr>
          <p:spPr bwMode="auto">
            <a:xfrm rot="5400000">
              <a:off x="4823783" y="70404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43"/>
            <p:cNvSpPr>
              <a:spLocks/>
            </p:cNvSpPr>
            <p:nvPr/>
          </p:nvSpPr>
          <p:spPr bwMode="auto">
            <a:xfrm rot="5400000">
              <a:off x="4822564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44"/>
            <p:cNvSpPr>
              <a:spLocks/>
            </p:cNvSpPr>
            <p:nvPr/>
          </p:nvSpPr>
          <p:spPr bwMode="auto">
            <a:xfrm rot="5400000">
              <a:off x="4825004" y="183524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45"/>
            <p:cNvSpPr>
              <a:spLocks/>
            </p:cNvSpPr>
            <p:nvPr/>
          </p:nvSpPr>
          <p:spPr bwMode="auto">
            <a:xfrm rot="5400000">
              <a:off x="4825004" y="29652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49"/>
            <p:cNvSpPr>
              <a:spLocks/>
            </p:cNvSpPr>
            <p:nvPr/>
          </p:nvSpPr>
          <p:spPr bwMode="auto">
            <a:xfrm rot="5400000">
              <a:off x="3845116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50"/>
            <p:cNvSpPr>
              <a:spLocks/>
            </p:cNvSpPr>
            <p:nvPr/>
          </p:nvSpPr>
          <p:spPr bwMode="auto">
            <a:xfrm rot="5400000">
              <a:off x="3846337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51"/>
            <p:cNvSpPr>
              <a:spLocks/>
            </p:cNvSpPr>
            <p:nvPr/>
          </p:nvSpPr>
          <p:spPr bwMode="auto">
            <a:xfrm rot="5400000">
              <a:off x="3846337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52"/>
            <p:cNvSpPr>
              <a:spLocks/>
            </p:cNvSpPr>
            <p:nvPr/>
          </p:nvSpPr>
          <p:spPr bwMode="auto">
            <a:xfrm rot="5400000">
              <a:off x="3846337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53"/>
            <p:cNvSpPr>
              <a:spLocks/>
            </p:cNvSpPr>
            <p:nvPr/>
          </p:nvSpPr>
          <p:spPr bwMode="auto">
            <a:xfrm rot="5400000">
              <a:off x="3846337" y="183524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54"/>
            <p:cNvSpPr>
              <a:spLocks/>
            </p:cNvSpPr>
            <p:nvPr/>
          </p:nvSpPr>
          <p:spPr bwMode="auto">
            <a:xfrm rot="5400000">
              <a:off x="3847557" y="2397798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Freeform 55"/>
            <p:cNvSpPr>
              <a:spLocks/>
            </p:cNvSpPr>
            <p:nvPr/>
          </p:nvSpPr>
          <p:spPr bwMode="auto">
            <a:xfrm rot="5400000">
              <a:off x="3846337" y="296522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60"/>
            <p:cNvSpPr>
              <a:spLocks/>
            </p:cNvSpPr>
            <p:nvPr/>
          </p:nvSpPr>
          <p:spPr bwMode="auto">
            <a:xfrm rot="5400000">
              <a:off x="2865227" y="-993372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61"/>
            <p:cNvSpPr>
              <a:spLocks/>
            </p:cNvSpPr>
            <p:nvPr/>
          </p:nvSpPr>
          <p:spPr bwMode="auto">
            <a:xfrm rot="5400000">
              <a:off x="2866448" y="137832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62"/>
            <p:cNvSpPr>
              <a:spLocks/>
            </p:cNvSpPr>
            <p:nvPr/>
          </p:nvSpPr>
          <p:spPr bwMode="auto">
            <a:xfrm rot="5400000">
              <a:off x="2865227" y="702822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63"/>
            <p:cNvSpPr>
              <a:spLocks/>
            </p:cNvSpPr>
            <p:nvPr/>
          </p:nvSpPr>
          <p:spPr bwMode="auto">
            <a:xfrm rot="5400000">
              <a:off x="2866448" y="183402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64"/>
            <p:cNvSpPr>
              <a:spLocks/>
            </p:cNvSpPr>
            <p:nvPr/>
          </p:nvSpPr>
          <p:spPr bwMode="auto">
            <a:xfrm rot="5400000">
              <a:off x="2867668" y="2396578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67"/>
            <p:cNvSpPr>
              <a:spLocks/>
            </p:cNvSpPr>
            <p:nvPr/>
          </p:nvSpPr>
          <p:spPr bwMode="auto">
            <a:xfrm rot="5400000">
              <a:off x="1882898" y="-994593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68"/>
            <p:cNvSpPr>
              <a:spLocks/>
            </p:cNvSpPr>
            <p:nvPr/>
          </p:nvSpPr>
          <p:spPr bwMode="auto">
            <a:xfrm rot="5400000">
              <a:off x="1884118" y="-429601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69"/>
            <p:cNvSpPr>
              <a:spLocks/>
            </p:cNvSpPr>
            <p:nvPr/>
          </p:nvSpPr>
          <p:spPr bwMode="auto">
            <a:xfrm rot="5400000">
              <a:off x="1884118" y="136611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70"/>
            <p:cNvSpPr>
              <a:spLocks/>
            </p:cNvSpPr>
            <p:nvPr/>
          </p:nvSpPr>
          <p:spPr bwMode="auto">
            <a:xfrm rot="5400000">
              <a:off x="1882898" y="701602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71"/>
            <p:cNvSpPr>
              <a:spLocks/>
            </p:cNvSpPr>
            <p:nvPr/>
          </p:nvSpPr>
          <p:spPr bwMode="auto">
            <a:xfrm rot="5400000">
              <a:off x="1884118" y="1266593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72"/>
            <p:cNvSpPr>
              <a:spLocks/>
            </p:cNvSpPr>
            <p:nvPr/>
          </p:nvSpPr>
          <p:spPr bwMode="auto">
            <a:xfrm rot="5400000">
              <a:off x="1885338" y="2395357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73"/>
            <p:cNvSpPr>
              <a:spLocks/>
            </p:cNvSpPr>
            <p:nvPr/>
          </p:nvSpPr>
          <p:spPr bwMode="auto">
            <a:xfrm rot="5400000">
              <a:off x="1884118" y="2962789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78"/>
            <p:cNvSpPr>
              <a:spLocks/>
            </p:cNvSpPr>
            <p:nvPr/>
          </p:nvSpPr>
          <p:spPr bwMode="auto">
            <a:xfrm rot="5400000">
              <a:off x="903011" y="-42716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79"/>
            <p:cNvSpPr>
              <a:spLocks/>
            </p:cNvSpPr>
            <p:nvPr/>
          </p:nvSpPr>
          <p:spPr bwMode="auto">
            <a:xfrm rot="5400000">
              <a:off x="903011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80"/>
            <p:cNvSpPr>
              <a:spLocks/>
            </p:cNvSpPr>
            <p:nvPr/>
          </p:nvSpPr>
          <p:spPr bwMode="auto">
            <a:xfrm rot="5400000">
              <a:off x="903011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81"/>
            <p:cNvSpPr>
              <a:spLocks/>
            </p:cNvSpPr>
            <p:nvPr/>
          </p:nvSpPr>
          <p:spPr bwMode="auto">
            <a:xfrm rot="5400000">
              <a:off x="903011" y="183524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82"/>
            <p:cNvSpPr>
              <a:spLocks/>
            </p:cNvSpPr>
            <p:nvPr/>
          </p:nvSpPr>
          <p:spPr bwMode="auto">
            <a:xfrm rot="5400000">
              <a:off x="904231" y="2397798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83"/>
            <p:cNvSpPr>
              <a:spLocks/>
            </p:cNvSpPr>
            <p:nvPr/>
          </p:nvSpPr>
          <p:spPr bwMode="auto">
            <a:xfrm rot="5400000">
              <a:off x="903011" y="29652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87"/>
            <p:cNvSpPr>
              <a:spLocks/>
            </p:cNvSpPr>
            <p:nvPr userDrawn="1"/>
          </p:nvSpPr>
          <p:spPr bwMode="auto">
            <a:xfrm rot="5400000">
              <a:off x="-76879" y="-99215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88"/>
            <p:cNvSpPr>
              <a:spLocks/>
            </p:cNvSpPr>
            <p:nvPr/>
          </p:nvSpPr>
          <p:spPr bwMode="auto">
            <a:xfrm rot="5400000">
              <a:off x="-75658" y="-42716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89"/>
            <p:cNvSpPr>
              <a:spLocks/>
            </p:cNvSpPr>
            <p:nvPr/>
          </p:nvSpPr>
          <p:spPr bwMode="auto">
            <a:xfrm rot="5400000">
              <a:off x="-75658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90"/>
            <p:cNvSpPr>
              <a:spLocks/>
            </p:cNvSpPr>
            <p:nvPr/>
          </p:nvSpPr>
          <p:spPr bwMode="auto">
            <a:xfrm rot="5400000">
              <a:off x="-76879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91"/>
            <p:cNvSpPr>
              <a:spLocks/>
            </p:cNvSpPr>
            <p:nvPr/>
          </p:nvSpPr>
          <p:spPr bwMode="auto">
            <a:xfrm rot="5400000">
              <a:off x="-75658" y="126903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Freeform 92"/>
            <p:cNvSpPr>
              <a:spLocks/>
            </p:cNvSpPr>
            <p:nvPr/>
          </p:nvSpPr>
          <p:spPr bwMode="auto">
            <a:xfrm rot="5400000">
              <a:off x="-74438" y="2397798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Freeform 39"/>
            <p:cNvSpPr>
              <a:spLocks/>
            </p:cNvSpPr>
            <p:nvPr userDrawn="1"/>
          </p:nvSpPr>
          <p:spPr bwMode="auto">
            <a:xfrm rot="5400000">
              <a:off x="11674461" y="-42716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Freeform 41"/>
            <p:cNvSpPr>
              <a:spLocks/>
            </p:cNvSpPr>
            <p:nvPr userDrawn="1"/>
          </p:nvSpPr>
          <p:spPr bwMode="auto">
            <a:xfrm rot="5400000">
              <a:off x="11675682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Freeform 42"/>
            <p:cNvSpPr>
              <a:spLocks/>
            </p:cNvSpPr>
            <p:nvPr userDrawn="1"/>
          </p:nvSpPr>
          <p:spPr bwMode="auto">
            <a:xfrm rot="5400000">
              <a:off x="11676901" y="126903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Freeform 43"/>
            <p:cNvSpPr>
              <a:spLocks/>
            </p:cNvSpPr>
            <p:nvPr userDrawn="1"/>
          </p:nvSpPr>
          <p:spPr bwMode="auto">
            <a:xfrm rot="5400000">
              <a:off x="11675682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Freeform 44"/>
            <p:cNvSpPr>
              <a:spLocks/>
            </p:cNvSpPr>
            <p:nvPr userDrawn="1"/>
          </p:nvSpPr>
          <p:spPr bwMode="auto">
            <a:xfrm rot="5400000">
              <a:off x="11678122" y="24002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Freeform 48"/>
            <p:cNvSpPr>
              <a:spLocks/>
            </p:cNvSpPr>
            <p:nvPr userDrawn="1"/>
          </p:nvSpPr>
          <p:spPr bwMode="auto">
            <a:xfrm rot="5400000">
              <a:off x="10699455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Freeform 49"/>
            <p:cNvSpPr>
              <a:spLocks/>
            </p:cNvSpPr>
            <p:nvPr userDrawn="1"/>
          </p:nvSpPr>
          <p:spPr bwMode="auto">
            <a:xfrm rot="5400000">
              <a:off x="10698234" y="-4271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Freeform 51"/>
            <p:cNvSpPr>
              <a:spLocks/>
            </p:cNvSpPr>
            <p:nvPr userDrawn="1"/>
          </p:nvSpPr>
          <p:spPr bwMode="auto">
            <a:xfrm rot="5400000">
              <a:off x="10699455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Freeform 52"/>
            <p:cNvSpPr>
              <a:spLocks/>
            </p:cNvSpPr>
            <p:nvPr userDrawn="1"/>
          </p:nvSpPr>
          <p:spPr bwMode="auto">
            <a:xfrm rot="5400000">
              <a:off x="10699455" y="183402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Freeform 53"/>
            <p:cNvSpPr>
              <a:spLocks/>
            </p:cNvSpPr>
            <p:nvPr userDrawn="1"/>
          </p:nvSpPr>
          <p:spPr bwMode="auto">
            <a:xfrm rot="5400000">
              <a:off x="10699455" y="24002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Freeform 54"/>
            <p:cNvSpPr>
              <a:spLocks/>
            </p:cNvSpPr>
            <p:nvPr userDrawn="1"/>
          </p:nvSpPr>
          <p:spPr bwMode="auto">
            <a:xfrm rot="5400000">
              <a:off x="10700675" y="2962789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Freeform 59"/>
            <p:cNvSpPr>
              <a:spLocks/>
            </p:cNvSpPr>
            <p:nvPr userDrawn="1"/>
          </p:nvSpPr>
          <p:spPr bwMode="auto">
            <a:xfrm rot="5400000">
              <a:off x="9719566" y="-993374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Freeform 60"/>
            <p:cNvSpPr>
              <a:spLocks/>
            </p:cNvSpPr>
            <p:nvPr userDrawn="1"/>
          </p:nvSpPr>
          <p:spPr bwMode="auto">
            <a:xfrm rot="5400000">
              <a:off x="9718345" y="-428381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Freeform 61"/>
            <p:cNvSpPr>
              <a:spLocks/>
            </p:cNvSpPr>
            <p:nvPr userDrawn="1"/>
          </p:nvSpPr>
          <p:spPr bwMode="auto">
            <a:xfrm rot="5400000">
              <a:off x="9719566" y="702823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Freeform 62"/>
            <p:cNvSpPr>
              <a:spLocks/>
            </p:cNvSpPr>
            <p:nvPr userDrawn="1"/>
          </p:nvSpPr>
          <p:spPr bwMode="auto">
            <a:xfrm rot="5400000">
              <a:off x="9718345" y="1267813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Freeform 63"/>
            <p:cNvSpPr>
              <a:spLocks/>
            </p:cNvSpPr>
            <p:nvPr userDrawn="1"/>
          </p:nvSpPr>
          <p:spPr bwMode="auto">
            <a:xfrm rot="5400000">
              <a:off x="9719566" y="2399017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Freeform 64"/>
            <p:cNvSpPr>
              <a:spLocks/>
            </p:cNvSpPr>
            <p:nvPr userDrawn="1"/>
          </p:nvSpPr>
          <p:spPr bwMode="auto">
            <a:xfrm rot="5400000">
              <a:off x="9720786" y="2961569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Freeform 66"/>
            <p:cNvSpPr>
              <a:spLocks/>
            </p:cNvSpPr>
            <p:nvPr userDrawn="1"/>
          </p:nvSpPr>
          <p:spPr bwMode="auto">
            <a:xfrm rot="5400000">
              <a:off x="8737236" y="-99459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Freeform 67"/>
            <p:cNvSpPr>
              <a:spLocks/>
            </p:cNvSpPr>
            <p:nvPr userDrawn="1"/>
          </p:nvSpPr>
          <p:spPr bwMode="auto">
            <a:xfrm rot="5400000">
              <a:off x="8736016" y="-429602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Freeform 68"/>
            <p:cNvSpPr>
              <a:spLocks/>
            </p:cNvSpPr>
            <p:nvPr userDrawn="1"/>
          </p:nvSpPr>
          <p:spPr bwMode="auto">
            <a:xfrm rot="5400000">
              <a:off x="8737236" y="135390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Freeform 69"/>
            <p:cNvSpPr>
              <a:spLocks/>
            </p:cNvSpPr>
            <p:nvPr userDrawn="1"/>
          </p:nvSpPr>
          <p:spPr bwMode="auto">
            <a:xfrm rot="5400000">
              <a:off x="8737236" y="701602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Freeform 70"/>
            <p:cNvSpPr>
              <a:spLocks/>
            </p:cNvSpPr>
            <p:nvPr userDrawn="1"/>
          </p:nvSpPr>
          <p:spPr bwMode="auto">
            <a:xfrm rot="5400000">
              <a:off x="8736016" y="1266593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Freeform 71"/>
            <p:cNvSpPr>
              <a:spLocks/>
            </p:cNvSpPr>
            <p:nvPr userDrawn="1"/>
          </p:nvSpPr>
          <p:spPr bwMode="auto">
            <a:xfrm rot="5400000">
              <a:off x="8737236" y="183158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Freeform 77"/>
            <p:cNvSpPr>
              <a:spLocks/>
            </p:cNvSpPr>
            <p:nvPr userDrawn="1"/>
          </p:nvSpPr>
          <p:spPr bwMode="auto">
            <a:xfrm rot="5400000">
              <a:off x="7756129" y="-99215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Freeform 78"/>
            <p:cNvSpPr>
              <a:spLocks/>
            </p:cNvSpPr>
            <p:nvPr userDrawn="1"/>
          </p:nvSpPr>
          <p:spPr bwMode="auto">
            <a:xfrm rot="5400000">
              <a:off x="7756129" y="1378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Freeform 79"/>
            <p:cNvSpPr>
              <a:spLocks/>
            </p:cNvSpPr>
            <p:nvPr userDrawn="1"/>
          </p:nvSpPr>
          <p:spPr bwMode="auto">
            <a:xfrm rot="5400000">
              <a:off x="7756129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Freeform 80"/>
            <p:cNvSpPr>
              <a:spLocks/>
            </p:cNvSpPr>
            <p:nvPr userDrawn="1"/>
          </p:nvSpPr>
          <p:spPr bwMode="auto">
            <a:xfrm rot="5400000">
              <a:off x="7756129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Freeform 81"/>
            <p:cNvSpPr>
              <a:spLocks/>
            </p:cNvSpPr>
            <p:nvPr userDrawn="1"/>
          </p:nvSpPr>
          <p:spPr bwMode="auto">
            <a:xfrm rot="5400000">
              <a:off x="7756129" y="2400237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5" name="Freeform 82"/>
            <p:cNvSpPr>
              <a:spLocks/>
            </p:cNvSpPr>
            <p:nvPr userDrawn="1"/>
          </p:nvSpPr>
          <p:spPr bwMode="auto">
            <a:xfrm rot="5400000">
              <a:off x="7757349" y="2962789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Freeform 86"/>
            <p:cNvSpPr>
              <a:spLocks/>
            </p:cNvSpPr>
            <p:nvPr userDrawn="1"/>
          </p:nvSpPr>
          <p:spPr bwMode="auto">
            <a:xfrm rot="5400000">
              <a:off x="6777460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Freeform 87"/>
            <p:cNvSpPr>
              <a:spLocks/>
            </p:cNvSpPr>
            <p:nvPr userDrawn="1"/>
          </p:nvSpPr>
          <p:spPr bwMode="auto">
            <a:xfrm rot="5400000">
              <a:off x="6776239" y="-42716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Freeform 88"/>
            <p:cNvSpPr>
              <a:spLocks/>
            </p:cNvSpPr>
            <p:nvPr userDrawn="1"/>
          </p:nvSpPr>
          <p:spPr bwMode="auto">
            <a:xfrm rot="5400000">
              <a:off x="6777460" y="1378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Freeform 89"/>
            <p:cNvSpPr>
              <a:spLocks/>
            </p:cNvSpPr>
            <p:nvPr userDrawn="1"/>
          </p:nvSpPr>
          <p:spPr bwMode="auto">
            <a:xfrm rot="5400000">
              <a:off x="6777460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Freeform 90"/>
            <p:cNvSpPr>
              <a:spLocks/>
            </p:cNvSpPr>
            <p:nvPr userDrawn="1"/>
          </p:nvSpPr>
          <p:spPr bwMode="auto">
            <a:xfrm rot="5400000">
              <a:off x="6776239" y="1269033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Freeform 91"/>
            <p:cNvSpPr>
              <a:spLocks/>
            </p:cNvSpPr>
            <p:nvPr userDrawn="1"/>
          </p:nvSpPr>
          <p:spPr bwMode="auto">
            <a:xfrm rot="5400000">
              <a:off x="6777460" y="183402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3" name="Freeform 92"/>
            <p:cNvSpPr>
              <a:spLocks/>
            </p:cNvSpPr>
            <p:nvPr userDrawn="1"/>
          </p:nvSpPr>
          <p:spPr bwMode="auto">
            <a:xfrm rot="5400000">
              <a:off x="6778680" y="2962789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24" name="Pentagon 223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02408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 userDrawn="1"/>
        </p:nvGrpSpPr>
        <p:grpSpPr>
          <a:xfrm>
            <a:off x="-1498600" y="-205430"/>
            <a:ext cx="11557000" cy="5088586"/>
            <a:chOff x="-2" y="-1069030"/>
            <a:chExt cx="12732450" cy="5088586"/>
          </a:xfrm>
        </p:grpSpPr>
        <p:sp>
          <p:nvSpPr>
            <p:cNvPr id="88" name="Freeform 40"/>
            <p:cNvSpPr>
              <a:spLocks/>
            </p:cNvSpPr>
            <p:nvPr userDrawn="1"/>
          </p:nvSpPr>
          <p:spPr bwMode="auto">
            <a:xfrm rot="5400000">
              <a:off x="11678122" y="1378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50"/>
            <p:cNvSpPr>
              <a:spLocks/>
            </p:cNvSpPr>
            <p:nvPr userDrawn="1"/>
          </p:nvSpPr>
          <p:spPr bwMode="auto">
            <a:xfrm rot="5400000">
              <a:off x="10699455" y="13783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30"/>
            <p:cNvSpPr>
              <a:spLocks/>
            </p:cNvSpPr>
            <p:nvPr/>
          </p:nvSpPr>
          <p:spPr bwMode="auto">
            <a:xfrm rot="5400000">
              <a:off x="5802452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31"/>
            <p:cNvSpPr>
              <a:spLocks/>
            </p:cNvSpPr>
            <p:nvPr/>
          </p:nvSpPr>
          <p:spPr bwMode="auto">
            <a:xfrm rot="5400000">
              <a:off x="5803673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32"/>
            <p:cNvSpPr>
              <a:spLocks/>
            </p:cNvSpPr>
            <p:nvPr/>
          </p:nvSpPr>
          <p:spPr bwMode="auto">
            <a:xfrm rot="5400000">
              <a:off x="5802452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33"/>
            <p:cNvSpPr>
              <a:spLocks/>
            </p:cNvSpPr>
            <p:nvPr/>
          </p:nvSpPr>
          <p:spPr bwMode="auto">
            <a:xfrm rot="5400000">
              <a:off x="5803673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34"/>
            <p:cNvSpPr>
              <a:spLocks/>
            </p:cNvSpPr>
            <p:nvPr/>
          </p:nvSpPr>
          <p:spPr bwMode="auto">
            <a:xfrm rot="5400000">
              <a:off x="5804893" y="2397797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35"/>
            <p:cNvSpPr>
              <a:spLocks/>
            </p:cNvSpPr>
            <p:nvPr/>
          </p:nvSpPr>
          <p:spPr bwMode="auto">
            <a:xfrm rot="5400000">
              <a:off x="5803673" y="296523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39"/>
            <p:cNvSpPr>
              <a:spLocks/>
            </p:cNvSpPr>
            <p:nvPr/>
          </p:nvSpPr>
          <p:spPr bwMode="auto">
            <a:xfrm rot="5400000">
              <a:off x="4821343" y="-99215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40"/>
            <p:cNvSpPr>
              <a:spLocks/>
            </p:cNvSpPr>
            <p:nvPr/>
          </p:nvSpPr>
          <p:spPr bwMode="auto">
            <a:xfrm rot="5400000">
              <a:off x="4825004" y="-4271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 rot="5400000">
              <a:off x="4822564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 rot="5400000">
              <a:off x="4823783" y="70404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 rot="5400000">
              <a:off x="4822564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 rot="5400000">
              <a:off x="4825004" y="183524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 rot="5400000">
              <a:off x="4825004" y="29652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 rot="5400000">
              <a:off x="3845116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50"/>
            <p:cNvSpPr>
              <a:spLocks/>
            </p:cNvSpPr>
            <p:nvPr/>
          </p:nvSpPr>
          <p:spPr bwMode="auto">
            <a:xfrm rot="5400000">
              <a:off x="3846337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51"/>
            <p:cNvSpPr>
              <a:spLocks/>
            </p:cNvSpPr>
            <p:nvPr/>
          </p:nvSpPr>
          <p:spPr bwMode="auto">
            <a:xfrm rot="5400000">
              <a:off x="3846337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Freeform 52"/>
            <p:cNvSpPr>
              <a:spLocks/>
            </p:cNvSpPr>
            <p:nvPr/>
          </p:nvSpPr>
          <p:spPr bwMode="auto">
            <a:xfrm rot="5400000">
              <a:off x="3846337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Freeform 53"/>
            <p:cNvSpPr>
              <a:spLocks/>
            </p:cNvSpPr>
            <p:nvPr/>
          </p:nvSpPr>
          <p:spPr bwMode="auto">
            <a:xfrm rot="5400000">
              <a:off x="3846337" y="183524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Freeform 54"/>
            <p:cNvSpPr>
              <a:spLocks/>
            </p:cNvSpPr>
            <p:nvPr/>
          </p:nvSpPr>
          <p:spPr bwMode="auto">
            <a:xfrm rot="5400000">
              <a:off x="3847557" y="2397798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Freeform 55"/>
            <p:cNvSpPr>
              <a:spLocks/>
            </p:cNvSpPr>
            <p:nvPr/>
          </p:nvSpPr>
          <p:spPr bwMode="auto">
            <a:xfrm rot="5400000">
              <a:off x="3846337" y="296522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Freeform 60"/>
            <p:cNvSpPr>
              <a:spLocks/>
            </p:cNvSpPr>
            <p:nvPr/>
          </p:nvSpPr>
          <p:spPr bwMode="auto">
            <a:xfrm rot="5400000">
              <a:off x="2865227" y="-993372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Freeform 61"/>
            <p:cNvSpPr>
              <a:spLocks/>
            </p:cNvSpPr>
            <p:nvPr/>
          </p:nvSpPr>
          <p:spPr bwMode="auto">
            <a:xfrm rot="5400000">
              <a:off x="2866448" y="137832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Freeform 62"/>
            <p:cNvSpPr>
              <a:spLocks/>
            </p:cNvSpPr>
            <p:nvPr/>
          </p:nvSpPr>
          <p:spPr bwMode="auto">
            <a:xfrm rot="5400000">
              <a:off x="2865227" y="702822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Freeform 63"/>
            <p:cNvSpPr>
              <a:spLocks/>
            </p:cNvSpPr>
            <p:nvPr/>
          </p:nvSpPr>
          <p:spPr bwMode="auto">
            <a:xfrm rot="5400000">
              <a:off x="2866448" y="183402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Freeform 64"/>
            <p:cNvSpPr>
              <a:spLocks/>
            </p:cNvSpPr>
            <p:nvPr/>
          </p:nvSpPr>
          <p:spPr bwMode="auto">
            <a:xfrm rot="5400000">
              <a:off x="2867668" y="2396578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Freeform 67"/>
            <p:cNvSpPr>
              <a:spLocks/>
            </p:cNvSpPr>
            <p:nvPr/>
          </p:nvSpPr>
          <p:spPr bwMode="auto">
            <a:xfrm rot="5400000">
              <a:off x="1882898" y="-994593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Freeform 68"/>
            <p:cNvSpPr>
              <a:spLocks/>
            </p:cNvSpPr>
            <p:nvPr/>
          </p:nvSpPr>
          <p:spPr bwMode="auto">
            <a:xfrm rot="5400000">
              <a:off x="1884118" y="-429601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Freeform 69"/>
            <p:cNvSpPr>
              <a:spLocks/>
            </p:cNvSpPr>
            <p:nvPr/>
          </p:nvSpPr>
          <p:spPr bwMode="auto">
            <a:xfrm rot="5400000">
              <a:off x="1884118" y="136611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Freeform 70"/>
            <p:cNvSpPr>
              <a:spLocks/>
            </p:cNvSpPr>
            <p:nvPr/>
          </p:nvSpPr>
          <p:spPr bwMode="auto">
            <a:xfrm rot="5400000">
              <a:off x="1882898" y="701602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Freeform 71"/>
            <p:cNvSpPr>
              <a:spLocks/>
            </p:cNvSpPr>
            <p:nvPr/>
          </p:nvSpPr>
          <p:spPr bwMode="auto">
            <a:xfrm rot="5400000">
              <a:off x="1884118" y="1266593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Freeform 72"/>
            <p:cNvSpPr>
              <a:spLocks/>
            </p:cNvSpPr>
            <p:nvPr/>
          </p:nvSpPr>
          <p:spPr bwMode="auto">
            <a:xfrm rot="5400000">
              <a:off x="1885338" y="2395357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Freeform 73"/>
            <p:cNvSpPr>
              <a:spLocks/>
            </p:cNvSpPr>
            <p:nvPr/>
          </p:nvSpPr>
          <p:spPr bwMode="auto">
            <a:xfrm rot="5400000">
              <a:off x="1884118" y="2962789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Freeform 78"/>
            <p:cNvSpPr>
              <a:spLocks/>
            </p:cNvSpPr>
            <p:nvPr/>
          </p:nvSpPr>
          <p:spPr bwMode="auto">
            <a:xfrm rot="5400000">
              <a:off x="903011" y="-42716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Freeform 79"/>
            <p:cNvSpPr>
              <a:spLocks/>
            </p:cNvSpPr>
            <p:nvPr/>
          </p:nvSpPr>
          <p:spPr bwMode="auto">
            <a:xfrm rot="5400000">
              <a:off x="903011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Freeform 80"/>
            <p:cNvSpPr>
              <a:spLocks/>
            </p:cNvSpPr>
            <p:nvPr/>
          </p:nvSpPr>
          <p:spPr bwMode="auto">
            <a:xfrm rot="5400000">
              <a:off x="903011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Freeform 81"/>
            <p:cNvSpPr>
              <a:spLocks/>
            </p:cNvSpPr>
            <p:nvPr/>
          </p:nvSpPr>
          <p:spPr bwMode="auto">
            <a:xfrm rot="5400000">
              <a:off x="903011" y="183524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Freeform 82"/>
            <p:cNvSpPr>
              <a:spLocks/>
            </p:cNvSpPr>
            <p:nvPr/>
          </p:nvSpPr>
          <p:spPr bwMode="auto">
            <a:xfrm rot="5400000">
              <a:off x="904231" y="2397798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Freeform 83"/>
            <p:cNvSpPr>
              <a:spLocks/>
            </p:cNvSpPr>
            <p:nvPr/>
          </p:nvSpPr>
          <p:spPr bwMode="auto">
            <a:xfrm rot="5400000">
              <a:off x="903011" y="29652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Freeform 87"/>
            <p:cNvSpPr>
              <a:spLocks/>
            </p:cNvSpPr>
            <p:nvPr userDrawn="1"/>
          </p:nvSpPr>
          <p:spPr bwMode="auto">
            <a:xfrm rot="5400000">
              <a:off x="-76879" y="-99215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 rot="5400000">
              <a:off x="-75658" y="-42716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Freeform 89"/>
            <p:cNvSpPr>
              <a:spLocks/>
            </p:cNvSpPr>
            <p:nvPr/>
          </p:nvSpPr>
          <p:spPr bwMode="auto">
            <a:xfrm rot="5400000">
              <a:off x="-75658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Freeform 90"/>
            <p:cNvSpPr>
              <a:spLocks/>
            </p:cNvSpPr>
            <p:nvPr/>
          </p:nvSpPr>
          <p:spPr bwMode="auto">
            <a:xfrm rot="5400000">
              <a:off x="-76879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3" name="Freeform 91"/>
            <p:cNvSpPr>
              <a:spLocks/>
            </p:cNvSpPr>
            <p:nvPr/>
          </p:nvSpPr>
          <p:spPr bwMode="auto">
            <a:xfrm rot="5400000">
              <a:off x="-75658" y="126903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4" name="Freeform 92"/>
            <p:cNvSpPr>
              <a:spLocks/>
            </p:cNvSpPr>
            <p:nvPr/>
          </p:nvSpPr>
          <p:spPr bwMode="auto">
            <a:xfrm rot="5400000">
              <a:off x="-74438" y="2397798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Freeform 39"/>
            <p:cNvSpPr>
              <a:spLocks/>
            </p:cNvSpPr>
            <p:nvPr userDrawn="1"/>
          </p:nvSpPr>
          <p:spPr bwMode="auto">
            <a:xfrm rot="5400000">
              <a:off x="11674461" y="-42716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Freeform 41"/>
            <p:cNvSpPr>
              <a:spLocks/>
            </p:cNvSpPr>
            <p:nvPr userDrawn="1"/>
          </p:nvSpPr>
          <p:spPr bwMode="auto">
            <a:xfrm rot="5400000">
              <a:off x="11675682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Freeform 42"/>
            <p:cNvSpPr>
              <a:spLocks/>
            </p:cNvSpPr>
            <p:nvPr userDrawn="1"/>
          </p:nvSpPr>
          <p:spPr bwMode="auto">
            <a:xfrm rot="5400000">
              <a:off x="11676901" y="126903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6" name="Freeform 43"/>
            <p:cNvSpPr>
              <a:spLocks/>
            </p:cNvSpPr>
            <p:nvPr userDrawn="1"/>
          </p:nvSpPr>
          <p:spPr bwMode="auto">
            <a:xfrm rot="5400000">
              <a:off x="11675682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4" name="Freeform 44"/>
            <p:cNvSpPr>
              <a:spLocks/>
            </p:cNvSpPr>
            <p:nvPr userDrawn="1"/>
          </p:nvSpPr>
          <p:spPr bwMode="auto">
            <a:xfrm rot="5400000">
              <a:off x="11678122" y="24002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5" name="Freeform 48"/>
            <p:cNvSpPr>
              <a:spLocks/>
            </p:cNvSpPr>
            <p:nvPr userDrawn="1"/>
          </p:nvSpPr>
          <p:spPr bwMode="auto">
            <a:xfrm rot="5400000">
              <a:off x="10699455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6" name="Freeform 49"/>
            <p:cNvSpPr>
              <a:spLocks/>
            </p:cNvSpPr>
            <p:nvPr userDrawn="1"/>
          </p:nvSpPr>
          <p:spPr bwMode="auto">
            <a:xfrm rot="5400000">
              <a:off x="10698234" y="-4271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7" name="Freeform 51"/>
            <p:cNvSpPr>
              <a:spLocks/>
            </p:cNvSpPr>
            <p:nvPr userDrawn="1"/>
          </p:nvSpPr>
          <p:spPr bwMode="auto">
            <a:xfrm rot="5400000">
              <a:off x="10699455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8" name="Freeform 52"/>
            <p:cNvSpPr>
              <a:spLocks/>
            </p:cNvSpPr>
            <p:nvPr userDrawn="1"/>
          </p:nvSpPr>
          <p:spPr bwMode="auto">
            <a:xfrm rot="5400000">
              <a:off x="10699455" y="183402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9" name="Freeform 53"/>
            <p:cNvSpPr>
              <a:spLocks/>
            </p:cNvSpPr>
            <p:nvPr userDrawn="1"/>
          </p:nvSpPr>
          <p:spPr bwMode="auto">
            <a:xfrm rot="5400000">
              <a:off x="10699455" y="24002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0" name="Freeform 54"/>
            <p:cNvSpPr>
              <a:spLocks/>
            </p:cNvSpPr>
            <p:nvPr userDrawn="1"/>
          </p:nvSpPr>
          <p:spPr bwMode="auto">
            <a:xfrm rot="5400000">
              <a:off x="10700675" y="2962789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1" name="Freeform 59"/>
            <p:cNvSpPr>
              <a:spLocks/>
            </p:cNvSpPr>
            <p:nvPr userDrawn="1"/>
          </p:nvSpPr>
          <p:spPr bwMode="auto">
            <a:xfrm rot="5400000">
              <a:off x="9719566" y="-993374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2" name="Freeform 60"/>
            <p:cNvSpPr>
              <a:spLocks/>
            </p:cNvSpPr>
            <p:nvPr userDrawn="1"/>
          </p:nvSpPr>
          <p:spPr bwMode="auto">
            <a:xfrm rot="5400000">
              <a:off x="9718345" y="-428381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3" name="Freeform 61"/>
            <p:cNvSpPr>
              <a:spLocks/>
            </p:cNvSpPr>
            <p:nvPr userDrawn="1"/>
          </p:nvSpPr>
          <p:spPr bwMode="auto">
            <a:xfrm rot="5400000">
              <a:off x="9719566" y="702823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4" name="Freeform 62"/>
            <p:cNvSpPr>
              <a:spLocks/>
            </p:cNvSpPr>
            <p:nvPr userDrawn="1"/>
          </p:nvSpPr>
          <p:spPr bwMode="auto">
            <a:xfrm rot="5400000">
              <a:off x="9718345" y="1267813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5" name="Freeform 63"/>
            <p:cNvSpPr>
              <a:spLocks/>
            </p:cNvSpPr>
            <p:nvPr userDrawn="1"/>
          </p:nvSpPr>
          <p:spPr bwMode="auto">
            <a:xfrm rot="5400000">
              <a:off x="9719566" y="2399017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6" name="Freeform 64"/>
            <p:cNvSpPr>
              <a:spLocks/>
            </p:cNvSpPr>
            <p:nvPr userDrawn="1"/>
          </p:nvSpPr>
          <p:spPr bwMode="auto">
            <a:xfrm rot="5400000">
              <a:off x="9720786" y="2961569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7" name="Freeform 66"/>
            <p:cNvSpPr>
              <a:spLocks/>
            </p:cNvSpPr>
            <p:nvPr userDrawn="1"/>
          </p:nvSpPr>
          <p:spPr bwMode="auto">
            <a:xfrm rot="5400000">
              <a:off x="8737236" y="-99459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8" name="Freeform 67"/>
            <p:cNvSpPr>
              <a:spLocks/>
            </p:cNvSpPr>
            <p:nvPr userDrawn="1"/>
          </p:nvSpPr>
          <p:spPr bwMode="auto">
            <a:xfrm rot="5400000">
              <a:off x="8736016" y="-429602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9" name="Freeform 68"/>
            <p:cNvSpPr>
              <a:spLocks/>
            </p:cNvSpPr>
            <p:nvPr userDrawn="1"/>
          </p:nvSpPr>
          <p:spPr bwMode="auto">
            <a:xfrm rot="5400000">
              <a:off x="8737236" y="135390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0" name="Freeform 69"/>
            <p:cNvSpPr>
              <a:spLocks/>
            </p:cNvSpPr>
            <p:nvPr userDrawn="1"/>
          </p:nvSpPr>
          <p:spPr bwMode="auto">
            <a:xfrm rot="5400000">
              <a:off x="8737236" y="701602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1" name="Freeform 70"/>
            <p:cNvSpPr>
              <a:spLocks/>
            </p:cNvSpPr>
            <p:nvPr userDrawn="1"/>
          </p:nvSpPr>
          <p:spPr bwMode="auto">
            <a:xfrm rot="5400000">
              <a:off x="8736016" y="1266593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2" name="Freeform 71"/>
            <p:cNvSpPr>
              <a:spLocks/>
            </p:cNvSpPr>
            <p:nvPr userDrawn="1"/>
          </p:nvSpPr>
          <p:spPr bwMode="auto">
            <a:xfrm rot="5400000">
              <a:off x="8737236" y="183158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3" name="Freeform 77"/>
            <p:cNvSpPr>
              <a:spLocks/>
            </p:cNvSpPr>
            <p:nvPr userDrawn="1"/>
          </p:nvSpPr>
          <p:spPr bwMode="auto">
            <a:xfrm rot="5400000">
              <a:off x="7756129" y="-99215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4" name="Freeform 78"/>
            <p:cNvSpPr>
              <a:spLocks/>
            </p:cNvSpPr>
            <p:nvPr userDrawn="1"/>
          </p:nvSpPr>
          <p:spPr bwMode="auto">
            <a:xfrm rot="5400000">
              <a:off x="7756129" y="1378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5" name="Freeform 79"/>
            <p:cNvSpPr>
              <a:spLocks/>
            </p:cNvSpPr>
            <p:nvPr userDrawn="1"/>
          </p:nvSpPr>
          <p:spPr bwMode="auto">
            <a:xfrm rot="5400000">
              <a:off x="7756129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6" name="Freeform 80"/>
            <p:cNvSpPr>
              <a:spLocks/>
            </p:cNvSpPr>
            <p:nvPr userDrawn="1"/>
          </p:nvSpPr>
          <p:spPr bwMode="auto">
            <a:xfrm rot="5400000">
              <a:off x="7756129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7" name="Freeform 81"/>
            <p:cNvSpPr>
              <a:spLocks/>
            </p:cNvSpPr>
            <p:nvPr userDrawn="1"/>
          </p:nvSpPr>
          <p:spPr bwMode="auto">
            <a:xfrm rot="5400000">
              <a:off x="7756129" y="2400237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8" name="Freeform 82"/>
            <p:cNvSpPr>
              <a:spLocks/>
            </p:cNvSpPr>
            <p:nvPr userDrawn="1"/>
          </p:nvSpPr>
          <p:spPr bwMode="auto">
            <a:xfrm rot="5400000">
              <a:off x="7757349" y="2962789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9" name="Freeform 86"/>
            <p:cNvSpPr>
              <a:spLocks/>
            </p:cNvSpPr>
            <p:nvPr userDrawn="1"/>
          </p:nvSpPr>
          <p:spPr bwMode="auto">
            <a:xfrm rot="5400000">
              <a:off x="6777460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0" name="Freeform 87"/>
            <p:cNvSpPr>
              <a:spLocks/>
            </p:cNvSpPr>
            <p:nvPr userDrawn="1"/>
          </p:nvSpPr>
          <p:spPr bwMode="auto">
            <a:xfrm rot="5400000">
              <a:off x="6776239" y="-42716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1" name="Freeform 88"/>
            <p:cNvSpPr>
              <a:spLocks/>
            </p:cNvSpPr>
            <p:nvPr userDrawn="1"/>
          </p:nvSpPr>
          <p:spPr bwMode="auto">
            <a:xfrm rot="5400000">
              <a:off x="6777460" y="1378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2" name="Freeform 89"/>
            <p:cNvSpPr>
              <a:spLocks/>
            </p:cNvSpPr>
            <p:nvPr userDrawn="1"/>
          </p:nvSpPr>
          <p:spPr bwMode="auto">
            <a:xfrm rot="5400000">
              <a:off x="6777460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3" name="Freeform 90"/>
            <p:cNvSpPr>
              <a:spLocks/>
            </p:cNvSpPr>
            <p:nvPr userDrawn="1"/>
          </p:nvSpPr>
          <p:spPr bwMode="auto">
            <a:xfrm rot="5400000">
              <a:off x="6776239" y="1269033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4" name="Freeform 91"/>
            <p:cNvSpPr>
              <a:spLocks/>
            </p:cNvSpPr>
            <p:nvPr userDrawn="1"/>
          </p:nvSpPr>
          <p:spPr bwMode="auto">
            <a:xfrm rot="5400000">
              <a:off x="6777460" y="183402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5" name="Freeform 92"/>
            <p:cNvSpPr>
              <a:spLocks/>
            </p:cNvSpPr>
            <p:nvPr userDrawn="1"/>
          </p:nvSpPr>
          <p:spPr bwMode="auto">
            <a:xfrm rot="5400000">
              <a:off x="6778680" y="2962789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48" name="Pentagon 247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4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69784" y="545147"/>
            <a:ext cx="576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84179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728821" y="1834271"/>
            <a:ext cx="3699000" cy="3600000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76148" y="1834271"/>
            <a:ext cx="3699000" cy="3600000"/>
          </a:xfrm>
        </p:spPr>
      </p:sp>
      <p:sp>
        <p:nvSpPr>
          <p:cNvPr id="44" name="Pentagon 43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grpSp>
        <p:nvGrpSpPr>
          <p:cNvPr id="46" name="Group 45"/>
          <p:cNvGrpSpPr/>
          <p:nvPr userDrawn="1"/>
        </p:nvGrpSpPr>
        <p:grpSpPr>
          <a:xfrm rot="5400000">
            <a:off x="-824699" y="-89700"/>
            <a:ext cx="1519706" cy="1699108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47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9" name="Group 58"/>
          <p:cNvGrpSpPr/>
          <p:nvPr userDrawn="1"/>
        </p:nvGrpSpPr>
        <p:grpSpPr>
          <a:xfrm rot="10800000">
            <a:off x="8218398" y="5570341"/>
            <a:ext cx="1687601" cy="1582341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60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8536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3436870"/>
            <a:ext cx="9549338" cy="4523593"/>
            <a:chOff x="-2" y="-1069030"/>
            <a:chExt cx="12732450" cy="4523593"/>
          </a:xfrm>
        </p:grpSpPr>
        <p:sp>
          <p:nvSpPr>
            <p:cNvPr id="169" name="Freeform 40"/>
            <p:cNvSpPr>
              <a:spLocks/>
            </p:cNvSpPr>
            <p:nvPr userDrawn="1"/>
          </p:nvSpPr>
          <p:spPr bwMode="auto">
            <a:xfrm rot="5400000">
              <a:off x="11678122" y="1378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Freeform 50"/>
            <p:cNvSpPr>
              <a:spLocks/>
            </p:cNvSpPr>
            <p:nvPr userDrawn="1"/>
          </p:nvSpPr>
          <p:spPr bwMode="auto">
            <a:xfrm rot="5400000">
              <a:off x="10699455" y="13783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 rot="5400000">
              <a:off x="5802452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 rot="5400000">
              <a:off x="5803673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32"/>
            <p:cNvSpPr>
              <a:spLocks/>
            </p:cNvSpPr>
            <p:nvPr/>
          </p:nvSpPr>
          <p:spPr bwMode="auto">
            <a:xfrm rot="5400000">
              <a:off x="5802452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33"/>
            <p:cNvSpPr>
              <a:spLocks/>
            </p:cNvSpPr>
            <p:nvPr/>
          </p:nvSpPr>
          <p:spPr bwMode="auto">
            <a:xfrm rot="5400000">
              <a:off x="5803673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34"/>
            <p:cNvSpPr>
              <a:spLocks/>
            </p:cNvSpPr>
            <p:nvPr/>
          </p:nvSpPr>
          <p:spPr bwMode="auto">
            <a:xfrm rot="5400000">
              <a:off x="5804893" y="2397797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39"/>
            <p:cNvSpPr>
              <a:spLocks/>
            </p:cNvSpPr>
            <p:nvPr/>
          </p:nvSpPr>
          <p:spPr bwMode="auto">
            <a:xfrm rot="5400000">
              <a:off x="4821343" y="-99215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40"/>
            <p:cNvSpPr>
              <a:spLocks/>
            </p:cNvSpPr>
            <p:nvPr/>
          </p:nvSpPr>
          <p:spPr bwMode="auto">
            <a:xfrm rot="5400000">
              <a:off x="4825004" y="-4271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41"/>
            <p:cNvSpPr>
              <a:spLocks/>
            </p:cNvSpPr>
            <p:nvPr/>
          </p:nvSpPr>
          <p:spPr bwMode="auto">
            <a:xfrm rot="5400000">
              <a:off x="4822564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42"/>
            <p:cNvSpPr>
              <a:spLocks/>
            </p:cNvSpPr>
            <p:nvPr/>
          </p:nvSpPr>
          <p:spPr bwMode="auto">
            <a:xfrm rot="5400000">
              <a:off x="4823783" y="70404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43"/>
            <p:cNvSpPr>
              <a:spLocks/>
            </p:cNvSpPr>
            <p:nvPr/>
          </p:nvSpPr>
          <p:spPr bwMode="auto">
            <a:xfrm rot="5400000">
              <a:off x="4822564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44"/>
            <p:cNvSpPr>
              <a:spLocks/>
            </p:cNvSpPr>
            <p:nvPr/>
          </p:nvSpPr>
          <p:spPr bwMode="auto">
            <a:xfrm rot="5400000">
              <a:off x="4825004" y="183524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49"/>
            <p:cNvSpPr>
              <a:spLocks/>
            </p:cNvSpPr>
            <p:nvPr/>
          </p:nvSpPr>
          <p:spPr bwMode="auto">
            <a:xfrm rot="5400000">
              <a:off x="3845116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50"/>
            <p:cNvSpPr>
              <a:spLocks/>
            </p:cNvSpPr>
            <p:nvPr/>
          </p:nvSpPr>
          <p:spPr bwMode="auto">
            <a:xfrm rot="5400000">
              <a:off x="3846337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51"/>
            <p:cNvSpPr>
              <a:spLocks/>
            </p:cNvSpPr>
            <p:nvPr/>
          </p:nvSpPr>
          <p:spPr bwMode="auto">
            <a:xfrm rot="5400000">
              <a:off x="3846337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52"/>
            <p:cNvSpPr>
              <a:spLocks/>
            </p:cNvSpPr>
            <p:nvPr/>
          </p:nvSpPr>
          <p:spPr bwMode="auto">
            <a:xfrm rot="5400000">
              <a:off x="3846337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53"/>
            <p:cNvSpPr>
              <a:spLocks/>
            </p:cNvSpPr>
            <p:nvPr/>
          </p:nvSpPr>
          <p:spPr bwMode="auto">
            <a:xfrm rot="5400000">
              <a:off x="3846337" y="183524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54"/>
            <p:cNvSpPr>
              <a:spLocks/>
            </p:cNvSpPr>
            <p:nvPr/>
          </p:nvSpPr>
          <p:spPr bwMode="auto">
            <a:xfrm rot="5400000">
              <a:off x="3847557" y="2397798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60"/>
            <p:cNvSpPr>
              <a:spLocks/>
            </p:cNvSpPr>
            <p:nvPr/>
          </p:nvSpPr>
          <p:spPr bwMode="auto">
            <a:xfrm rot="5400000">
              <a:off x="2865227" y="-993372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61"/>
            <p:cNvSpPr>
              <a:spLocks/>
            </p:cNvSpPr>
            <p:nvPr/>
          </p:nvSpPr>
          <p:spPr bwMode="auto">
            <a:xfrm rot="5400000">
              <a:off x="2866448" y="137832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62"/>
            <p:cNvSpPr>
              <a:spLocks/>
            </p:cNvSpPr>
            <p:nvPr/>
          </p:nvSpPr>
          <p:spPr bwMode="auto">
            <a:xfrm rot="5400000">
              <a:off x="2865227" y="702822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63"/>
            <p:cNvSpPr>
              <a:spLocks/>
            </p:cNvSpPr>
            <p:nvPr/>
          </p:nvSpPr>
          <p:spPr bwMode="auto">
            <a:xfrm rot="5400000">
              <a:off x="2866448" y="183402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64"/>
            <p:cNvSpPr>
              <a:spLocks/>
            </p:cNvSpPr>
            <p:nvPr/>
          </p:nvSpPr>
          <p:spPr bwMode="auto">
            <a:xfrm rot="5400000">
              <a:off x="2867668" y="2396578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67"/>
            <p:cNvSpPr>
              <a:spLocks/>
            </p:cNvSpPr>
            <p:nvPr/>
          </p:nvSpPr>
          <p:spPr bwMode="auto">
            <a:xfrm rot="5400000">
              <a:off x="1882898" y="-994593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68"/>
            <p:cNvSpPr>
              <a:spLocks/>
            </p:cNvSpPr>
            <p:nvPr/>
          </p:nvSpPr>
          <p:spPr bwMode="auto">
            <a:xfrm rot="5400000">
              <a:off x="1884118" y="-429601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69"/>
            <p:cNvSpPr>
              <a:spLocks/>
            </p:cNvSpPr>
            <p:nvPr/>
          </p:nvSpPr>
          <p:spPr bwMode="auto">
            <a:xfrm rot="5400000">
              <a:off x="1884118" y="136611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70"/>
            <p:cNvSpPr>
              <a:spLocks/>
            </p:cNvSpPr>
            <p:nvPr/>
          </p:nvSpPr>
          <p:spPr bwMode="auto">
            <a:xfrm rot="5400000">
              <a:off x="1882898" y="701602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71"/>
            <p:cNvSpPr>
              <a:spLocks/>
            </p:cNvSpPr>
            <p:nvPr/>
          </p:nvSpPr>
          <p:spPr bwMode="auto">
            <a:xfrm rot="5400000">
              <a:off x="1884118" y="1266593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72"/>
            <p:cNvSpPr>
              <a:spLocks/>
            </p:cNvSpPr>
            <p:nvPr/>
          </p:nvSpPr>
          <p:spPr bwMode="auto">
            <a:xfrm rot="5400000">
              <a:off x="1885338" y="2395357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78"/>
            <p:cNvSpPr>
              <a:spLocks/>
            </p:cNvSpPr>
            <p:nvPr/>
          </p:nvSpPr>
          <p:spPr bwMode="auto">
            <a:xfrm rot="5400000">
              <a:off x="903011" y="-42716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79"/>
            <p:cNvSpPr>
              <a:spLocks/>
            </p:cNvSpPr>
            <p:nvPr/>
          </p:nvSpPr>
          <p:spPr bwMode="auto">
            <a:xfrm rot="5400000">
              <a:off x="903011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80"/>
            <p:cNvSpPr>
              <a:spLocks/>
            </p:cNvSpPr>
            <p:nvPr/>
          </p:nvSpPr>
          <p:spPr bwMode="auto">
            <a:xfrm rot="5400000">
              <a:off x="903011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81"/>
            <p:cNvSpPr>
              <a:spLocks/>
            </p:cNvSpPr>
            <p:nvPr/>
          </p:nvSpPr>
          <p:spPr bwMode="auto">
            <a:xfrm rot="5400000">
              <a:off x="903011" y="183524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82"/>
            <p:cNvSpPr>
              <a:spLocks/>
            </p:cNvSpPr>
            <p:nvPr/>
          </p:nvSpPr>
          <p:spPr bwMode="auto">
            <a:xfrm rot="5400000">
              <a:off x="904231" y="2397798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87"/>
            <p:cNvSpPr>
              <a:spLocks/>
            </p:cNvSpPr>
            <p:nvPr userDrawn="1"/>
          </p:nvSpPr>
          <p:spPr bwMode="auto">
            <a:xfrm rot="5400000">
              <a:off x="-76879" y="-99215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88"/>
            <p:cNvSpPr>
              <a:spLocks/>
            </p:cNvSpPr>
            <p:nvPr/>
          </p:nvSpPr>
          <p:spPr bwMode="auto">
            <a:xfrm rot="5400000">
              <a:off x="-75658" y="-42716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89"/>
            <p:cNvSpPr>
              <a:spLocks/>
            </p:cNvSpPr>
            <p:nvPr/>
          </p:nvSpPr>
          <p:spPr bwMode="auto">
            <a:xfrm rot="5400000">
              <a:off x="-75658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90"/>
            <p:cNvSpPr>
              <a:spLocks/>
            </p:cNvSpPr>
            <p:nvPr/>
          </p:nvSpPr>
          <p:spPr bwMode="auto">
            <a:xfrm rot="5400000">
              <a:off x="-76879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91"/>
            <p:cNvSpPr>
              <a:spLocks/>
            </p:cNvSpPr>
            <p:nvPr/>
          </p:nvSpPr>
          <p:spPr bwMode="auto">
            <a:xfrm rot="5400000">
              <a:off x="-75658" y="126903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Freeform 39"/>
            <p:cNvSpPr>
              <a:spLocks/>
            </p:cNvSpPr>
            <p:nvPr userDrawn="1"/>
          </p:nvSpPr>
          <p:spPr bwMode="auto">
            <a:xfrm rot="5400000">
              <a:off x="11674461" y="-42716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Freeform 41"/>
            <p:cNvSpPr>
              <a:spLocks/>
            </p:cNvSpPr>
            <p:nvPr userDrawn="1"/>
          </p:nvSpPr>
          <p:spPr bwMode="auto">
            <a:xfrm rot="5400000">
              <a:off x="11675682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Freeform 42"/>
            <p:cNvSpPr>
              <a:spLocks/>
            </p:cNvSpPr>
            <p:nvPr userDrawn="1"/>
          </p:nvSpPr>
          <p:spPr bwMode="auto">
            <a:xfrm rot="5400000">
              <a:off x="11676901" y="126903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Freeform 43"/>
            <p:cNvSpPr>
              <a:spLocks/>
            </p:cNvSpPr>
            <p:nvPr userDrawn="1"/>
          </p:nvSpPr>
          <p:spPr bwMode="auto">
            <a:xfrm rot="5400000">
              <a:off x="11675682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Freeform 48"/>
            <p:cNvSpPr>
              <a:spLocks/>
            </p:cNvSpPr>
            <p:nvPr userDrawn="1"/>
          </p:nvSpPr>
          <p:spPr bwMode="auto">
            <a:xfrm rot="5400000">
              <a:off x="10699455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Freeform 49"/>
            <p:cNvSpPr>
              <a:spLocks/>
            </p:cNvSpPr>
            <p:nvPr userDrawn="1"/>
          </p:nvSpPr>
          <p:spPr bwMode="auto">
            <a:xfrm rot="5400000">
              <a:off x="10698234" y="-4271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Freeform 51"/>
            <p:cNvSpPr>
              <a:spLocks/>
            </p:cNvSpPr>
            <p:nvPr userDrawn="1"/>
          </p:nvSpPr>
          <p:spPr bwMode="auto">
            <a:xfrm rot="5400000">
              <a:off x="10699455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Freeform 52"/>
            <p:cNvSpPr>
              <a:spLocks/>
            </p:cNvSpPr>
            <p:nvPr userDrawn="1"/>
          </p:nvSpPr>
          <p:spPr bwMode="auto">
            <a:xfrm rot="5400000">
              <a:off x="10699455" y="183402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Freeform 59"/>
            <p:cNvSpPr>
              <a:spLocks/>
            </p:cNvSpPr>
            <p:nvPr userDrawn="1"/>
          </p:nvSpPr>
          <p:spPr bwMode="auto">
            <a:xfrm rot="5400000">
              <a:off x="9719566" y="-993374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Freeform 60"/>
            <p:cNvSpPr>
              <a:spLocks/>
            </p:cNvSpPr>
            <p:nvPr userDrawn="1"/>
          </p:nvSpPr>
          <p:spPr bwMode="auto">
            <a:xfrm rot="5400000">
              <a:off x="9718345" y="-428381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Freeform 61"/>
            <p:cNvSpPr>
              <a:spLocks/>
            </p:cNvSpPr>
            <p:nvPr userDrawn="1"/>
          </p:nvSpPr>
          <p:spPr bwMode="auto">
            <a:xfrm rot="5400000">
              <a:off x="9719566" y="702823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Freeform 62"/>
            <p:cNvSpPr>
              <a:spLocks/>
            </p:cNvSpPr>
            <p:nvPr userDrawn="1"/>
          </p:nvSpPr>
          <p:spPr bwMode="auto">
            <a:xfrm rot="5400000">
              <a:off x="9718345" y="1267813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Freeform 63"/>
            <p:cNvSpPr>
              <a:spLocks/>
            </p:cNvSpPr>
            <p:nvPr userDrawn="1"/>
          </p:nvSpPr>
          <p:spPr bwMode="auto">
            <a:xfrm rot="5400000">
              <a:off x="9719566" y="2399017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Freeform 66"/>
            <p:cNvSpPr>
              <a:spLocks/>
            </p:cNvSpPr>
            <p:nvPr userDrawn="1"/>
          </p:nvSpPr>
          <p:spPr bwMode="auto">
            <a:xfrm rot="5400000">
              <a:off x="8737236" y="-99459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Freeform 67"/>
            <p:cNvSpPr>
              <a:spLocks/>
            </p:cNvSpPr>
            <p:nvPr userDrawn="1"/>
          </p:nvSpPr>
          <p:spPr bwMode="auto">
            <a:xfrm rot="5400000">
              <a:off x="8736016" y="-429602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Freeform 68"/>
            <p:cNvSpPr>
              <a:spLocks/>
            </p:cNvSpPr>
            <p:nvPr userDrawn="1"/>
          </p:nvSpPr>
          <p:spPr bwMode="auto">
            <a:xfrm rot="5400000">
              <a:off x="8737236" y="135390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Freeform 69"/>
            <p:cNvSpPr>
              <a:spLocks/>
            </p:cNvSpPr>
            <p:nvPr userDrawn="1"/>
          </p:nvSpPr>
          <p:spPr bwMode="auto">
            <a:xfrm rot="5400000">
              <a:off x="8737236" y="701602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Freeform 70"/>
            <p:cNvSpPr>
              <a:spLocks/>
            </p:cNvSpPr>
            <p:nvPr userDrawn="1"/>
          </p:nvSpPr>
          <p:spPr bwMode="auto">
            <a:xfrm rot="5400000">
              <a:off x="8736016" y="1266593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Freeform 71"/>
            <p:cNvSpPr>
              <a:spLocks/>
            </p:cNvSpPr>
            <p:nvPr userDrawn="1"/>
          </p:nvSpPr>
          <p:spPr bwMode="auto">
            <a:xfrm rot="5400000">
              <a:off x="8737236" y="183158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Freeform 77"/>
            <p:cNvSpPr>
              <a:spLocks/>
            </p:cNvSpPr>
            <p:nvPr userDrawn="1"/>
          </p:nvSpPr>
          <p:spPr bwMode="auto">
            <a:xfrm rot="5400000">
              <a:off x="7756129" y="-99215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Freeform 78"/>
            <p:cNvSpPr>
              <a:spLocks/>
            </p:cNvSpPr>
            <p:nvPr userDrawn="1"/>
          </p:nvSpPr>
          <p:spPr bwMode="auto">
            <a:xfrm rot="5400000">
              <a:off x="7756129" y="1378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Freeform 79"/>
            <p:cNvSpPr>
              <a:spLocks/>
            </p:cNvSpPr>
            <p:nvPr userDrawn="1"/>
          </p:nvSpPr>
          <p:spPr bwMode="auto">
            <a:xfrm rot="5400000">
              <a:off x="7756129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Freeform 80"/>
            <p:cNvSpPr>
              <a:spLocks/>
            </p:cNvSpPr>
            <p:nvPr userDrawn="1"/>
          </p:nvSpPr>
          <p:spPr bwMode="auto">
            <a:xfrm rot="5400000">
              <a:off x="7756129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Freeform 81"/>
            <p:cNvSpPr>
              <a:spLocks/>
            </p:cNvSpPr>
            <p:nvPr userDrawn="1"/>
          </p:nvSpPr>
          <p:spPr bwMode="auto">
            <a:xfrm rot="5400000">
              <a:off x="7756129" y="2400237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Freeform 86"/>
            <p:cNvSpPr>
              <a:spLocks/>
            </p:cNvSpPr>
            <p:nvPr userDrawn="1"/>
          </p:nvSpPr>
          <p:spPr bwMode="auto">
            <a:xfrm rot="5400000">
              <a:off x="6777460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Freeform 87"/>
            <p:cNvSpPr>
              <a:spLocks/>
            </p:cNvSpPr>
            <p:nvPr userDrawn="1"/>
          </p:nvSpPr>
          <p:spPr bwMode="auto">
            <a:xfrm rot="5400000">
              <a:off x="6776239" y="-42716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Freeform 88"/>
            <p:cNvSpPr>
              <a:spLocks/>
            </p:cNvSpPr>
            <p:nvPr userDrawn="1"/>
          </p:nvSpPr>
          <p:spPr bwMode="auto">
            <a:xfrm rot="5400000">
              <a:off x="6777460" y="1378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Freeform 89"/>
            <p:cNvSpPr>
              <a:spLocks/>
            </p:cNvSpPr>
            <p:nvPr userDrawn="1"/>
          </p:nvSpPr>
          <p:spPr bwMode="auto">
            <a:xfrm rot="5400000">
              <a:off x="6777460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Freeform 90"/>
            <p:cNvSpPr>
              <a:spLocks/>
            </p:cNvSpPr>
            <p:nvPr userDrawn="1"/>
          </p:nvSpPr>
          <p:spPr bwMode="auto">
            <a:xfrm rot="5400000">
              <a:off x="6776239" y="1269033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Freeform 91"/>
            <p:cNvSpPr>
              <a:spLocks/>
            </p:cNvSpPr>
            <p:nvPr userDrawn="1"/>
          </p:nvSpPr>
          <p:spPr bwMode="auto">
            <a:xfrm rot="5400000">
              <a:off x="6777460" y="183402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689694" y="545147"/>
            <a:ext cx="354465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045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419101" y="3030470"/>
            <a:ext cx="10429875" cy="4523593"/>
            <a:chOff x="-2" y="-1069030"/>
            <a:chExt cx="12732450" cy="4523593"/>
          </a:xfrm>
        </p:grpSpPr>
        <p:sp>
          <p:nvSpPr>
            <p:cNvPr id="169" name="Freeform 40"/>
            <p:cNvSpPr>
              <a:spLocks/>
            </p:cNvSpPr>
            <p:nvPr userDrawn="1"/>
          </p:nvSpPr>
          <p:spPr bwMode="auto">
            <a:xfrm rot="5400000">
              <a:off x="11678122" y="1378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Freeform 50"/>
            <p:cNvSpPr>
              <a:spLocks/>
            </p:cNvSpPr>
            <p:nvPr userDrawn="1"/>
          </p:nvSpPr>
          <p:spPr bwMode="auto">
            <a:xfrm rot="5400000">
              <a:off x="10699455" y="13783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 rot="5400000">
              <a:off x="5802452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 rot="5400000">
              <a:off x="5803673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32"/>
            <p:cNvSpPr>
              <a:spLocks/>
            </p:cNvSpPr>
            <p:nvPr/>
          </p:nvSpPr>
          <p:spPr bwMode="auto">
            <a:xfrm rot="5400000">
              <a:off x="5802452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33"/>
            <p:cNvSpPr>
              <a:spLocks/>
            </p:cNvSpPr>
            <p:nvPr/>
          </p:nvSpPr>
          <p:spPr bwMode="auto">
            <a:xfrm rot="5400000">
              <a:off x="5803673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34"/>
            <p:cNvSpPr>
              <a:spLocks/>
            </p:cNvSpPr>
            <p:nvPr/>
          </p:nvSpPr>
          <p:spPr bwMode="auto">
            <a:xfrm rot="5400000">
              <a:off x="5804893" y="2397797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39"/>
            <p:cNvSpPr>
              <a:spLocks/>
            </p:cNvSpPr>
            <p:nvPr/>
          </p:nvSpPr>
          <p:spPr bwMode="auto">
            <a:xfrm rot="5400000">
              <a:off x="4821343" y="-99215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40"/>
            <p:cNvSpPr>
              <a:spLocks/>
            </p:cNvSpPr>
            <p:nvPr/>
          </p:nvSpPr>
          <p:spPr bwMode="auto">
            <a:xfrm rot="5400000">
              <a:off x="4825004" y="-4271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41"/>
            <p:cNvSpPr>
              <a:spLocks/>
            </p:cNvSpPr>
            <p:nvPr/>
          </p:nvSpPr>
          <p:spPr bwMode="auto">
            <a:xfrm rot="5400000">
              <a:off x="4822564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42"/>
            <p:cNvSpPr>
              <a:spLocks/>
            </p:cNvSpPr>
            <p:nvPr/>
          </p:nvSpPr>
          <p:spPr bwMode="auto">
            <a:xfrm rot="5400000">
              <a:off x="4823783" y="70404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43"/>
            <p:cNvSpPr>
              <a:spLocks/>
            </p:cNvSpPr>
            <p:nvPr/>
          </p:nvSpPr>
          <p:spPr bwMode="auto">
            <a:xfrm rot="5400000">
              <a:off x="4822564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44"/>
            <p:cNvSpPr>
              <a:spLocks/>
            </p:cNvSpPr>
            <p:nvPr/>
          </p:nvSpPr>
          <p:spPr bwMode="auto">
            <a:xfrm rot="5400000">
              <a:off x="4825004" y="183524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49"/>
            <p:cNvSpPr>
              <a:spLocks/>
            </p:cNvSpPr>
            <p:nvPr/>
          </p:nvSpPr>
          <p:spPr bwMode="auto">
            <a:xfrm rot="5400000">
              <a:off x="3845116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50"/>
            <p:cNvSpPr>
              <a:spLocks/>
            </p:cNvSpPr>
            <p:nvPr/>
          </p:nvSpPr>
          <p:spPr bwMode="auto">
            <a:xfrm rot="5400000">
              <a:off x="3846337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51"/>
            <p:cNvSpPr>
              <a:spLocks/>
            </p:cNvSpPr>
            <p:nvPr/>
          </p:nvSpPr>
          <p:spPr bwMode="auto">
            <a:xfrm rot="5400000">
              <a:off x="3846337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52"/>
            <p:cNvSpPr>
              <a:spLocks/>
            </p:cNvSpPr>
            <p:nvPr/>
          </p:nvSpPr>
          <p:spPr bwMode="auto">
            <a:xfrm rot="5400000">
              <a:off x="3846337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53"/>
            <p:cNvSpPr>
              <a:spLocks/>
            </p:cNvSpPr>
            <p:nvPr/>
          </p:nvSpPr>
          <p:spPr bwMode="auto">
            <a:xfrm rot="5400000">
              <a:off x="3846337" y="183524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54"/>
            <p:cNvSpPr>
              <a:spLocks/>
            </p:cNvSpPr>
            <p:nvPr/>
          </p:nvSpPr>
          <p:spPr bwMode="auto">
            <a:xfrm rot="5400000">
              <a:off x="3847557" y="2397798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60"/>
            <p:cNvSpPr>
              <a:spLocks/>
            </p:cNvSpPr>
            <p:nvPr/>
          </p:nvSpPr>
          <p:spPr bwMode="auto">
            <a:xfrm rot="5400000">
              <a:off x="2865227" y="-993372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61"/>
            <p:cNvSpPr>
              <a:spLocks/>
            </p:cNvSpPr>
            <p:nvPr/>
          </p:nvSpPr>
          <p:spPr bwMode="auto">
            <a:xfrm rot="5400000">
              <a:off x="2866448" y="137832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62"/>
            <p:cNvSpPr>
              <a:spLocks/>
            </p:cNvSpPr>
            <p:nvPr/>
          </p:nvSpPr>
          <p:spPr bwMode="auto">
            <a:xfrm rot="5400000">
              <a:off x="2865227" y="702822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63"/>
            <p:cNvSpPr>
              <a:spLocks/>
            </p:cNvSpPr>
            <p:nvPr/>
          </p:nvSpPr>
          <p:spPr bwMode="auto">
            <a:xfrm rot="5400000">
              <a:off x="2866448" y="183402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64"/>
            <p:cNvSpPr>
              <a:spLocks/>
            </p:cNvSpPr>
            <p:nvPr/>
          </p:nvSpPr>
          <p:spPr bwMode="auto">
            <a:xfrm rot="5400000">
              <a:off x="2867668" y="2396578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67"/>
            <p:cNvSpPr>
              <a:spLocks/>
            </p:cNvSpPr>
            <p:nvPr/>
          </p:nvSpPr>
          <p:spPr bwMode="auto">
            <a:xfrm rot="5400000">
              <a:off x="1882898" y="-994593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68"/>
            <p:cNvSpPr>
              <a:spLocks/>
            </p:cNvSpPr>
            <p:nvPr/>
          </p:nvSpPr>
          <p:spPr bwMode="auto">
            <a:xfrm rot="5400000">
              <a:off x="1884118" y="-429601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69"/>
            <p:cNvSpPr>
              <a:spLocks/>
            </p:cNvSpPr>
            <p:nvPr/>
          </p:nvSpPr>
          <p:spPr bwMode="auto">
            <a:xfrm rot="5400000">
              <a:off x="1884118" y="136611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70"/>
            <p:cNvSpPr>
              <a:spLocks/>
            </p:cNvSpPr>
            <p:nvPr/>
          </p:nvSpPr>
          <p:spPr bwMode="auto">
            <a:xfrm rot="5400000">
              <a:off x="1882898" y="701602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71"/>
            <p:cNvSpPr>
              <a:spLocks/>
            </p:cNvSpPr>
            <p:nvPr/>
          </p:nvSpPr>
          <p:spPr bwMode="auto">
            <a:xfrm rot="5400000">
              <a:off x="1884118" y="1266593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72"/>
            <p:cNvSpPr>
              <a:spLocks/>
            </p:cNvSpPr>
            <p:nvPr/>
          </p:nvSpPr>
          <p:spPr bwMode="auto">
            <a:xfrm rot="5400000">
              <a:off x="1885338" y="2395357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78"/>
            <p:cNvSpPr>
              <a:spLocks/>
            </p:cNvSpPr>
            <p:nvPr/>
          </p:nvSpPr>
          <p:spPr bwMode="auto">
            <a:xfrm rot="5400000">
              <a:off x="903011" y="-42716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79"/>
            <p:cNvSpPr>
              <a:spLocks/>
            </p:cNvSpPr>
            <p:nvPr/>
          </p:nvSpPr>
          <p:spPr bwMode="auto">
            <a:xfrm rot="5400000">
              <a:off x="903011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80"/>
            <p:cNvSpPr>
              <a:spLocks/>
            </p:cNvSpPr>
            <p:nvPr/>
          </p:nvSpPr>
          <p:spPr bwMode="auto">
            <a:xfrm rot="5400000">
              <a:off x="903011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81"/>
            <p:cNvSpPr>
              <a:spLocks/>
            </p:cNvSpPr>
            <p:nvPr/>
          </p:nvSpPr>
          <p:spPr bwMode="auto">
            <a:xfrm rot="5400000">
              <a:off x="903011" y="183524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82"/>
            <p:cNvSpPr>
              <a:spLocks/>
            </p:cNvSpPr>
            <p:nvPr/>
          </p:nvSpPr>
          <p:spPr bwMode="auto">
            <a:xfrm rot="5400000">
              <a:off x="904231" y="2397798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87"/>
            <p:cNvSpPr>
              <a:spLocks/>
            </p:cNvSpPr>
            <p:nvPr userDrawn="1"/>
          </p:nvSpPr>
          <p:spPr bwMode="auto">
            <a:xfrm rot="5400000">
              <a:off x="-76879" y="-99215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88"/>
            <p:cNvSpPr>
              <a:spLocks/>
            </p:cNvSpPr>
            <p:nvPr/>
          </p:nvSpPr>
          <p:spPr bwMode="auto">
            <a:xfrm rot="5400000">
              <a:off x="-75658" y="-42716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89"/>
            <p:cNvSpPr>
              <a:spLocks/>
            </p:cNvSpPr>
            <p:nvPr/>
          </p:nvSpPr>
          <p:spPr bwMode="auto">
            <a:xfrm rot="5400000">
              <a:off x="-75658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90"/>
            <p:cNvSpPr>
              <a:spLocks/>
            </p:cNvSpPr>
            <p:nvPr/>
          </p:nvSpPr>
          <p:spPr bwMode="auto">
            <a:xfrm rot="5400000">
              <a:off x="-76879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91"/>
            <p:cNvSpPr>
              <a:spLocks/>
            </p:cNvSpPr>
            <p:nvPr/>
          </p:nvSpPr>
          <p:spPr bwMode="auto">
            <a:xfrm rot="5400000">
              <a:off x="-75658" y="126903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Freeform 39"/>
            <p:cNvSpPr>
              <a:spLocks/>
            </p:cNvSpPr>
            <p:nvPr userDrawn="1"/>
          </p:nvSpPr>
          <p:spPr bwMode="auto">
            <a:xfrm rot="5400000">
              <a:off x="11674461" y="-42716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Freeform 41"/>
            <p:cNvSpPr>
              <a:spLocks/>
            </p:cNvSpPr>
            <p:nvPr userDrawn="1"/>
          </p:nvSpPr>
          <p:spPr bwMode="auto">
            <a:xfrm rot="5400000">
              <a:off x="11675682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Freeform 42"/>
            <p:cNvSpPr>
              <a:spLocks/>
            </p:cNvSpPr>
            <p:nvPr userDrawn="1"/>
          </p:nvSpPr>
          <p:spPr bwMode="auto">
            <a:xfrm rot="5400000">
              <a:off x="11676901" y="126903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Freeform 43"/>
            <p:cNvSpPr>
              <a:spLocks/>
            </p:cNvSpPr>
            <p:nvPr userDrawn="1"/>
          </p:nvSpPr>
          <p:spPr bwMode="auto">
            <a:xfrm rot="5400000">
              <a:off x="11675682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Freeform 48"/>
            <p:cNvSpPr>
              <a:spLocks/>
            </p:cNvSpPr>
            <p:nvPr userDrawn="1"/>
          </p:nvSpPr>
          <p:spPr bwMode="auto">
            <a:xfrm rot="5400000">
              <a:off x="10699455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Freeform 49"/>
            <p:cNvSpPr>
              <a:spLocks/>
            </p:cNvSpPr>
            <p:nvPr userDrawn="1"/>
          </p:nvSpPr>
          <p:spPr bwMode="auto">
            <a:xfrm rot="5400000">
              <a:off x="10698234" y="-4271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Freeform 51"/>
            <p:cNvSpPr>
              <a:spLocks/>
            </p:cNvSpPr>
            <p:nvPr userDrawn="1"/>
          </p:nvSpPr>
          <p:spPr bwMode="auto">
            <a:xfrm rot="5400000">
              <a:off x="10699455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Freeform 52"/>
            <p:cNvSpPr>
              <a:spLocks/>
            </p:cNvSpPr>
            <p:nvPr userDrawn="1"/>
          </p:nvSpPr>
          <p:spPr bwMode="auto">
            <a:xfrm rot="5400000">
              <a:off x="10699455" y="183402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Freeform 59"/>
            <p:cNvSpPr>
              <a:spLocks/>
            </p:cNvSpPr>
            <p:nvPr userDrawn="1"/>
          </p:nvSpPr>
          <p:spPr bwMode="auto">
            <a:xfrm rot="5400000">
              <a:off x="9719566" y="-993374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Freeform 60"/>
            <p:cNvSpPr>
              <a:spLocks/>
            </p:cNvSpPr>
            <p:nvPr userDrawn="1"/>
          </p:nvSpPr>
          <p:spPr bwMode="auto">
            <a:xfrm rot="5400000">
              <a:off x="9718345" y="-428381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Freeform 61"/>
            <p:cNvSpPr>
              <a:spLocks/>
            </p:cNvSpPr>
            <p:nvPr userDrawn="1"/>
          </p:nvSpPr>
          <p:spPr bwMode="auto">
            <a:xfrm rot="5400000">
              <a:off x="9719566" y="702823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Freeform 62"/>
            <p:cNvSpPr>
              <a:spLocks/>
            </p:cNvSpPr>
            <p:nvPr userDrawn="1"/>
          </p:nvSpPr>
          <p:spPr bwMode="auto">
            <a:xfrm rot="5400000">
              <a:off x="9718345" y="1267813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Freeform 63"/>
            <p:cNvSpPr>
              <a:spLocks/>
            </p:cNvSpPr>
            <p:nvPr userDrawn="1"/>
          </p:nvSpPr>
          <p:spPr bwMode="auto">
            <a:xfrm rot="5400000">
              <a:off x="9719566" y="2399017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Freeform 66"/>
            <p:cNvSpPr>
              <a:spLocks/>
            </p:cNvSpPr>
            <p:nvPr userDrawn="1"/>
          </p:nvSpPr>
          <p:spPr bwMode="auto">
            <a:xfrm rot="5400000">
              <a:off x="8737236" y="-99459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Freeform 67"/>
            <p:cNvSpPr>
              <a:spLocks/>
            </p:cNvSpPr>
            <p:nvPr userDrawn="1"/>
          </p:nvSpPr>
          <p:spPr bwMode="auto">
            <a:xfrm rot="5400000">
              <a:off x="8736016" y="-429602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Freeform 68"/>
            <p:cNvSpPr>
              <a:spLocks/>
            </p:cNvSpPr>
            <p:nvPr userDrawn="1"/>
          </p:nvSpPr>
          <p:spPr bwMode="auto">
            <a:xfrm rot="5400000">
              <a:off x="8737236" y="135390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Freeform 69"/>
            <p:cNvSpPr>
              <a:spLocks/>
            </p:cNvSpPr>
            <p:nvPr userDrawn="1"/>
          </p:nvSpPr>
          <p:spPr bwMode="auto">
            <a:xfrm rot="5400000">
              <a:off x="8737236" y="701602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Freeform 70"/>
            <p:cNvSpPr>
              <a:spLocks/>
            </p:cNvSpPr>
            <p:nvPr userDrawn="1"/>
          </p:nvSpPr>
          <p:spPr bwMode="auto">
            <a:xfrm rot="5400000">
              <a:off x="8736016" y="1266593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Freeform 71"/>
            <p:cNvSpPr>
              <a:spLocks/>
            </p:cNvSpPr>
            <p:nvPr userDrawn="1"/>
          </p:nvSpPr>
          <p:spPr bwMode="auto">
            <a:xfrm rot="5400000">
              <a:off x="8737236" y="183158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Freeform 77"/>
            <p:cNvSpPr>
              <a:spLocks/>
            </p:cNvSpPr>
            <p:nvPr userDrawn="1"/>
          </p:nvSpPr>
          <p:spPr bwMode="auto">
            <a:xfrm rot="5400000">
              <a:off x="7756129" y="-99215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Freeform 78"/>
            <p:cNvSpPr>
              <a:spLocks/>
            </p:cNvSpPr>
            <p:nvPr userDrawn="1"/>
          </p:nvSpPr>
          <p:spPr bwMode="auto">
            <a:xfrm rot="5400000">
              <a:off x="7756129" y="1378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Freeform 79"/>
            <p:cNvSpPr>
              <a:spLocks/>
            </p:cNvSpPr>
            <p:nvPr userDrawn="1"/>
          </p:nvSpPr>
          <p:spPr bwMode="auto">
            <a:xfrm rot="5400000">
              <a:off x="7756129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Freeform 80"/>
            <p:cNvSpPr>
              <a:spLocks/>
            </p:cNvSpPr>
            <p:nvPr userDrawn="1"/>
          </p:nvSpPr>
          <p:spPr bwMode="auto">
            <a:xfrm rot="5400000">
              <a:off x="7756129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Freeform 81"/>
            <p:cNvSpPr>
              <a:spLocks/>
            </p:cNvSpPr>
            <p:nvPr userDrawn="1"/>
          </p:nvSpPr>
          <p:spPr bwMode="auto">
            <a:xfrm rot="5400000">
              <a:off x="7756129" y="2400237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Freeform 86"/>
            <p:cNvSpPr>
              <a:spLocks/>
            </p:cNvSpPr>
            <p:nvPr userDrawn="1"/>
          </p:nvSpPr>
          <p:spPr bwMode="auto">
            <a:xfrm rot="5400000">
              <a:off x="6777460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Freeform 87"/>
            <p:cNvSpPr>
              <a:spLocks/>
            </p:cNvSpPr>
            <p:nvPr userDrawn="1"/>
          </p:nvSpPr>
          <p:spPr bwMode="auto">
            <a:xfrm rot="5400000">
              <a:off x="6776239" y="-42716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Freeform 88"/>
            <p:cNvSpPr>
              <a:spLocks/>
            </p:cNvSpPr>
            <p:nvPr userDrawn="1"/>
          </p:nvSpPr>
          <p:spPr bwMode="auto">
            <a:xfrm rot="5400000">
              <a:off x="6777460" y="1378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Freeform 89"/>
            <p:cNvSpPr>
              <a:spLocks/>
            </p:cNvSpPr>
            <p:nvPr userDrawn="1"/>
          </p:nvSpPr>
          <p:spPr bwMode="auto">
            <a:xfrm rot="5400000">
              <a:off x="6777460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Freeform 90"/>
            <p:cNvSpPr>
              <a:spLocks/>
            </p:cNvSpPr>
            <p:nvPr userDrawn="1"/>
          </p:nvSpPr>
          <p:spPr bwMode="auto">
            <a:xfrm rot="5400000">
              <a:off x="6776239" y="1269033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Freeform 91"/>
            <p:cNvSpPr>
              <a:spLocks/>
            </p:cNvSpPr>
            <p:nvPr userDrawn="1"/>
          </p:nvSpPr>
          <p:spPr bwMode="auto">
            <a:xfrm rot="5400000">
              <a:off x="6777460" y="183402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45800" y="1848335"/>
            <a:ext cx="1872000" cy="1872000"/>
          </a:xfrm>
          <a:prstGeom prst="ellipse">
            <a:avLst/>
          </a:prstGeom>
        </p:spPr>
      </p:sp>
      <p:sp>
        <p:nvSpPr>
          <p:cNvPr id="8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41035" y="1871317"/>
            <a:ext cx="1872000" cy="1872000"/>
          </a:xfrm>
          <a:prstGeom prst="ellipse">
            <a:avLst/>
          </a:prstGeom>
        </p:spPr>
      </p:sp>
      <p:sp>
        <p:nvSpPr>
          <p:cNvPr id="8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364716" y="1871317"/>
            <a:ext cx="1872000" cy="1872000"/>
          </a:xfrm>
          <a:prstGeom prst="ellipse">
            <a:avLst/>
          </a:prstGeom>
        </p:spPr>
      </p:sp>
      <p:sp>
        <p:nvSpPr>
          <p:cNvPr id="82" name="Pentagon 81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035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3436870"/>
            <a:ext cx="9549338" cy="4523593"/>
            <a:chOff x="-2" y="-1069030"/>
            <a:chExt cx="12732450" cy="4523593"/>
          </a:xfrm>
        </p:grpSpPr>
        <p:sp>
          <p:nvSpPr>
            <p:cNvPr id="169" name="Freeform 40"/>
            <p:cNvSpPr>
              <a:spLocks/>
            </p:cNvSpPr>
            <p:nvPr userDrawn="1"/>
          </p:nvSpPr>
          <p:spPr bwMode="auto">
            <a:xfrm rot="5400000">
              <a:off x="11678122" y="1378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Freeform 50"/>
            <p:cNvSpPr>
              <a:spLocks/>
            </p:cNvSpPr>
            <p:nvPr userDrawn="1"/>
          </p:nvSpPr>
          <p:spPr bwMode="auto">
            <a:xfrm rot="5400000">
              <a:off x="10699455" y="13783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 rot="5400000">
              <a:off x="5802452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 rot="5400000">
              <a:off x="5803673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32"/>
            <p:cNvSpPr>
              <a:spLocks/>
            </p:cNvSpPr>
            <p:nvPr/>
          </p:nvSpPr>
          <p:spPr bwMode="auto">
            <a:xfrm rot="5400000">
              <a:off x="5802452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33"/>
            <p:cNvSpPr>
              <a:spLocks/>
            </p:cNvSpPr>
            <p:nvPr/>
          </p:nvSpPr>
          <p:spPr bwMode="auto">
            <a:xfrm rot="5400000">
              <a:off x="5803673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34"/>
            <p:cNvSpPr>
              <a:spLocks/>
            </p:cNvSpPr>
            <p:nvPr/>
          </p:nvSpPr>
          <p:spPr bwMode="auto">
            <a:xfrm rot="5400000">
              <a:off x="5804893" y="2397797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39"/>
            <p:cNvSpPr>
              <a:spLocks/>
            </p:cNvSpPr>
            <p:nvPr/>
          </p:nvSpPr>
          <p:spPr bwMode="auto">
            <a:xfrm rot="5400000">
              <a:off x="4821343" y="-99215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40"/>
            <p:cNvSpPr>
              <a:spLocks/>
            </p:cNvSpPr>
            <p:nvPr/>
          </p:nvSpPr>
          <p:spPr bwMode="auto">
            <a:xfrm rot="5400000">
              <a:off x="4825004" y="-4271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41"/>
            <p:cNvSpPr>
              <a:spLocks/>
            </p:cNvSpPr>
            <p:nvPr/>
          </p:nvSpPr>
          <p:spPr bwMode="auto">
            <a:xfrm rot="5400000">
              <a:off x="4822564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42"/>
            <p:cNvSpPr>
              <a:spLocks/>
            </p:cNvSpPr>
            <p:nvPr/>
          </p:nvSpPr>
          <p:spPr bwMode="auto">
            <a:xfrm rot="5400000">
              <a:off x="4823783" y="70404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43"/>
            <p:cNvSpPr>
              <a:spLocks/>
            </p:cNvSpPr>
            <p:nvPr/>
          </p:nvSpPr>
          <p:spPr bwMode="auto">
            <a:xfrm rot="5400000">
              <a:off x="4822564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44"/>
            <p:cNvSpPr>
              <a:spLocks/>
            </p:cNvSpPr>
            <p:nvPr/>
          </p:nvSpPr>
          <p:spPr bwMode="auto">
            <a:xfrm rot="5400000">
              <a:off x="4825004" y="183524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49"/>
            <p:cNvSpPr>
              <a:spLocks/>
            </p:cNvSpPr>
            <p:nvPr/>
          </p:nvSpPr>
          <p:spPr bwMode="auto">
            <a:xfrm rot="5400000">
              <a:off x="3845116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50"/>
            <p:cNvSpPr>
              <a:spLocks/>
            </p:cNvSpPr>
            <p:nvPr/>
          </p:nvSpPr>
          <p:spPr bwMode="auto">
            <a:xfrm rot="5400000">
              <a:off x="3846337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51"/>
            <p:cNvSpPr>
              <a:spLocks/>
            </p:cNvSpPr>
            <p:nvPr/>
          </p:nvSpPr>
          <p:spPr bwMode="auto">
            <a:xfrm rot="5400000">
              <a:off x="3846337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52"/>
            <p:cNvSpPr>
              <a:spLocks/>
            </p:cNvSpPr>
            <p:nvPr/>
          </p:nvSpPr>
          <p:spPr bwMode="auto">
            <a:xfrm rot="5400000">
              <a:off x="3846337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53"/>
            <p:cNvSpPr>
              <a:spLocks/>
            </p:cNvSpPr>
            <p:nvPr/>
          </p:nvSpPr>
          <p:spPr bwMode="auto">
            <a:xfrm rot="5400000">
              <a:off x="3846337" y="183524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54"/>
            <p:cNvSpPr>
              <a:spLocks/>
            </p:cNvSpPr>
            <p:nvPr/>
          </p:nvSpPr>
          <p:spPr bwMode="auto">
            <a:xfrm rot="5400000">
              <a:off x="3847557" y="2397798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60"/>
            <p:cNvSpPr>
              <a:spLocks/>
            </p:cNvSpPr>
            <p:nvPr/>
          </p:nvSpPr>
          <p:spPr bwMode="auto">
            <a:xfrm rot="5400000">
              <a:off x="2865227" y="-993372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61"/>
            <p:cNvSpPr>
              <a:spLocks/>
            </p:cNvSpPr>
            <p:nvPr/>
          </p:nvSpPr>
          <p:spPr bwMode="auto">
            <a:xfrm rot="5400000">
              <a:off x="2866448" y="137832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62"/>
            <p:cNvSpPr>
              <a:spLocks/>
            </p:cNvSpPr>
            <p:nvPr/>
          </p:nvSpPr>
          <p:spPr bwMode="auto">
            <a:xfrm rot="5400000">
              <a:off x="2865227" y="702822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63"/>
            <p:cNvSpPr>
              <a:spLocks/>
            </p:cNvSpPr>
            <p:nvPr/>
          </p:nvSpPr>
          <p:spPr bwMode="auto">
            <a:xfrm rot="5400000">
              <a:off x="2866448" y="183402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64"/>
            <p:cNvSpPr>
              <a:spLocks/>
            </p:cNvSpPr>
            <p:nvPr/>
          </p:nvSpPr>
          <p:spPr bwMode="auto">
            <a:xfrm rot="5400000">
              <a:off x="2867668" y="2396578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67"/>
            <p:cNvSpPr>
              <a:spLocks/>
            </p:cNvSpPr>
            <p:nvPr/>
          </p:nvSpPr>
          <p:spPr bwMode="auto">
            <a:xfrm rot="5400000">
              <a:off x="1882898" y="-994593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68"/>
            <p:cNvSpPr>
              <a:spLocks/>
            </p:cNvSpPr>
            <p:nvPr/>
          </p:nvSpPr>
          <p:spPr bwMode="auto">
            <a:xfrm rot="5400000">
              <a:off x="1884118" y="-429601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69"/>
            <p:cNvSpPr>
              <a:spLocks/>
            </p:cNvSpPr>
            <p:nvPr/>
          </p:nvSpPr>
          <p:spPr bwMode="auto">
            <a:xfrm rot="5400000">
              <a:off x="1884118" y="136611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70"/>
            <p:cNvSpPr>
              <a:spLocks/>
            </p:cNvSpPr>
            <p:nvPr/>
          </p:nvSpPr>
          <p:spPr bwMode="auto">
            <a:xfrm rot="5400000">
              <a:off x="1882898" y="701602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71"/>
            <p:cNvSpPr>
              <a:spLocks/>
            </p:cNvSpPr>
            <p:nvPr/>
          </p:nvSpPr>
          <p:spPr bwMode="auto">
            <a:xfrm rot="5400000">
              <a:off x="1884118" y="1266593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72"/>
            <p:cNvSpPr>
              <a:spLocks/>
            </p:cNvSpPr>
            <p:nvPr/>
          </p:nvSpPr>
          <p:spPr bwMode="auto">
            <a:xfrm rot="5400000">
              <a:off x="1885338" y="2395357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78"/>
            <p:cNvSpPr>
              <a:spLocks/>
            </p:cNvSpPr>
            <p:nvPr/>
          </p:nvSpPr>
          <p:spPr bwMode="auto">
            <a:xfrm rot="5400000">
              <a:off x="903011" y="-42716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79"/>
            <p:cNvSpPr>
              <a:spLocks/>
            </p:cNvSpPr>
            <p:nvPr/>
          </p:nvSpPr>
          <p:spPr bwMode="auto">
            <a:xfrm rot="5400000">
              <a:off x="903011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80"/>
            <p:cNvSpPr>
              <a:spLocks/>
            </p:cNvSpPr>
            <p:nvPr/>
          </p:nvSpPr>
          <p:spPr bwMode="auto">
            <a:xfrm rot="5400000">
              <a:off x="903011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81"/>
            <p:cNvSpPr>
              <a:spLocks/>
            </p:cNvSpPr>
            <p:nvPr/>
          </p:nvSpPr>
          <p:spPr bwMode="auto">
            <a:xfrm rot="5400000">
              <a:off x="903011" y="183524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82"/>
            <p:cNvSpPr>
              <a:spLocks/>
            </p:cNvSpPr>
            <p:nvPr/>
          </p:nvSpPr>
          <p:spPr bwMode="auto">
            <a:xfrm rot="5400000">
              <a:off x="904231" y="2397798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87"/>
            <p:cNvSpPr>
              <a:spLocks/>
            </p:cNvSpPr>
            <p:nvPr userDrawn="1"/>
          </p:nvSpPr>
          <p:spPr bwMode="auto">
            <a:xfrm rot="5400000">
              <a:off x="-76879" y="-99215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88"/>
            <p:cNvSpPr>
              <a:spLocks/>
            </p:cNvSpPr>
            <p:nvPr/>
          </p:nvSpPr>
          <p:spPr bwMode="auto">
            <a:xfrm rot="5400000">
              <a:off x="-75658" y="-42716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89"/>
            <p:cNvSpPr>
              <a:spLocks/>
            </p:cNvSpPr>
            <p:nvPr/>
          </p:nvSpPr>
          <p:spPr bwMode="auto">
            <a:xfrm rot="5400000">
              <a:off x="-75658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90"/>
            <p:cNvSpPr>
              <a:spLocks/>
            </p:cNvSpPr>
            <p:nvPr/>
          </p:nvSpPr>
          <p:spPr bwMode="auto">
            <a:xfrm rot="5400000">
              <a:off x="-76879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91"/>
            <p:cNvSpPr>
              <a:spLocks/>
            </p:cNvSpPr>
            <p:nvPr/>
          </p:nvSpPr>
          <p:spPr bwMode="auto">
            <a:xfrm rot="5400000">
              <a:off x="-75658" y="126903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Freeform 39"/>
            <p:cNvSpPr>
              <a:spLocks/>
            </p:cNvSpPr>
            <p:nvPr userDrawn="1"/>
          </p:nvSpPr>
          <p:spPr bwMode="auto">
            <a:xfrm rot="5400000">
              <a:off x="11674461" y="-42716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Freeform 41"/>
            <p:cNvSpPr>
              <a:spLocks/>
            </p:cNvSpPr>
            <p:nvPr userDrawn="1"/>
          </p:nvSpPr>
          <p:spPr bwMode="auto">
            <a:xfrm rot="5400000">
              <a:off x="11675682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Freeform 42"/>
            <p:cNvSpPr>
              <a:spLocks/>
            </p:cNvSpPr>
            <p:nvPr userDrawn="1"/>
          </p:nvSpPr>
          <p:spPr bwMode="auto">
            <a:xfrm rot="5400000">
              <a:off x="11676901" y="126903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Freeform 43"/>
            <p:cNvSpPr>
              <a:spLocks/>
            </p:cNvSpPr>
            <p:nvPr userDrawn="1"/>
          </p:nvSpPr>
          <p:spPr bwMode="auto">
            <a:xfrm rot="5400000">
              <a:off x="11675682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Freeform 48"/>
            <p:cNvSpPr>
              <a:spLocks/>
            </p:cNvSpPr>
            <p:nvPr userDrawn="1"/>
          </p:nvSpPr>
          <p:spPr bwMode="auto">
            <a:xfrm rot="5400000">
              <a:off x="10699455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Freeform 49"/>
            <p:cNvSpPr>
              <a:spLocks/>
            </p:cNvSpPr>
            <p:nvPr userDrawn="1"/>
          </p:nvSpPr>
          <p:spPr bwMode="auto">
            <a:xfrm rot="5400000">
              <a:off x="10698234" y="-4271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Freeform 51"/>
            <p:cNvSpPr>
              <a:spLocks/>
            </p:cNvSpPr>
            <p:nvPr userDrawn="1"/>
          </p:nvSpPr>
          <p:spPr bwMode="auto">
            <a:xfrm rot="5400000">
              <a:off x="10699455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Freeform 52"/>
            <p:cNvSpPr>
              <a:spLocks/>
            </p:cNvSpPr>
            <p:nvPr userDrawn="1"/>
          </p:nvSpPr>
          <p:spPr bwMode="auto">
            <a:xfrm rot="5400000">
              <a:off x="10699455" y="183402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Freeform 59"/>
            <p:cNvSpPr>
              <a:spLocks/>
            </p:cNvSpPr>
            <p:nvPr userDrawn="1"/>
          </p:nvSpPr>
          <p:spPr bwMode="auto">
            <a:xfrm rot="5400000">
              <a:off x="9719566" y="-993374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Freeform 60"/>
            <p:cNvSpPr>
              <a:spLocks/>
            </p:cNvSpPr>
            <p:nvPr userDrawn="1"/>
          </p:nvSpPr>
          <p:spPr bwMode="auto">
            <a:xfrm rot="5400000">
              <a:off x="9718345" y="-428381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Freeform 61"/>
            <p:cNvSpPr>
              <a:spLocks/>
            </p:cNvSpPr>
            <p:nvPr userDrawn="1"/>
          </p:nvSpPr>
          <p:spPr bwMode="auto">
            <a:xfrm rot="5400000">
              <a:off x="9719566" y="702823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Freeform 62"/>
            <p:cNvSpPr>
              <a:spLocks/>
            </p:cNvSpPr>
            <p:nvPr userDrawn="1"/>
          </p:nvSpPr>
          <p:spPr bwMode="auto">
            <a:xfrm rot="5400000">
              <a:off x="9718345" y="1267813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Freeform 63"/>
            <p:cNvSpPr>
              <a:spLocks/>
            </p:cNvSpPr>
            <p:nvPr userDrawn="1"/>
          </p:nvSpPr>
          <p:spPr bwMode="auto">
            <a:xfrm rot="5400000">
              <a:off x="9719566" y="2399017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Freeform 66"/>
            <p:cNvSpPr>
              <a:spLocks/>
            </p:cNvSpPr>
            <p:nvPr userDrawn="1"/>
          </p:nvSpPr>
          <p:spPr bwMode="auto">
            <a:xfrm rot="5400000">
              <a:off x="8737236" y="-99459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Freeform 67"/>
            <p:cNvSpPr>
              <a:spLocks/>
            </p:cNvSpPr>
            <p:nvPr userDrawn="1"/>
          </p:nvSpPr>
          <p:spPr bwMode="auto">
            <a:xfrm rot="5400000">
              <a:off x="8736016" y="-429602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Freeform 68"/>
            <p:cNvSpPr>
              <a:spLocks/>
            </p:cNvSpPr>
            <p:nvPr userDrawn="1"/>
          </p:nvSpPr>
          <p:spPr bwMode="auto">
            <a:xfrm rot="5400000">
              <a:off x="8737236" y="135390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Freeform 69"/>
            <p:cNvSpPr>
              <a:spLocks/>
            </p:cNvSpPr>
            <p:nvPr userDrawn="1"/>
          </p:nvSpPr>
          <p:spPr bwMode="auto">
            <a:xfrm rot="5400000">
              <a:off x="8737236" y="701602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Freeform 70"/>
            <p:cNvSpPr>
              <a:spLocks/>
            </p:cNvSpPr>
            <p:nvPr userDrawn="1"/>
          </p:nvSpPr>
          <p:spPr bwMode="auto">
            <a:xfrm rot="5400000">
              <a:off x="8736016" y="1266593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Freeform 71"/>
            <p:cNvSpPr>
              <a:spLocks/>
            </p:cNvSpPr>
            <p:nvPr userDrawn="1"/>
          </p:nvSpPr>
          <p:spPr bwMode="auto">
            <a:xfrm rot="5400000">
              <a:off x="8737236" y="183158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Freeform 77"/>
            <p:cNvSpPr>
              <a:spLocks/>
            </p:cNvSpPr>
            <p:nvPr userDrawn="1"/>
          </p:nvSpPr>
          <p:spPr bwMode="auto">
            <a:xfrm rot="5400000">
              <a:off x="7756129" y="-99215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Freeform 78"/>
            <p:cNvSpPr>
              <a:spLocks/>
            </p:cNvSpPr>
            <p:nvPr userDrawn="1"/>
          </p:nvSpPr>
          <p:spPr bwMode="auto">
            <a:xfrm rot="5400000">
              <a:off x="7756129" y="1378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Freeform 79"/>
            <p:cNvSpPr>
              <a:spLocks/>
            </p:cNvSpPr>
            <p:nvPr userDrawn="1"/>
          </p:nvSpPr>
          <p:spPr bwMode="auto">
            <a:xfrm rot="5400000">
              <a:off x="7756129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Freeform 80"/>
            <p:cNvSpPr>
              <a:spLocks/>
            </p:cNvSpPr>
            <p:nvPr userDrawn="1"/>
          </p:nvSpPr>
          <p:spPr bwMode="auto">
            <a:xfrm rot="5400000">
              <a:off x="7756129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Freeform 81"/>
            <p:cNvSpPr>
              <a:spLocks/>
            </p:cNvSpPr>
            <p:nvPr userDrawn="1"/>
          </p:nvSpPr>
          <p:spPr bwMode="auto">
            <a:xfrm rot="5400000">
              <a:off x="7756129" y="2400237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Freeform 86"/>
            <p:cNvSpPr>
              <a:spLocks/>
            </p:cNvSpPr>
            <p:nvPr userDrawn="1"/>
          </p:nvSpPr>
          <p:spPr bwMode="auto">
            <a:xfrm rot="5400000">
              <a:off x="6777460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Freeform 87"/>
            <p:cNvSpPr>
              <a:spLocks/>
            </p:cNvSpPr>
            <p:nvPr userDrawn="1"/>
          </p:nvSpPr>
          <p:spPr bwMode="auto">
            <a:xfrm rot="5400000">
              <a:off x="6776239" y="-42716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Freeform 88"/>
            <p:cNvSpPr>
              <a:spLocks/>
            </p:cNvSpPr>
            <p:nvPr userDrawn="1"/>
          </p:nvSpPr>
          <p:spPr bwMode="auto">
            <a:xfrm rot="5400000">
              <a:off x="6777460" y="1378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Freeform 89"/>
            <p:cNvSpPr>
              <a:spLocks/>
            </p:cNvSpPr>
            <p:nvPr userDrawn="1"/>
          </p:nvSpPr>
          <p:spPr bwMode="auto">
            <a:xfrm rot="5400000">
              <a:off x="6777460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Freeform 90"/>
            <p:cNvSpPr>
              <a:spLocks/>
            </p:cNvSpPr>
            <p:nvPr userDrawn="1"/>
          </p:nvSpPr>
          <p:spPr bwMode="auto">
            <a:xfrm rot="5400000">
              <a:off x="6776239" y="1269033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Freeform 91"/>
            <p:cNvSpPr>
              <a:spLocks/>
            </p:cNvSpPr>
            <p:nvPr userDrawn="1"/>
          </p:nvSpPr>
          <p:spPr bwMode="auto">
            <a:xfrm rot="5400000">
              <a:off x="6777460" y="183402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5" name="Pentagon 74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7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690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n 88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60" y="954339"/>
            <a:ext cx="2491364" cy="1664117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" name="Group 2"/>
          <p:cNvGrpSpPr/>
          <p:nvPr userDrawn="1"/>
        </p:nvGrpSpPr>
        <p:grpSpPr>
          <a:xfrm>
            <a:off x="-736601" y="-432422"/>
            <a:ext cx="10659533" cy="5088586"/>
            <a:chOff x="-2" y="-1069030"/>
            <a:chExt cx="12732450" cy="5088586"/>
          </a:xfrm>
        </p:grpSpPr>
        <p:sp>
          <p:nvSpPr>
            <p:cNvPr id="169" name="Freeform 40"/>
            <p:cNvSpPr>
              <a:spLocks/>
            </p:cNvSpPr>
            <p:nvPr userDrawn="1"/>
          </p:nvSpPr>
          <p:spPr bwMode="auto">
            <a:xfrm rot="5400000">
              <a:off x="11678122" y="1378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Freeform 50"/>
            <p:cNvSpPr>
              <a:spLocks/>
            </p:cNvSpPr>
            <p:nvPr userDrawn="1"/>
          </p:nvSpPr>
          <p:spPr bwMode="auto">
            <a:xfrm rot="5400000">
              <a:off x="10699455" y="13783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 rot="5400000">
              <a:off x="5802452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 rot="5400000">
              <a:off x="5803673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32"/>
            <p:cNvSpPr>
              <a:spLocks/>
            </p:cNvSpPr>
            <p:nvPr/>
          </p:nvSpPr>
          <p:spPr bwMode="auto">
            <a:xfrm rot="5400000">
              <a:off x="5802452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33"/>
            <p:cNvSpPr>
              <a:spLocks/>
            </p:cNvSpPr>
            <p:nvPr/>
          </p:nvSpPr>
          <p:spPr bwMode="auto">
            <a:xfrm rot="5400000">
              <a:off x="5803673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34"/>
            <p:cNvSpPr>
              <a:spLocks/>
            </p:cNvSpPr>
            <p:nvPr/>
          </p:nvSpPr>
          <p:spPr bwMode="auto">
            <a:xfrm rot="5400000">
              <a:off x="5804893" y="2397797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 rot="5400000">
              <a:off x="5803673" y="296523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39"/>
            <p:cNvSpPr>
              <a:spLocks/>
            </p:cNvSpPr>
            <p:nvPr/>
          </p:nvSpPr>
          <p:spPr bwMode="auto">
            <a:xfrm rot="5400000">
              <a:off x="4821343" y="-99215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40"/>
            <p:cNvSpPr>
              <a:spLocks/>
            </p:cNvSpPr>
            <p:nvPr/>
          </p:nvSpPr>
          <p:spPr bwMode="auto">
            <a:xfrm rot="5400000">
              <a:off x="4825004" y="-4271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41"/>
            <p:cNvSpPr>
              <a:spLocks/>
            </p:cNvSpPr>
            <p:nvPr/>
          </p:nvSpPr>
          <p:spPr bwMode="auto">
            <a:xfrm rot="5400000">
              <a:off x="4822564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42"/>
            <p:cNvSpPr>
              <a:spLocks/>
            </p:cNvSpPr>
            <p:nvPr/>
          </p:nvSpPr>
          <p:spPr bwMode="auto">
            <a:xfrm rot="5400000">
              <a:off x="4823783" y="70404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43"/>
            <p:cNvSpPr>
              <a:spLocks/>
            </p:cNvSpPr>
            <p:nvPr/>
          </p:nvSpPr>
          <p:spPr bwMode="auto">
            <a:xfrm rot="5400000">
              <a:off x="4822564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44"/>
            <p:cNvSpPr>
              <a:spLocks/>
            </p:cNvSpPr>
            <p:nvPr/>
          </p:nvSpPr>
          <p:spPr bwMode="auto">
            <a:xfrm rot="5400000">
              <a:off x="4825004" y="183524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45"/>
            <p:cNvSpPr>
              <a:spLocks/>
            </p:cNvSpPr>
            <p:nvPr/>
          </p:nvSpPr>
          <p:spPr bwMode="auto">
            <a:xfrm rot="5400000">
              <a:off x="4825004" y="29652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49"/>
            <p:cNvSpPr>
              <a:spLocks/>
            </p:cNvSpPr>
            <p:nvPr/>
          </p:nvSpPr>
          <p:spPr bwMode="auto">
            <a:xfrm rot="5400000">
              <a:off x="3845116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50"/>
            <p:cNvSpPr>
              <a:spLocks/>
            </p:cNvSpPr>
            <p:nvPr/>
          </p:nvSpPr>
          <p:spPr bwMode="auto">
            <a:xfrm rot="5400000">
              <a:off x="3846337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51"/>
            <p:cNvSpPr>
              <a:spLocks/>
            </p:cNvSpPr>
            <p:nvPr/>
          </p:nvSpPr>
          <p:spPr bwMode="auto">
            <a:xfrm rot="5400000">
              <a:off x="3846337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52"/>
            <p:cNvSpPr>
              <a:spLocks/>
            </p:cNvSpPr>
            <p:nvPr/>
          </p:nvSpPr>
          <p:spPr bwMode="auto">
            <a:xfrm rot="5400000">
              <a:off x="3846337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53"/>
            <p:cNvSpPr>
              <a:spLocks/>
            </p:cNvSpPr>
            <p:nvPr/>
          </p:nvSpPr>
          <p:spPr bwMode="auto">
            <a:xfrm rot="5400000">
              <a:off x="3846337" y="183524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54"/>
            <p:cNvSpPr>
              <a:spLocks/>
            </p:cNvSpPr>
            <p:nvPr/>
          </p:nvSpPr>
          <p:spPr bwMode="auto">
            <a:xfrm rot="5400000">
              <a:off x="3847557" y="2397798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Freeform 55"/>
            <p:cNvSpPr>
              <a:spLocks/>
            </p:cNvSpPr>
            <p:nvPr/>
          </p:nvSpPr>
          <p:spPr bwMode="auto">
            <a:xfrm rot="5400000">
              <a:off x="3846337" y="296522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60"/>
            <p:cNvSpPr>
              <a:spLocks/>
            </p:cNvSpPr>
            <p:nvPr/>
          </p:nvSpPr>
          <p:spPr bwMode="auto">
            <a:xfrm rot="5400000">
              <a:off x="2865227" y="-993372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61"/>
            <p:cNvSpPr>
              <a:spLocks/>
            </p:cNvSpPr>
            <p:nvPr/>
          </p:nvSpPr>
          <p:spPr bwMode="auto">
            <a:xfrm rot="5400000">
              <a:off x="2866448" y="137832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62"/>
            <p:cNvSpPr>
              <a:spLocks/>
            </p:cNvSpPr>
            <p:nvPr/>
          </p:nvSpPr>
          <p:spPr bwMode="auto">
            <a:xfrm rot="5400000">
              <a:off x="2865227" y="702822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63"/>
            <p:cNvSpPr>
              <a:spLocks/>
            </p:cNvSpPr>
            <p:nvPr/>
          </p:nvSpPr>
          <p:spPr bwMode="auto">
            <a:xfrm rot="5400000">
              <a:off x="2866448" y="183402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64"/>
            <p:cNvSpPr>
              <a:spLocks/>
            </p:cNvSpPr>
            <p:nvPr/>
          </p:nvSpPr>
          <p:spPr bwMode="auto">
            <a:xfrm rot="5400000">
              <a:off x="2867668" y="2396578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67"/>
            <p:cNvSpPr>
              <a:spLocks/>
            </p:cNvSpPr>
            <p:nvPr/>
          </p:nvSpPr>
          <p:spPr bwMode="auto">
            <a:xfrm rot="5400000">
              <a:off x="1882898" y="-994593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68"/>
            <p:cNvSpPr>
              <a:spLocks/>
            </p:cNvSpPr>
            <p:nvPr/>
          </p:nvSpPr>
          <p:spPr bwMode="auto">
            <a:xfrm rot="5400000">
              <a:off x="1884118" y="-429601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69"/>
            <p:cNvSpPr>
              <a:spLocks/>
            </p:cNvSpPr>
            <p:nvPr/>
          </p:nvSpPr>
          <p:spPr bwMode="auto">
            <a:xfrm rot="5400000">
              <a:off x="1884118" y="136611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70"/>
            <p:cNvSpPr>
              <a:spLocks/>
            </p:cNvSpPr>
            <p:nvPr/>
          </p:nvSpPr>
          <p:spPr bwMode="auto">
            <a:xfrm rot="5400000">
              <a:off x="1882898" y="701602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71"/>
            <p:cNvSpPr>
              <a:spLocks/>
            </p:cNvSpPr>
            <p:nvPr/>
          </p:nvSpPr>
          <p:spPr bwMode="auto">
            <a:xfrm rot="5400000">
              <a:off x="1884118" y="1266593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72"/>
            <p:cNvSpPr>
              <a:spLocks/>
            </p:cNvSpPr>
            <p:nvPr/>
          </p:nvSpPr>
          <p:spPr bwMode="auto">
            <a:xfrm rot="5400000">
              <a:off x="1885338" y="2395357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73"/>
            <p:cNvSpPr>
              <a:spLocks/>
            </p:cNvSpPr>
            <p:nvPr/>
          </p:nvSpPr>
          <p:spPr bwMode="auto">
            <a:xfrm rot="5400000">
              <a:off x="1884118" y="2962789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78"/>
            <p:cNvSpPr>
              <a:spLocks/>
            </p:cNvSpPr>
            <p:nvPr/>
          </p:nvSpPr>
          <p:spPr bwMode="auto">
            <a:xfrm rot="5400000">
              <a:off x="903011" y="-42716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79"/>
            <p:cNvSpPr>
              <a:spLocks/>
            </p:cNvSpPr>
            <p:nvPr/>
          </p:nvSpPr>
          <p:spPr bwMode="auto">
            <a:xfrm rot="5400000">
              <a:off x="903011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80"/>
            <p:cNvSpPr>
              <a:spLocks/>
            </p:cNvSpPr>
            <p:nvPr/>
          </p:nvSpPr>
          <p:spPr bwMode="auto">
            <a:xfrm rot="5400000">
              <a:off x="903011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81"/>
            <p:cNvSpPr>
              <a:spLocks/>
            </p:cNvSpPr>
            <p:nvPr/>
          </p:nvSpPr>
          <p:spPr bwMode="auto">
            <a:xfrm rot="5400000">
              <a:off x="903011" y="183524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82"/>
            <p:cNvSpPr>
              <a:spLocks/>
            </p:cNvSpPr>
            <p:nvPr/>
          </p:nvSpPr>
          <p:spPr bwMode="auto">
            <a:xfrm rot="5400000">
              <a:off x="904231" y="2397798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83"/>
            <p:cNvSpPr>
              <a:spLocks/>
            </p:cNvSpPr>
            <p:nvPr/>
          </p:nvSpPr>
          <p:spPr bwMode="auto">
            <a:xfrm rot="5400000">
              <a:off x="903011" y="29652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87"/>
            <p:cNvSpPr>
              <a:spLocks/>
            </p:cNvSpPr>
            <p:nvPr userDrawn="1"/>
          </p:nvSpPr>
          <p:spPr bwMode="auto">
            <a:xfrm rot="5400000">
              <a:off x="-76879" y="-99215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88"/>
            <p:cNvSpPr>
              <a:spLocks/>
            </p:cNvSpPr>
            <p:nvPr/>
          </p:nvSpPr>
          <p:spPr bwMode="auto">
            <a:xfrm rot="5400000">
              <a:off x="-75658" y="-42716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89"/>
            <p:cNvSpPr>
              <a:spLocks/>
            </p:cNvSpPr>
            <p:nvPr/>
          </p:nvSpPr>
          <p:spPr bwMode="auto">
            <a:xfrm rot="5400000">
              <a:off x="-75658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90"/>
            <p:cNvSpPr>
              <a:spLocks/>
            </p:cNvSpPr>
            <p:nvPr/>
          </p:nvSpPr>
          <p:spPr bwMode="auto">
            <a:xfrm rot="5400000">
              <a:off x="-76879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91"/>
            <p:cNvSpPr>
              <a:spLocks/>
            </p:cNvSpPr>
            <p:nvPr/>
          </p:nvSpPr>
          <p:spPr bwMode="auto">
            <a:xfrm rot="5400000">
              <a:off x="-75658" y="126903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Freeform 92"/>
            <p:cNvSpPr>
              <a:spLocks/>
            </p:cNvSpPr>
            <p:nvPr/>
          </p:nvSpPr>
          <p:spPr bwMode="auto">
            <a:xfrm rot="5400000">
              <a:off x="-74438" y="2397798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Freeform 39"/>
            <p:cNvSpPr>
              <a:spLocks/>
            </p:cNvSpPr>
            <p:nvPr userDrawn="1"/>
          </p:nvSpPr>
          <p:spPr bwMode="auto">
            <a:xfrm rot="5400000">
              <a:off x="11674461" y="-42716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Freeform 41"/>
            <p:cNvSpPr>
              <a:spLocks/>
            </p:cNvSpPr>
            <p:nvPr userDrawn="1"/>
          </p:nvSpPr>
          <p:spPr bwMode="auto">
            <a:xfrm rot="5400000">
              <a:off x="11675682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Freeform 42"/>
            <p:cNvSpPr>
              <a:spLocks/>
            </p:cNvSpPr>
            <p:nvPr userDrawn="1"/>
          </p:nvSpPr>
          <p:spPr bwMode="auto">
            <a:xfrm rot="5400000">
              <a:off x="11676901" y="126903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Freeform 43"/>
            <p:cNvSpPr>
              <a:spLocks/>
            </p:cNvSpPr>
            <p:nvPr userDrawn="1"/>
          </p:nvSpPr>
          <p:spPr bwMode="auto">
            <a:xfrm rot="5400000">
              <a:off x="11675682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Freeform 44"/>
            <p:cNvSpPr>
              <a:spLocks/>
            </p:cNvSpPr>
            <p:nvPr userDrawn="1"/>
          </p:nvSpPr>
          <p:spPr bwMode="auto">
            <a:xfrm rot="5400000">
              <a:off x="11678122" y="24002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Freeform 48"/>
            <p:cNvSpPr>
              <a:spLocks/>
            </p:cNvSpPr>
            <p:nvPr userDrawn="1"/>
          </p:nvSpPr>
          <p:spPr bwMode="auto">
            <a:xfrm rot="5400000">
              <a:off x="10699455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Freeform 49"/>
            <p:cNvSpPr>
              <a:spLocks/>
            </p:cNvSpPr>
            <p:nvPr userDrawn="1"/>
          </p:nvSpPr>
          <p:spPr bwMode="auto">
            <a:xfrm rot="5400000">
              <a:off x="10698234" y="-4271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Freeform 51"/>
            <p:cNvSpPr>
              <a:spLocks/>
            </p:cNvSpPr>
            <p:nvPr userDrawn="1"/>
          </p:nvSpPr>
          <p:spPr bwMode="auto">
            <a:xfrm rot="5400000">
              <a:off x="10699455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Freeform 52"/>
            <p:cNvSpPr>
              <a:spLocks/>
            </p:cNvSpPr>
            <p:nvPr userDrawn="1"/>
          </p:nvSpPr>
          <p:spPr bwMode="auto">
            <a:xfrm rot="5400000">
              <a:off x="10699455" y="183402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Freeform 53"/>
            <p:cNvSpPr>
              <a:spLocks/>
            </p:cNvSpPr>
            <p:nvPr userDrawn="1"/>
          </p:nvSpPr>
          <p:spPr bwMode="auto">
            <a:xfrm rot="5400000">
              <a:off x="10699455" y="24002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Freeform 54"/>
            <p:cNvSpPr>
              <a:spLocks/>
            </p:cNvSpPr>
            <p:nvPr userDrawn="1"/>
          </p:nvSpPr>
          <p:spPr bwMode="auto">
            <a:xfrm rot="5400000">
              <a:off x="10700675" y="2962789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Freeform 59"/>
            <p:cNvSpPr>
              <a:spLocks/>
            </p:cNvSpPr>
            <p:nvPr userDrawn="1"/>
          </p:nvSpPr>
          <p:spPr bwMode="auto">
            <a:xfrm rot="5400000">
              <a:off x="9719566" y="-993374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Freeform 60"/>
            <p:cNvSpPr>
              <a:spLocks/>
            </p:cNvSpPr>
            <p:nvPr userDrawn="1"/>
          </p:nvSpPr>
          <p:spPr bwMode="auto">
            <a:xfrm rot="5400000">
              <a:off x="9718345" y="-428381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Freeform 61"/>
            <p:cNvSpPr>
              <a:spLocks/>
            </p:cNvSpPr>
            <p:nvPr userDrawn="1"/>
          </p:nvSpPr>
          <p:spPr bwMode="auto">
            <a:xfrm rot="5400000">
              <a:off x="9719566" y="702823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Freeform 62"/>
            <p:cNvSpPr>
              <a:spLocks/>
            </p:cNvSpPr>
            <p:nvPr userDrawn="1"/>
          </p:nvSpPr>
          <p:spPr bwMode="auto">
            <a:xfrm rot="5400000">
              <a:off x="9718345" y="1267813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Freeform 63"/>
            <p:cNvSpPr>
              <a:spLocks/>
            </p:cNvSpPr>
            <p:nvPr userDrawn="1"/>
          </p:nvSpPr>
          <p:spPr bwMode="auto">
            <a:xfrm rot="5400000">
              <a:off x="9719566" y="2399017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Freeform 64"/>
            <p:cNvSpPr>
              <a:spLocks/>
            </p:cNvSpPr>
            <p:nvPr userDrawn="1"/>
          </p:nvSpPr>
          <p:spPr bwMode="auto">
            <a:xfrm rot="5400000">
              <a:off x="9720786" y="2961569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Freeform 66"/>
            <p:cNvSpPr>
              <a:spLocks/>
            </p:cNvSpPr>
            <p:nvPr userDrawn="1"/>
          </p:nvSpPr>
          <p:spPr bwMode="auto">
            <a:xfrm rot="5400000">
              <a:off x="8737236" y="-99459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Freeform 67"/>
            <p:cNvSpPr>
              <a:spLocks/>
            </p:cNvSpPr>
            <p:nvPr userDrawn="1"/>
          </p:nvSpPr>
          <p:spPr bwMode="auto">
            <a:xfrm rot="5400000">
              <a:off x="8736016" y="-429602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Freeform 68"/>
            <p:cNvSpPr>
              <a:spLocks/>
            </p:cNvSpPr>
            <p:nvPr userDrawn="1"/>
          </p:nvSpPr>
          <p:spPr bwMode="auto">
            <a:xfrm rot="5400000">
              <a:off x="8737236" y="135390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Freeform 69"/>
            <p:cNvSpPr>
              <a:spLocks/>
            </p:cNvSpPr>
            <p:nvPr userDrawn="1"/>
          </p:nvSpPr>
          <p:spPr bwMode="auto">
            <a:xfrm rot="5400000">
              <a:off x="8737236" y="701602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Freeform 70"/>
            <p:cNvSpPr>
              <a:spLocks/>
            </p:cNvSpPr>
            <p:nvPr userDrawn="1"/>
          </p:nvSpPr>
          <p:spPr bwMode="auto">
            <a:xfrm rot="5400000">
              <a:off x="8736016" y="1266593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Freeform 71"/>
            <p:cNvSpPr>
              <a:spLocks/>
            </p:cNvSpPr>
            <p:nvPr userDrawn="1"/>
          </p:nvSpPr>
          <p:spPr bwMode="auto">
            <a:xfrm rot="5400000">
              <a:off x="8737236" y="183158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Freeform 77"/>
            <p:cNvSpPr>
              <a:spLocks/>
            </p:cNvSpPr>
            <p:nvPr userDrawn="1"/>
          </p:nvSpPr>
          <p:spPr bwMode="auto">
            <a:xfrm rot="5400000">
              <a:off x="7756129" y="-99215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Freeform 78"/>
            <p:cNvSpPr>
              <a:spLocks/>
            </p:cNvSpPr>
            <p:nvPr userDrawn="1"/>
          </p:nvSpPr>
          <p:spPr bwMode="auto">
            <a:xfrm rot="5400000">
              <a:off x="7756129" y="1378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Freeform 79"/>
            <p:cNvSpPr>
              <a:spLocks/>
            </p:cNvSpPr>
            <p:nvPr userDrawn="1"/>
          </p:nvSpPr>
          <p:spPr bwMode="auto">
            <a:xfrm rot="5400000">
              <a:off x="7756129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Freeform 80"/>
            <p:cNvSpPr>
              <a:spLocks/>
            </p:cNvSpPr>
            <p:nvPr userDrawn="1"/>
          </p:nvSpPr>
          <p:spPr bwMode="auto">
            <a:xfrm rot="5400000">
              <a:off x="7756129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Freeform 81"/>
            <p:cNvSpPr>
              <a:spLocks/>
            </p:cNvSpPr>
            <p:nvPr userDrawn="1"/>
          </p:nvSpPr>
          <p:spPr bwMode="auto">
            <a:xfrm rot="5400000">
              <a:off x="7756129" y="2400237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5" name="Freeform 82"/>
            <p:cNvSpPr>
              <a:spLocks/>
            </p:cNvSpPr>
            <p:nvPr userDrawn="1"/>
          </p:nvSpPr>
          <p:spPr bwMode="auto">
            <a:xfrm rot="5400000">
              <a:off x="7757349" y="2962789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Freeform 86"/>
            <p:cNvSpPr>
              <a:spLocks/>
            </p:cNvSpPr>
            <p:nvPr userDrawn="1"/>
          </p:nvSpPr>
          <p:spPr bwMode="auto">
            <a:xfrm rot="5400000">
              <a:off x="6777460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Freeform 87"/>
            <p:cNvSpPr>
              <a:spLocks/>
            </p:cNvSpPr>
            <p:nvPr userDrawn="1"/>
          </p:nvSpPr>
          <p:spPr bwMode="auto">
            <a:xfrm rot="5400000">
              <a:off x="6776239" y="-42716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Freeform 88"/>
            <p:cNvSpPr>
              <a:spLocks/>
            </p:cNvSpPr>
            <p:nvPr userDrawn="1"/>
          </p:nvSpPr>
          <p:spPr bwMode="auto">
            <a:xfrm rot="5400000">
              <a:off x="6777460" y="1378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Freeform 89"/>
            <p:cNvSpPr>
              <a:spLocks/>
            </p:cNvSpPr>
            <p:nvPr userDrawn="1"/>
          </p:nvSpPr>
          <p:spPr bwMode="auto">
            <a:xfrm rot="5400000">
              <a:off x="6777460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Freeform 90"/>
            <p:cNvSpPr>
              <a:spLocks/>
            </p:cNvSpPr>
            <p:nvPr userDrawn="1"/>
          </p:nvSpPr>
          <p:spPr bwMode="auto">
            <a:xfrm rot="5400000">
              <a:off x="6776239" y="1269033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Freeform 91"/>
            <p:cNvSpPr>
              <a:spLocks/>
            </p:cNvSpPr>
            <p:nvPr userDrawn="1"/>
          </p:nvSpPr>
          <p:spPr bwMode="auto">
            <a:xfrm rot="5400000">
              <a:off x="6777460" y="183402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3" name="Freeform 92"/>
            <p:cNvSpPr>
              <a:spLocks/>
            </p:cNvSpPr>
            <p:nvPr userDrawn="1"/>
          </p:nvSpPr>
          <p:spPr bwMode="auto">
            <a:xfrm rot="5400000">
              <a:off x="6778680" y="2962789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367495" y="689716"/>
            <a:ext cx="2412000" cy="2412000"/>
          </a:xfrm>
          <a:prstGeom prst="ellipse">
            <a:avLst/>
          </a:prstGeom>
        </p:spPr>
      </p:sp>
      <p:sp>
        <p:nvSpPr>
          <p:cNvPr id="90" name="Pentagon 89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9276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2" y="-432422"/>
            <a:ext cx="9549338" cy="5088586"/>
            <a:chOff x="-2" y="-1069030"/>
            <a:chExt cx="12732450" cy="5088586"/>
          </a:xfrm>
        </p:grpSpPr>
        <p:sp>
          <p:nvSpPr>
            <p:cNvPr id="169" name="Freeform 40"/>
            <p:cNvSpPr>
              <a:spLocks/>
            </p:cNvSpPr>
            <p:nvPr userDrawn="1"/>
          </p:nvSpPr>
          <p:spPr bwMode="auto">
            <a:xfrm rot="5400000">
              <a:off x="11678122" y="1378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Freeform 50"/>
            <p:cNvSpPr>
              <a:spLocks/>
            </p:cNvSpPr>
            <p:nvPr userDrawn="1"/>
          </p:nvSpPr>
          <p:spPr bwMode="auto">
            <a:xfrm rot="5400000">
              <a:off x="10699455" y="13783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 rot="5400000">
              <a:off x="5802452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 rot="5400000">
              <a:off x="5803673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32"/>
            <p:cNvSpPr>
              <a:spLocks/>
            </p:cNvSpPr>
            <p:nvPr/>
          </p:nvSpPr>
          <p:spPr bwMode="auto">
            <a:xfrm rot="5400000">
              <a:off x="5802452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33"/>
            <p:cNvSpPr>
              <a:spLocks/>
            </p:cNvSpPr>
            <p:nvPr/>
          </p:nvSpPr>
          <p:spPr bwMode="auto">
            <a:xfrm rot="5400000">
              <a:off x="5803673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34"/>
            <p:cNvSpPr>
              <a:spLocks/>
            </p:cNvSpPr>
            <p:nvPr/>
          </p:nvSpPr>
          <p:spPr bwMode="auto">
            <a:xfrm rot="5400000">
              <a:off x="5804893" y="2397797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 rot="5400000">
              <a:off x="5803673" y="296523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39"/>
            <p:cNvSpPr>
              <a:spLocks/>
            </p:cNvSpPr>
            <p:nvPr/>
          </p:nvSpPr>
          <p:spPr bwMode="auto">
            <a:xfrm rot="5400000">
              <a:off x="4821343" y="-99215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40"/>
            <p:cNvSpPr>
              <a:spLocks/>
            </p:cNvSpPr>
            <p:nvPr/>
          </p:nvSpPr>
          <p:spPr bwMode="auto">
            <a:xfrm rot="5400000">
              <a:off x="4825004" y="-4271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41"/>
            <p:cNvSpPr>
              <a:spLocks/>
            </p:cNvSpPr>
            <p:nvPr/>
          </p:nvSpPr>
          <p:spPr bwMode="auto">
            <a:xfrm rot="5400000">
              <a:off x="4822564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42"/>
            <p:cNvSpPr>
              <a:spLocks/>
            </p:cNvSpPr>
            <p:nvPr/>
          </p:nvSpPr>
          <p:spPr bwMode="auto">
            <a:xfrm rot="5400000">
              <a:off x="4823783" y="70404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43"/>
            <p:cNvSpPr>
              <a:spLocks/>
            </p:cNvSpPr>
            <p:nvPr/>
          </p:nvSpPr>
          <p:spPr bwMode="auto">
            <a:xfrm rot="5400000">
              <a:off x="4822564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44"/>
            <p:cNvSpPr>
              <a:spLocks/>
            </p:cNvSpPr>
            <p:nvPr/>
          </p:nvSpPr>
          <p:spPr bwMode="auto">
            <a:xfrm rot="5400000">
              <a:off x="4825004" y="183524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45"/>
            <p:cNvSpPr>
              <a:spLocks/>
            </p:cNvSpPr>
            <p:nvPr/>
          </p:nvSpPr>
          <p:spPr bwMode="auto">
            <a:xfrm rot="5400000">
              <a:off x="4825004" y="29652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49"/>
            <p:cNvSpPr>
              <a:spLocks/>
            </p:cNvSpPr>
            <p:nvPr/>
          </p:nvSpPr>
          <p:spPr bwMode="auto">
            <a:xfrm rot="5400000">
              <a:off x="3845116" y="-992153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50"/>
            <p:cNvSpPr>
              <a:spLocks/>
            </p:cNvSpPr>
            <p:nvPr/>
          </p:nvSpPr>
          <p:spPr bwMode="auto">
            <a:xfrm rot="5400000">
              <a:off x="3846337" y="-4271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51"/>
            <p:cNvSpPr>
              <a:spLocks/>
            </p:cNvSpPr>
            <p:nvPr/>
          </p:nvSpPr>
          <p:spPr bwMode="auto">
            <a:xfrm rot="5400000">
              <a:off x="3846337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52"/>
            <p:cNvSpPr>
              <a:spLocks/>
            </p:cNvSpPr>
            <p:nvPr/>
          </p:nvSpPr>
          <p:spPr bwMode="auto">
            <a:xfrm rot="5400000">
              <a:off x="3846337" y="126903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53"/>
            <p:cNvSpPr>
              <a:spLocks/>
            </p:cNvSpPr>
            <p:nvPr/>
          </p:nvSpPr>
          <p:spPr bwMode="auto">
            <a:xfrm rot="5400000">
              <a:off x="3846337" y="183524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54"/>
            <p:cNvSpPr>
              <a:spLocks/>
            </p:cNvSpPr>
            <p:nvPr/>
          </p:nvSpPr>
          <p:spPr bwMode="auto">
            <a:xfrm rot="5400000">
              <a:off x="3847557" y="2397798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Freeform 55"/>
            <p:cNvSpPr>
              <a:spLocks/>
            </p:cNvSpPr>
            <p:nvPr/>
          </p:nvSpPr>
          <p:spPr bwMode="auto">
            <a:xfrm rot="5400000">
              <a:off x="3846337" y="296522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60"/>
            <p:cNvSpPr>
              <a:spLocks/>
            </p:cNvSpPr>
            <p:nvPr/>
          </p:nvSpPr>
          <p:spPr bwMode="auto">
            <a:xfrm rot="5400000">
              <a:off x="2865227" y="-993372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61"/>
            <p:cNvSpPr>
              <a:spLocks/>
            </p:cNvSpPr>
            <p:nvPr/>
          </p:nvSpPr>
          <p:spPr bwMode="auto">
            <a:xfrm rot="5400000">
              <a:off x="2866448" y="137832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62"/>
            <p:cNvSpPr>
              <a:spLocks/>
            </p:cNvSpPr>
            <p:nvPr/>
          </p:nvSpPr>
          <p:spPr bwMode="auto">
            <a:xfrm rot="5400000">
              <a:off x="2865227" y="702822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63"/>
            <p:cNvSpPr>
              <a:spLocks/>
            </p:cNvSpPr>
            <p:nvPr/>
          </p:nvSpPr>
          <p:spPr bwMode="auto">
            <a:xfrm rot="5400000">
              <a:off x="2866448" y="183402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64"/>
            <p:cNvSpPr>
              <a:spLocks/>
            </p:cNvSpPr>
            <p:nvPr/>
          </p:nvSpPr>
          <p:spPr bwMode="auto">
            <a:xfrm rot="5400000">
              <a:off x="2867668" y="2396578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67"/>
            <p:cNvSpPr>
              <a:spLocks/>
            </p:cNvSpPr>
            <p:nvPr/>
          </p:nvSpPr>
          <p:spPr bwMode="auto">
            <a:xfrm rot="5400000">
              <a:off x="1882898" y="-994593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68"/>
            <p:cNvSpPr>
              <a:spLocks/>
            </p:cNvSpPr>
            <p:nvPr/>
          </p:nvSpPr>
          <p:spPr bwMode="auto">
            <a:xfrm rot="5400000">
              <a:off x="1884118" y="-429601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69"/>
            <p:cNvSpPr>
              <a:spLocks/>
            </p:cNvSpPr>
            <p:nvPr/>
          </p:nvSpPr>
          <p:spPr bwMode="auto">
            <a:xfrm rot="5400000">
              <a:off x="1884118" y="136611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70"/>
            <p:cNvSpPr>
              <a:spLocks/>
            </p:cNvSpPr>
            <p:nvPr/>
          </p:nvSpPr>
          <p:spPr bwMode="auto">
            <a:xfrm rot="5400000">
              <a:off x="1882898" y="701602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71"/>
            <p:cNvSpPr>
              <a:spLocks/>
            </p:cNvSpPr>
            <p:nvPr/>
          </p:nvSpPr>
          <p:spPr bwMode="auto">
            <a:xfrm rot="5400000">
              <a:off x="1884118" y="1266593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72"/>
            <p:cNvSpPr>
              <a:spLocks/>
            </p:cNvSpPr>
            <p:nvPr/>
          </p:nvSpPr>
          <p:spPr bwMode="auto">
            <a:xfrm rot="5400000">
              <a:off x="1885338" y="2395357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73"/>
            <p:cNvSpPr>
              <a:spLocks/>
            </p:cNvSpPr>
            <p:nvPr/>
          </p:nvSpPr>
          <p:spPr bwMode="auto">
            <a:xfrm rot="5400000">
              <a:off x="1884118" y="2962789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78"/>
            <p:cNvSpPr>
              <a:spLocks/>
            </p:cNvSpPr>
            <p:nvPr/>
          </p:nvSpPr>
          <p:spPr bwMode="auto">
            <a:xfrm rot="5400000">
              <a:off x="903011" y="-42716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79"/>
            <p:cNvSpPr>
              <a:spLocks/>
            </p:cNvSpPr>
            <p:nvPr/>
          </p:nvSpPr>
          <p:spPr bwMode="auto">
            <a:xfrm rot="5400000">
              <a:off x="903011" y="13905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80"/>
            <p:cNvSpPr>
              <a:spLocks/>
            </p:cNvSpPr>
            <p:nvPr/>
          </p:nvSpPr>
          <p:spPr bwMode="auto">
            <a:xfrm rot="5400000">
              <a:off x="903011" y="126903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81"/>
            <p:cNvSpPr>
              <a:spLocks/>
            </p:cNvSpPr>
            <p:nvPr/>
          </p:nvSpPr>
          <p:spPr bwMode="auto">
            <a:xfrm rot="5400000">
              <a:off x="903011" y="183524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82"/>
            <p:cNvSpPr>
              <a:spLocks/>
            </p:cNvSpPr>
            <p:nvPr/>
          </p:nvSpPr>
          <p:spPr bwMode="auto">
            <a:xfrm rot="5400000">
              <a:off x="904231" y="2397798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83"/>
            <p:cNvSpPr>
              <a:spLocks/>
            </p:cNvSpPr>
            <p:nvPr/>
          </p:nvSpPr>
          <p:spPr bwMode="auto">
            <a:xfrm rot="5400000">
              <a:off x="903011" y="296523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87"/>
            <p:cNvSpPr>
              <a:spLocks/>
            </p:cNvSpPr>
            <p:nvPr userDrawn="1"/>
          </p:nvSpPr>
          <p:spPr bwMode="auto">
            <a:xfrm rot="5400000">
              <a:off x="-76879" y="-99215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88"/>
            <p:cNvSpPr>
              <a:spLocks/>
            </p:cNvSpPr>
            <p:nvPr/>
          </p:nvSpPr>
          <p:spPr bwMode="auto">
            <a:xfrm rot="5400000">
              <a:off x="-75658" y="-42716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89"/>
            <p:cNvSpPr>
              <a:spLocks/>
            </p:cNvSpPr>
            <p:nvPr/>
          </p:nvSpPr>
          <p:spPr bwMode="auto">
            <a:xfrm rot="5400000">
              <a:off x="-75658" y="13905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90"/>
            <p:cNvSpPr>
              <a:spLocks/>
            </p:cNvSpPr>
            <p:nvPr/>
          </p:nvSpPr>
          <p:spPr bwMode="auto">
            <a:xfrm rot="5400000">
              <a:off x="-76879" y="70404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91"/>
            <p:cNvSpPr>
              <a:spLocks/>
            </p:cNvSpPr>
            <p:nvPr/>
          </p:nvSpPr>
          <p:spPr bwMode="auto">
            <a:xfrm rot="5400000">
              <a:off x="-75658" y="126903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Freeform 92"/>
            <p:cNvSpPr>
              <a:spLocks/>
            </p:cNvSpPr>
            <p:nvPr/>
          </p:nvSpPr>
          <p:spPr bwMode="auto">
            <a:xfrm rot="5400000">
              <a:off x="-74438" y="2397798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Freeform 39"/>
            <p:cNvSpPr>
              <a:spLocks/>
            </p:cNvSpPr>
            <p:nvPr userDrawn="1"/>
          </p:nvSpPr>
          <p:spPr bwMode="auto">
            <a:xfrm rot="5400000">
              <a:off x="11674461" y="-42716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Freeform 41"/>
            <p:cNvSpPr>
              <a:spLocks/>
            </p:cNvSpPr>
            <p:nvPr userDrawn="1"/>
          </p:nvSpPr>
          <p:spPr bwMode="auto">
            <a:xfrm rot="5400000">
              <a:off x="11675682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Freeform 42"/>
            <p:cNvSpPr>
              <a:spLocks/>
            </p:cNvSpPr>
            <p:nvPr userDrawn="1"/>
          </p:nvSpPr>
          <p:spPr bwMode="auto">
            <a:xfrm rot="5400000">
              <a:off x="11676901" y="126903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Freeform 43"/>
            <p:cNvSpPr>
              <a:spLocks/>
            </p:cNvSpPr>
            <p:nvPr userDrawn="1"/>
          </p:nvSpPr>
          <p:spPr bwMode="auto">
            <a:xfrm rot="5400000">
              <a:off x="11675682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Freeform 44"/>
            <p:cNvSpPr>
              <a:spLocks/>
            </p:cNvSpPr>
            <p:nvPr userDrawn="1"/>
          </p:nvSpPr>
          <p:spPr bwMode="auto">
            <a:xfrm rot="5400000">
              <a:off x="11678122" y="24002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Freeform 48"/>
            <p:cNvSpPr>
              <a:spLocks/>
            </p:cNvSpPr>
            <p:nvPr userDrawn="1"/>
          </p:nvSpPr>
          <p:spPr bwMode="auto">
            <a:xfrm rot="5400000">
              <a:off x="10699455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Freeform 49"/>
            <p:cNvSpPr>
              <a:spLocks/>
            </p:cNvSpPr>
            <p:nvPr userDrawn="1"/>
          </p:nvSpPr>
          <p:spPr bwMode="auto">
            <a:xfrm rot="5400000">
              <a:off x="10698234" y="-4271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Freeform 51"/>
            <p:cNvSpPr>
              <a:spLocks/>
            </p:cNvSpPr>
            <p:nvPr userDrawn="1"/>
          </p:nvSpPr>
          <p:spPr bwMode="auto">
            <a:xfrm rot="5400000">
              <a:off x="10699455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Freeform 52"/>
            <p:cNvSpPr>
              <a:spLocks/>
            </p:cNvSpPr>
            <p:nvPr userDrawn="1"/>
          </p:nvSpPr>
          <p:spPr bwMode="auto">
            <a:xfrm rot="5400000">
              <a:off x="10699455" y="183402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Freeform 53"/>
            <p:cNvSpPr>
              <a:spLocks/>
            </p:cNvSpPr>
            <p:nvPr userDrawn="1"/>
          </p:nvSpPr>
          <p:spPr bwMode="auto">
            <a:xfrm rot="5400000">
              <a:off x="10699455" y="24002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Freeform 54"/>
            <p:cNvSpPr>
              <a:spLocks/>
            </p:cNvSpPr>
            <p:nvPr userDrawn="1"/>
          </p:nvSpPr>
          <p:spPr bwMode="auto">
            <a:xfrm rot="5400000">
              <a:off x="10700675" y="2962789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Freeform 59"/>
            <p:cNvSpPr>
              <a:spLocks/>
            </p:cNvSpPr>
            <p:nvPr userDrawn="1"/>
          </p:nvSpPr>
          <p:spPr bwMode="auto">
            <a:xfrm rot="5400000">
              <a:off x="9719566" y="-993374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Freeform 60"/>
            <p:cNvSpPr>
              <a:spLocks/>
            </p:cNvSpPr>
            <p:nvPr userDrawn="1"/>
          </p:nvSpPr>
          <p:spPr bwMode="auto">
            <a:xfrm rot="5400000">
              <a:off x="9718345" y="-428381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Freeform 61"/>
            <p:cNvSpPr>
              <a:spLocks/>
            </p:cNvSpPr>
            <p:nvPr userDrawn="1"/>
          </p:nvSpPr>
          <p:spPr bwMode="auto">
            <a:xfrm rot="5400000">
              <a:off x="9719566" y="702823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Freeform 62"/>
            <p:cNvSpPr>
              <a:spLocks/>
            </p:cNvSpPr>
            <p:nvPr userDrawn="1"/>
          </p:nvSpPr>
          <p:spPr bwMode="auto">
            <a:xfrm rot="5400000">
              <a:off x="9718345" y="1267813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Freeform 63"/>
            <p:cNvSpPr>
              <a:spLocks/>
            </p:cNvSpPr>
            <p:nvPr userDrawn="1"/>
          </p:nvSpPr>
          <p:spPr bwMode="auto">
            <a:xfrm rot="5400000">
              <a:off x="9719566" y="2399017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Freeform 64"/>
            <p:cNvSpPr>
              <a:spLocks/>
            </p:cNvSpPr>
            <p:nvPr userDrawn="1"/>
          </p:nvSpPr>
          <p:spPr bwMode="auto">
            <a:xfrm rot="5400000">
              <a:off x="9720786" y="2961569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Freeform 66"/>
            <p:cNvSpPr>
              <a:spLocks/>
            </p:cNvSpPr>
            <p:nvPr userDrawn="1"/>
          </p:nvSpPr>
          <p:spPr bwMode="auto">
            <a:xfrm rot="5400000">
              <a:off x="8737236" y="-99459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Freeform 67"/>
            <p:cNvSpPr>
              <a:spLocks/>
            </p:cNvSpPr>
            <p:nvPr userDrawn="1"/>
          </p:nvSpPr>
          <p:spPr bwMode="auto">
            <a:xfrm rot="5400000">
              <a:off x="8736016" y="-429602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Freeform 68"/>
            <p:cNvSpPr>
              <a:spLocks/>
            </p:cNvSpPr>
            <p:nvPr userDrawn="1"/>
          </p:nvSpPr>
          <p:spPr bwMode="auto">
            <a:xfrm rot="5400000">
              <a:off x="8737236" y="135390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Freeform 69"/>
            <p:cNvSpPr>
              <a:spLocks/>
            </p:cNvSpPr>
            <p:nvPr userDrawn="1"/>
          </p:nvSpPr>
          <p:spPr bwMode="auto">
            <a:xfrm rot="5400000">
              <a:off x="8737236" y="701602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Freeform 70"/>
            <p:cNvSpPr>
              <a:spLocks/>
            </p:cNvSpPr>
            <p:nvPr userDrawn="1"/>
          </p:nvSpPr>
          <p:spPr bwMode="auto">
            <a:xfrm rot="5400000">
              <a:off x="8736016" y="1266593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Freeform 71"/>
            <p:cNvSpPr>
              <a:spLocks/>
            </p:cNvSpPr>
            <p:nvPr userDrawn="1"/>
          </p:nvSpPr>
          <p:spPr bwMode="auto">
            <a:xfrm rot="5400000">
              <a:off x="8737236" y="183158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Freeform 77"/>
            <p:cNvSpPr>
              <a:spLocks/>
            </p:cNvSpPr>
            <p:nvPr userDrawn="1"/>
          </p:nvSpPr>
          <p:spPr bwMode="auto">
            <a:xfrm rot="5400000">
              <a:off x="7756129" y="-992154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Freeform 78"/>
            <p:cNvSpPr>
              <a:spLocks/>
            </p:cNvSpPr>
            <p:nvPr userDrawn="1"/>
          </p:nvSpPr>
          <p:spPr bwMode="auto">
            <a:xfrm rot="5400000">
              <a:off x="7756129" y="1378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Freeform 79"/>
            <p:cNvSpPr>
              <a:spLocks/>
            </p:cNvSpPr>
            <p:nvPr userDrawn="1"/>
          </p:nvSpPr>
          <p:spPr bwMode="auto">
            <a:xfrm rot="5400000">
              <a:off x="7756129" y="704043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Freeform 80"/>
            <p:cNvSpPr>
              <a:spLocks/>
            </p:cNvSpPr>
            <p:nvPr userDrawn="1"/>
          </p:nvSpPr>
          <p:spPr bwMode="auto">
            <a:xfrm rot="5400000">
              <a:off x="7756129" y="183402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Freeform 81"/>
            <p:cNvSpPr>
              <a:spLocks/>
            </p:cNvSpPr>
            <p:nvPr userDrawn="1"/>
          </p:nvSpPr>
          <p:spPr bwMode="auto">
            <a:xfrm rot="5400000">
              <a:off x="7756129" y="2400237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5" name="Freeform 82"/>
            <p:cNvSpPr>
              <a:spLocks/>
            </p:cNvSpPr>
            <p:nvPr userDrawn="1"/>
          </p:nvSpPr>
          <p:spPr bwMode="auto">
            <a:xfrm rot="5400000">
              <a:off x="7757349" y="2962789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Freeform 86"/>
            <p:cNvSpPr>
              <a:spLocks/>
            </p:cNvSpPr>
            <p:nvPr userDrawn="1"/>
          </p:nvSpPr>
          <p:spPr bwMode="auto">
            <a:xfrm rot="5400000">
              <a:off x="6777460" y="-992154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Freeform 87"/>
            <p:cNvSpPr>
              <a:spLocks/>
            </p:cNvSpPr>
            <p:nvPr userDrawn="1"/>
          </p:nvSpPr>
          <p:spPr bwMode="auto">
            <a:xfrm rot="5400000">
              <a:off x="6776239" y="-42716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Freeform 88"/>
            <p:cNvSpPr>
              <a:spLocks/>
            </p:cNvSpPr>
            <p:nvPr userDrawn="1"/>
          </p:nvSpPr>
          <p:spPr bwMode="auto">
            <a:xfrm rot="5400000">
              <a:off x="6777460" y="1378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Freeform 89"/>
            <p:cNvSpPr>
              <a:spLocks/>
            </p:cNvSpPr>
            <p:nvPr userDrawn="1"/>
          </p:nvSpPr>
          <p:spPr bwMode="auto">
            <a:xfrm rot="5400000">
              <a:off x="6777460" y="704043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Freeform 90"/>
            <p:cNvSpPr>
              <a:spLocks/>
            </p:cNvSpPr>
            <p:nvPr userDrawn="1"/>
          </p:nvSpPr>
          <p:spPr bwMode="auto">
            <a:xfrm rot="5400000">
              <a:off x="6776239" y="1269033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Freeform 91"/>
            <p:cNvSpPr>
              <a:spLocks/>
            </p:cNvSpPr>
            <p:nvPr userDrawn="1"/>
          </p:nvSpPr>
          <p:spPr bwMode="auto">
            <a:xfrm rot="5400000">
              <a:off x="6777460" y="183402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3" name="Freeform 92"/>
            <p:cNvSpPr>
              <a:spLocks/>
            </p:cNvSpPr>
            <p:nvPr userDrawn="1"/>
          </p:nvSpPr>
          <p:spPr bwMode="auto">
            <a:xfrm rot="5400000">
              <a:off x="6778680" y="2962789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689694" y="545147"/>
            <a:ext cx="354465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8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72295" y="689717"/>
            <a:ext cx="1790700" cy="2389187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8485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725358" y="545147"/>
            <a:ext cx="432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-613132" y="0"/>
            <a:ext cx="4663927" cy="6858000"/>
            <a:chOff x="5973431" y="0"/>
            <a:chExt cx="6218569" cy="6858000"/>
          </a:xfrm>
        </p:grpSpPr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7103414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>
              <a:off x="7669626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9365820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10495804" y="0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1106201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40"/>
            <p:cNvSpPr>
              <a:spLocks/>
            </p:cNvSpPr>
            <p:nvPr/>
          </p:nvSpPr>
          <p:spPr bwMode="auto">
            <a:xfrm>
              <a:off x="7669626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42"/>
            <p:cNvSpPr>
              <a:spLocks/>
            </p:cNvSpPr>
            <p:nvPr/>
          </p:nvSpPr>
          <p:spPr bwMode="auto">
            <a:xfrm>
              <a:off x="8799608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44"/>
            <p:cNvSpPr>
              <a:spLocks/>
            </p:cNvSpPr>
            <p:nvPr/>
          </p:nvSpPr>
          <p:spPr bwMode="auto">
            <a:xfrm>
              <a:off x="9932032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45"/>
            <p:cNvSpPr>
              <a:spLocks/>
            </p:cNvSpPr>
            <p:nvPr/>
          </p:nvSpPr>
          <p:spPr bwMode="auto">
            <a:xfrm>
              <a:off x="1106201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47"/>
            <p:cNvSpPr>
              <a:spLocks/>
            </p:cNvSpPr>
            <p:nvPr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49"/>
            <p:cNvSpPr>
              <a:spLocks/>
            </p:cNvSpPr>
            <p:nvPr/>
          </p:nvSpPr>
          <p:spPr bwMode="auto">
            <a:xfrm>
              <a:off x="7103414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766962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9365820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9932032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0495805" y="1957336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1062016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993203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10495805" y="2936005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10495805" y="3917114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1106201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76"/>
            <p:cNvSpPr>
              <a:spLocks/>
            </p:cNvSpPr>
            <p:nvPr userDrawn="1"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993203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82"/>
            <p:cNvSpPr>
              <a:spLocks/>
            </p:cNvSpPr>
            <p:nvPr/>
          </p:nvSpPr>
          <p:spPr bwMode="auto">
            <a:xfrm>
              <a:off x="10495805" y="4900662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1106201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10495805" y="5879331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427108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5842614" y="0"/>
            <a:ext cx="3816439" cy="6858000"/>
            <a:chOff x="7790152" y="0"/>
            <a:chExt cx="5088585" cy="6858000"/>
          </a:xfrm>
        </p:grpSpPr>
        <p:sp>
          <p:nvSpPr>
            <p:cNvPr id="8" name="Freeform 27"/>
            <p:cNvSpPr>
              <a:spLocks/>
            </p:cNvSpPr>
            <p:nvPr userDrawn="1"/>
          </p:nvSpPr>
          <p:spPr bwMode="auto">
            <a:xfrm rot="10800000" flipH="1">
              <a:off x="8353923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28"/>
            <p:cNvSpPr>
              <a:spLocks/>
            </p:cNvSpPr>
            <p:nvPr userDrawn="1"/>
          </p:nvSpPr>
          <p:spPr bwMode="auto">
            <a:xfrm rot="10800000" flipH="1">
              <a:off x="8920135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29"/>
            <p:cNvSpPr>
              <a:spLocks/>
            </p:cNvSpPr>
            <p:nvPr/>
          </p:nvSpPr>
          <p:spPr bwMode="auto">
            <a:xfrm rot="10800000" flipH="1">
              <a:off x="948634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30"/>
            <p:cNvSpPr>
              <a:spLocks/>
            </p:cNvSpPr>
            <p:nvPr/>
          </p:nvSpPr>
          <p:spPr bwMode="auto">
            <a:xfrm rot="10800000" flipH="1">
              <a:off x="10050119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 rot="10800000" flipH="1">
              <a:off x="10616331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 rot="10800000" flipH="1">
              <a:off x="11746313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36"/>
            <p:cNvSpPr>
              <a:spLocks/>
            </p:cNvSpPr>
            <p:nvPr userDrawn="1"/>
          </p:nvSpPr>
          <p:spPr bwMode="auto">
            <a:xfrm rot="10800000" flipH="1">
              <a:off x="7790152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37"/>
            <p:cNvSpPr>
              <a:spLocks/>
            </p:cNvSpPr>
            <p:nvPr userDrawn="1"/>
          </p:nvSpPr>
          <p:spPr bwMode="auto">
            <a:xfrm rot="10800000" flipH="1">
              <a:off x="8353923" y="489822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38"/>
            <p:cNvSpPr>
              <a:spLocks/>
            </p:cNvSpPr>
            <p:nvPr userDrawn="1"/>
          </p:nvSpPr>
          <p:spPr bwMode="auto">
            <a:xfrm rot="10800000" flipH="1">
              <a:off x="8920135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 rot="10800000" flipH="1">
              <a:off x="10050119" y="4898222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 rot="10800000" flipH="1">
              <a:off x="10616331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 rot="10800000" flipH="1">
              <a:off x="11182543" y="489822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 rot="10800000" flipH="1">
              <a:off x="11746313" y="49006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46"/>
            <p:cNvSpPr>
              <a:spLocks/>
            </p:cNvSpPr>
            <p:nvPr userDrawn="1"/>
          </p:nvSpPr>
          <p:spPr bwMode="auto">
            <a:xfrm rot="10800000" flipH="1">
              <a:off x="7790152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47"/>
            <p:cNvSpPr>
              <a:spLocks/>
            </p:cNvSpPr>
            <p:nvPr userDrawn="1"/>
          </p:nvSpPr>
          <p:spPr bwMode="auto">
            <a:xfrm rot="10800000" flipH="1">
              <a:off x="8920135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48"/>
            <p:cNvSpPr>
              <a:spLocks/>
            </p:cNvSpPr>
            <p:nvPr/>
          </p:nvSpPr>
          <p:spPr bwMode="auto">
            <a:xfrm rot="10800000" flipH="1">
              <a:off x="9486347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49"/>
            <p:cNvSpPr>
              <a:spLocks/>
            </p:cNvSpPr>
            <p:nvPr/>
          </p:nvSpPr>
          <p:spPr bwMode="auto">
            <a:xfrm rot="10800000" flipH="1">
              <a:off x="10050119" y="3921995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50"/>
            <p:cNvSpPr>
              <a:spLocks/>
            </p:cNvSpPr>
            <p:nvPr/>
          </p:nvSpPr>
          <p:spPr bwMode="auto">
            <a:xfrm rot="10800000" flipH="1">
              <a:off x="10616331" y="3921995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51"/>
            <p:cNvSpPr>
              <a:spLocks/>
            </p:cNvSpPr>
            <p:nvPr/>
          </p:nvSpPr>
          <p:spPr bwMode="auto">
            <a:xfrm rot="10800000" flipH="1">
              <a:off x="11182543" y="3921995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56"/>
            <p:cNvSpPr>
              <a:spLocks/>
            </p:cNvSpPr>
            <p:nvPr userDrawn="1"/>
          </p:nvSpPr>
          <p:spPr bwMode="auto">
            <a:xfrm rot="10800000" flipH="1">
              <a:off x="7790152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57"/>
            <p:cNvSpPr>
              <a:spLocks/>
            </p:cNvSpPr>
            <p:nvPr userDrawn="1"/>
          </p:nvSpPr>
          <p:spPr bwMode="auto">
            <a:xfrm rot="10800000" flipH="1">
              <a:off x="835392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58"/>
            <p:cNvSpPr>
              <a:spLocks/>
            </p:cNvSpPr>
            <p:nvPr userDrawn="1"/>
          </p:nvSpPr>
          <p:spPr bwMode="auto">
            <a:xfrm rot="10800000" flipH="1">
              <a:off x="8920135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59"/>
            <p:cNvSpPr>
              <a:spLocks/>
            </p:cNvSpPr>
            <p:nvPr/>
          </p:nvSpPr>
          <p:spPr bwMode="auto">
            <a:xfrm rot="10800000" flipH="1">
              <a:off x="9486347" y="2940886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60"/>
            <p:cNvSpPr>
              <a:spLocks/>
            </p:cNvSpPr>
            <p:nvPr/>
          </p:nvSpPr>
          <p:spPr bwMode="auto">
            <a:xfrm rot="10800000" flipH="1">
              <a:off x="10050119" y="2940886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61"/>
            <p:cNvSpPr>
              <a:spLocks/>
            </p:cNvSpPr>
            <p:nvPr/>
          </p:nvSpPr>
          <p:spPr bwMode="auto">
            <a:xfrm rot="10800000" flipH="1">
              <a:off x="11182543" y="2940886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62"/>
            <p:cNvSpPr>
              <a:spLocks/>
            </p:cNvSpPr>
            <p:nvPr/>
          </p:nvSpPr>
          <p:spPr bwMode="auto">
            <a:xfrm rot="10800000" flipH="1">
              <a:off x="11746313" y="2940886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65"/>
            <p:cNvSpPr>
              <a:spLocks/>
            </p:cNvSpPr>
            <p:nvPr userDrawn="1"/>
          </p:nvSpPr>
          <p:spPr bwMode="auto">
            <a:xfrm rot="10800000" flipH="1">
              <a:off x="835392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66"/>
            <p:cNvSpPr>
              <a:spLocks/>
            </p:cNvSpPr>
            <p:nvPr/>
          </p:nvSpPr>
          <p:spPr bwMode="auto">
            <a:xfrm rot="10800000" flipH="1">
              <a:off x="9486347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67"/>
            <p:cNvSpPr>
              <a:spLocks/>
            </p:cNvSpPr>
            <p:nvPr/>
          </p:nvSpPr>
          <p:spPr bwMode="auto">
            <a:xfrm rot="10800000" flipH="1">
              <a:off x="10050119" y="1957336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68"/>
            <p:cNvSpPr>
              <a:spLocks/>
            </p:cNvSpPr>
            <p:nvPr/>
          </p:nvSpPr>
          <p:spPr bwMode="auto">
            <a:xfrm rot="10800000" flipH="1">
              <a:off x="10616331" y="1957336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69"/>
            <p:cNvSpPr>
              <a:spLocks/>
            </p:cNvSpPr>
            <p:nvPr/>
          </p:nvSpPr>
          <p:spPr bwMode="auto">
            <a:xfrm rot="10800000" flipH="1">
              <a:off x="11182543" y="1957336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70"/>
            <p:cNvSpPr>
              <a:spLocks/>
            </p:cNvSpPr>
            <p:nvPr/>
          </p:nvSpPr>
          <p:spPr bwMode="auto">
            <a:xfrm rot="10800000" flipH="1">
              <a:off x="11746313" y="1957336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74"/>
            <p:cNvSpPr>
              <a:spLocks/>
            </p:cNvSpPr>
            <p:nvPr userDrawn="1"/>
          </p:nvSpPr>
          <p:spPr bwMode="auto">
            <a:xfrm rot="10800000" flipH="1">
              <a:off x="7790152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75"/>
            <p:cNvSpPr>
              <a:spLocks/>
            </p:cNvSpPr>
            <p:nvPr userDrawn="1"/>
          </p:nvSpPr>
          <p:spPr bwMode="auto">
            <a:xfrm rot="10800000" flipH="1">
              <a:off x="8353923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76"/>
            <p:cNvSpPr>
              <a:spLocks/>
            </p:cNvSpPr>
            <p:nvPr userDrawn="1"/>
          </p:nvSpPr>
          <p:spPr bwMode="auto">
            <a:xfrm rot="10800000" flipH="1">
              <a:off x="8920135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77"/>
            <p:cNvSpPr>
              <a:spLocks/>
            </p:cNvSpPr>
            <p:nvPr/>
          </p:nvSpPr>
          <p:spPr bwMode="auto">
            <a:xfrm rot="10800000" flipH="1">
              <a:off x="948634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78"/>
            <p:cNvSpPr>
              <a:spLocks/>
            </p:cNvSpPr>
            <p:nvPr/>
          </p:nvSpPr>
          <p:spPr bwMode="auto">
            <a:xfrm rot="10800000" flipH="1">
              <a:off x="10616331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79"/>
            <p:cNvSpPr>
              <a:spLocks/>
            </p:cNvSpPr>
            <p:nvPr/>
          </p:nvSpPr>
          <p:spPr bwMode="auto">
            <a:xfrm rot="10800000" flipH="1">
              <a:off x="11182543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84"/>
            <p:cNvSpPr>
              <a:spLocks/>
            </p:cNvSpPr>
            <p:nvPr userDrawn="1"/>
          </p:nvSpPr>
          <p:spPr bwMode="auto">
            <a:xfrm rot="10800000" flipH="1">
              <a:off x="7790152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85"/>
            <p:cNvSpPr>
              <a:spLocks/>
            </p:cNvSpPr>
            <p:nvPr userDrawn="1"/>
          </p:nvSpPr>
          <p:spPr bwMode="auto">
            <a:xfrm rot="10800000" flipH="1">
              <a:off x="835392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86"/>
            <p:cNvSpPr>
              <a:spLocks/>
            </p:cNvSpPr>
            <p:nvPr/>
          </p:nvSpPr>
          <p:spPr bwMode="auto">
            <a:xfrm rot="10800000" flipH="1">
              <a:off x="948634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87"/>
            <p:cNvSpPr>
              <a:spLocks/>
            </p:cNvSpPr>
            <p:nvPr/>
          </p:nvSpPr>
          <p:spPr bwMode="auto">
            <a:xfrm rot="10800000" flipH="1">
              <a:off x="10050119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88"/>
            <p:cNvSpPr>
              <a:spLocks/>
            </p:cNvSpPr>
            <p:nvPr/>
          </p:nvSpPr>
          <p:spPr bwMode="auto">
            <a:xfrm rot="10800000" flipH="1">
              <a:off x="10616331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89"/>
            <p:cNvSpPr>
              <a:spLocks/>
            </p:cNvSpPr>
            <p:nvPr/>
          </p:nvSpPr>
          <p:spPr bwMode="auto">
            <a:xfrm rot="10800000" flipH="1">
              <a:off x="11182543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90"/>
            <p:cNvSpPr>
              <a:spLocks/>
            </p:cNvSpPr>
            <p:nvPr/>
          </p:nvSpPr>
          <p:spPr bwMode="auto">
            <a:xfrm rot="10800000" flipH="1">
              <a:off x="11746313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725358" y="545147"/>
            <a:ext cx="432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42116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5359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989138"/>
            <a:ext cx="9144000" cy="2887662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4423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103221" y="76913"/>
            <a:ext cx="4663926" cy="6858000"/>
            <a:chOff x="4843448" y="0"/>
            <a:chExt cx="6218568" cy="6858000"/>
          </a:xfrm>
        </p:grpSpPr>
        <p:sp>
          <p:nvSpPr>
            <p:cNvPr id="7" name="Freeform 27"/>
            <p:cNvSpPr>
              <a:spLocks/>
            </p:cNvSpPr>
            <p:nvPr userDrawn="1"/>
          </p:nvSpPr>
          <p:spPr bwMode="auto">
            <a:xfrm>
              <a:off x="540721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28"/>
            <p:cNvSpPr>
              <a:spLocks/>
            </p:cNvSpPr>
            <p:nvPr userDrawn="1"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30"/>
            <p:cNvSpPr>
              <a:spLocks/>
            </p:cNvSpPr>
            <p:nvPr/>
          </p:nvSpPr>
          <p:spPr bwMode="auto">
            <a:xfrm>
              <a:off x="7103415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31"/>
            <p:cNvSpPr>
              <a:spLocks/>
            </p:cNvSpPr>
            <p:nvPr/>
          </p:nvSpPr>
          <p:spPr bwMode="auto">
            <a:xfrm>
              <a:off x="766962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33"/>
            <p:cNvSpPr>
              <a:spLocks/>
            </p:cNvSpPr>
            <p:nvPr/>
          </p:nvSpPr>
          <p:spPr bwMode="auto">
            <a:xfrm>
              <a:off x="936582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36"/>
            <p:cNvSpPr>
              <a:spLocks/>
            </p:cNvSpPr>
            <p:nvPr userDrawn="1"/>
          </p:nvSpPr>
          <p:spPr bwMode="auto">
            <a:xfrm>
              <a:off x="4843448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37"/>
            <p:cNvSpPr>
              <a:spLocks/>
            </p:cNvSpPr>
            <p:nvPr userDrawn="1"/>
          </p:nvSpPr>
          <p:spPr bwMode="auto">
            <a:xfrm>
              <a:off x="5407219" y="98110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40"/>
            <p:cNvSpPr>
              <a:spLocks/>
            </p:cNvSpPr>
            <p:nvPr/>
          </p:nvSpPr>
          <p:spPr bwMode="auto">
            <a:xfrm>
              <a:off x="766962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42"/>
            <p:cNvSpPr>
              <a:spLocks/>
            </p:cNvSpPr>
            <p:nvPr/>
          </p:nvSpPr>
          <p:spPr bwMode="auto">
            <a:xfrm>
              <a:off x="8799609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44"/>
            <p:cNvSpPr>
              <a:spLocks/>
            </p:cNvSpPr>
            <p:nvPr/>
          </p:nvSpPr>
          <p:spPr bwMode="auto">
            <a:xfrm>
              <a:off x="9932033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46"/>
            <p:cNvSpPr>
              <a:spLocks/>
            </p:cNvSpPr>
            <p:nvPr userDrawn="1"/>
          </p:nvSpPr>
          <p:spPr bwMode="auto">
            <a:xfrm>
              <a:off x="4843448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47"/>
            <p:cNvSpPr>
              <a:spLocks/>
            </p:cNvSpPr>
            <p:nvPr userDrawn="1"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49"/>
            <p:cNvSpPr>
              <a:spLocks/>
            </p:cNvSpPr>
            <p:nvPr/>
          </p:nvSpPr>
          <p:spPr bwMode="auto">
            <a:xfrm>
              <a:off x="7103415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50"/>
            <p:cNvSpPr>
              <a:spLocks/>
            </p:cNvSpPr>
            <p:nvPr/>
          </p:nvSpPr>
          <p:spPr bwMode="auto">
            <a:xfrm>
              <a:off x="7669627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52"/>
            <p:cNvSpPr>
              <a:spLocks/>
            </p:cNvSpPr>
            <p:nvPr/>
          </p:nvSpPr>
          <p:spPr bwMode="auto">
            <a:xfrm>
              <a:off x="936582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53"/>
            <p:cNvSpPr>
              <a:spLocks/>
            </p:cNvSpPr>
            <p:nvPr/>
          </p:nvSpPr>
          <p:spPr bwMode="auto">
            <a:xfrm>
              <a:off x="993203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56"/>
            <p:cNvSpPr>
              <a:spLocks/>
            </p:cNvSpPr>
            <p:nvPr userDrawn="1"/>
          </p:nvSpPr>
          <p:spPr bwMode="auto">
            <a:xfrm>
              <a:off x="4843448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57"/>
            <p:cNvSpPr>
              <a:spLocks/>
            </p:cNvSpPr>
            <p:nvPr userDrawn="1"/>
          </p:nvSpPr>
          <p:spPr bwMode="auto">
            <a:xfrm>
              <a:off x="540721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58"/>
            <p:cNvSpPr>
              <a:spLocks/>
            </p:cNvSpPr>
            <p:nvPr userDrawn="1"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63"/>
            <p:cNvSpPr>
              <a:spLocks/>
            </p:cNvSpPr>
            <p:nvPr/>
          </p:nvSpPr>
          <p:spPr bwMode="auto">
            <a:xfrm>
              <a:off x="993203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65"/>
            <p:cNvSpPr>
              <a:spLocks/>
            </p:cNvSpPr>
            <p:nvPr userDrawn="1"/>
          </p:nvSpPr>
          <p:spPr bwMode="auto">
            <a:xfrm>
              <a:off x="540721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74"/>
            <p:cNvSpPr>
              <a:spLocks/>
            </p:cNvSpPr>
            <p:nvPr userDrawn="1"/>
          </p:nvSpPr>
          <p:spPr bwMode="auto">
            <a:xfrm>
              <a:off x="4843448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75"/>
            <p:cNvSpPr>
              <a:spLocks/>
            </p:cNvSpPr>
            <p:nvPr userDrawn="1"/>
          </p:nvSpPr>
          <p:spPr bwMode="auto">
            <a:xfrm>
              <a:off x="5407219" y="49006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76"/>
            <p:cNvSpPr>
              <a:spLocks/>
            </p:cNvSpPr>
            <p:nvPr userDrawn="1"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81"/>
            <p:cNvSpPr>
              <a:spLocks/>
            </p:cNvSpPr>
            <p:nvPr/>
          </p:nvSpPr>
          <p:spPr bwMode="auto">
            <a:xfrm>
              <a:off x="993203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84"/>
            <p:cNvSpPr>
              <a:spLocks/>
            </p:cNvSpPr>
            <p:nvPr userDrawn="1"/>
          </p:nvSpPr>
          <p:spPr bwMode="auto">
            <a:xfrm>
              <a:off x="4843448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85"/>
            <p:cNvSpPr>
              <a:spLocks/>
            </p:cNvSpPr>
            <p:nvPr userDrawn="1"/>
          </p:nvSpPr>
          <p:spPr bwMode="auto">
            <a:xfrm>
              <a:off x="540721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5358" y="545147"/>
            <a:ext cx="432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012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5359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9691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 rot="7200000">
            <a:off x="6830205" y="-679775"/>
            <a:ext cx="2732717" cy="2862698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13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rot="16200000">
            <a:off x="7753681" y="5300754"/>
            <a:ext cx="2088215" cy="2318023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32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4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5077" y="1992849"/>
            <a:ext cx="3240000" cy="3960000"/>
          </a:xfrm>
        </p:spPr>
      </p:sp>
      <p:sp>
        <p:nvSpPr>
          <p:cNvPr id="45" name="Pentagon 44"/>
          <p:cNvSpPr/>
          <p:nvPr userDrawn="1"/>
        </p:nvSpPr>
        <p:spPr>
          <a:xfrm rot="10800000">
            <a:off x="8424000" y="510908"/>
            <a:ext cx="720000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8359" y="545147"/>
            <a:ext cx="540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030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663265" y="0"/>
            <a:ext cx="2544293" cy="6858000"/>
            <a:chOff x="-884354" y="0"/>
            <a:chExt cx="3392391" cy="6858000"/>
          </a:xfrm>
        </p:grpSpPr>
        <p:sp>
          <p:nvSpPr>
            <p:cNvPr id="12" name="Freeform 32"/>
            <p:cNvSpPr>
              <a:spLocks/>
            </p:cNvSpPr>
            <p:nvPr/>
          </p:nvSpPr>
          <p:spPr bwMode="auto">
            <a:xfrm>
              <a:off x="-884354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33"/>
            <p:cNvSpPr>
              <a:spLocks/>
            </p:cNvSpPr>
            <p:nvPr/>
          </p:nvSpPr>
          <p:spPr bwMode="auto">
            <a:xfrm>
              <a:off x="-318142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34"/>
            <p:cNvSpPr>
              <a:spLocks/>
            </p:cNvSpPr>
            <p:nvPr/>
          </p:nvSpPr>
          <p:spPr bwMode="auto">
            <a:xfrm>
              <a:off x="811842" y="0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35"/>
            <p:cNvSpPr>
              <a:spLocks/>
            </p:cNvSpPr>
            <p:nvPr/>
          </p:nvSpPr>
          <p:spPr bwMode="auto">
            <a:xfrm>
              <a:off x="1378054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42"/>
            <p:cNvSpPr>
              <a:spLocks/>
            </p:cNvSpPr>
            <p:nvPr/>
          </p:nvSpPr>
          <p:spPr bwMode="auto">
            <a:xfrm>
              <a:off x="-884354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43"/>
            <p:cNvSpPr>
              <a:spLocks/>
            </p:cNvSpPr>
            <p:nvPr/>
          </p:nvSpPr>
          <p:spPr bwMode="auto">
            <a:xfrm>
              <a:off x="-318142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44"/>
            <p:cNvSpPr>
              <a:spLocks/>
            </p:cNvSpPr>
            <p:nvPr/>
          </p:nvSpPr>
          <p:spPr bwMode="auto">
            <a:xfrm>
              <a:off x="248070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45"/>
            <p:cNvSpPr>
              <a:spLocks/>
            </p:cNvSpPr>
            <p:nvPr/>
          </p:nvSpPr>
          <p:spPr bwMode="auto">
            <a:xfrm>
              <a:off x="1378054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52"/>
            <p:cNvSpPr>
              <a:spLocks/>
            </p:cNvSpPr>
            <p:nvPr/>
          </p:nvSpPr>
          <p:spPr bwMode="auto">
            <a:xfrm>
              <a:off x="-318142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53"/>
            <p:cNvSpPr>
              <a:spLocks/>
            </p:cNvSpPr>
            <p:nvPr/>
          </p:nvSpPr>
          <p:spPr bwMode="auto">
            <a:xfrm>
              <a:off x="248070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54"/>
            <p:cNvSpPr>
              <a:spLocks/>
            </p:cNvSpPr>
            <p:nvPr/>
          </p:nvSpPr>
          <p:spPr bwMode="auto">
            <a:xfrm>
              <a:off x="811842" y="1957336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55"/>
            <p:cNvSpPr>
              <a:spLocks/>
            </p:cNvSpPr>
            <p:nvPr/>
          </p:nvSpPr>
          <p:spPr bwMode="auto">
            <a:xfrm>
              <a:off x="1378054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0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0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62"/>
            <p:cNvSpPr>
              <a:spLocks/>
            </p:cNvSpPr>
            <p:nvPr/>
          </p:nvSpPr>
          <p:spPr bwMode="auto">
            <a:xfrm>
              <a:off x="-884354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63"/>
            <p:cNvSpPr>
              <a:spLocks/>
            </p:cNvSpPr>
            <p:nvPr/>
          </p:nvSpPr>
          <p:spPr bwMode="auto">
            <a:xfrm>
              <a:off x="248070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64"/>
            <p:cNvSpPr>
              <a:spLocks/>
            </p:cNvSpPr>
            <p:nvPr/>
          </p:nvSpPr>
          <p:spPr bwMode="auto">
            <a:xfrm>
              <a:off x="811842" y="2936005"/>
              <a:ext cx="1127543" cy="981109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70"/>
            <p:cNvSpPr>
              <a:spLocks/>
            </p:cNvSpPr>
            <p:nvPr/>
          </p:nvSpPr>
          <p:spPr bwMode="auto">
            <a:xfrm>
              <a:off x="-884354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71"/>
            <p:cNvSpPr>
              <a:spLocks/>
            </p:cNvSpPr>
            <p:nvPr/>
          </p:nvSpPr>
          <p:spPr bwMode="auto">
            <a:xfrm>
              <a:off x="-318142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72"/>
            <p:cNvSpPr>
              <a:spLocks/>
            </p:cNvSpPr>
            <p:nvPr/>
          </p:nvSpPr>
          <p:spPr bwMode="auto">
            <a:xfrm>
              <a:off x="811842" y="3917114"/>
              <a:ext cx="1127543" cy="98355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73"/>
            <p:cNvSpPr>
              <a:spLocks/>
            </p:cNvSpPr>
            <p:nvPr/>
          </p:nvSpPr>
          <p:spPr bwMode="auto">
            <a:xfrm>
              <a:off x="1378054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80"/>
            <p:cNvSpPr>
              <a:spLocks/>
            </p:cNvSpPr>
            <p:nvPr/>
          </p:nvSpPr>
          <p:spPr bwMode="auto">
            <a:xfrm>
              <a:off x="-318142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81"/>
            <p:cNvSpPr>
              <a:spLocks/>
            </p:cNvSpPr>
            <p:nvPr/>
          </p:nvSpPr>
          <p:spPr bwMode="auto">
            <a:xfrm>
              <a:off x="248070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82"/>
            <p:cNvSpPr>
              <a:spLocks/>
            </p:cNvSpPr>
            <p:nvPr/>
          </p:nvSpPr>
          <p:spPr bwMode="auto">
            <a:xfrm>
              <a:off x="811842" y="4900662"/>
              <a:ext cx="1127543" cy="97866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83"/>
            <p:cNvSpPr>
              <a:spLocks/>
            </p:cNvSpPr>
            <p:nvPr/>
          </p:nvSpPr>
          <p:spPr bwMode="auto">
            <a:xfrm>
              <a:off x="1378054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90"/>
            <p:cNvSpPr>
              <a:spLocks/>
            </p:cNvSpPr>
            <p:nvPr/>
          </p:nvSpPr>
          <p:spPr bwMode="auto">
            <a:xfrm>
              <a:off x="-884354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91"/>
            <p:cNvSpPr>
              <a:spLocks/>
            </p:cNvSpPr>
            <p:nvPr/>
          </p:nvSpPr>
          <p:spPr bwMode="auto">
            <a:xfrm>
              <a:off x="-318142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Freeform 92"/>
            <p:cNvSpPr>
              <a:spLocks/>
            </p:cNvSpPr>
            <p:nvPr/>
          </p:nvSpPr>
          <p:spPr bwMode="auto">
            <a:xfrm>
              <a:off x="811842" y="5879331"/>
              <a:ext cx="1127543" cy="97866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725359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2462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5359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3465762" y="978152"/>
            <a:ext cx="2168233" cy="2890977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213264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5359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793956" y="1953115"/>
            <a:ext cx="2160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489191" y="1976097"/>
            <a:ext cx="2160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212873" y="1976097"/>
            <a:ext cx="2160000" cy="2160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8170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5359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  <p:sp>
        <p:nvSpPr>
          <p:cNvPr id="9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927554" y="1549357"/>
            <a:ext cx="1890000" cy="2520000"/>
          </a:xfrm>
          <a:prstGeom prst="ellipse">
            <a:avLst/>
          </a:prstGeom>
        </p:spPr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1691" y="1572339"/>
            <a:ext cx="1890000" cy="2520000"/>
          </a:xfrm>
          <a:prstGeom prst="ellipse">
            <a:avLst/>
          </a:prstGeom>
        </p:spPr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337560" y="1572339"/>
            <a:ext cx="1890000" cy="25200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2995129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17903" y="545147"/>
            <a:ext cx="432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4421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32222" y="1644650"/>
            <a:ext cx="7890272" cy="3297238"/>
          </a:xfrm>
        </p:spPr>
        <p:txBody>
          <a:bodyPr/>
          <a:lstStyle/>
          <a:p>
            <a:endParaRPr lang="id-ID"/>
          </a:p>
        </p:txBody>
      </p:sp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5359" y="545147"/>
            <a:ext cx="3188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387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10286" y="545147"/>
            <a:ext cx="432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96795" y="4680745"/>
            <a:ext cx="1270544" cy="3255963"/>
            <a:chOff x="11062393" y="4680744"/>
            <a:chExt cx="1694058" cy="3255963"/>
          </a:xfrm>
        </p:grpSpPr>
        <p:sp>
          <p:nvSpPr>
            <p:cNvPr id="13" name="Freeform 66"/>
            <p:cNvSpPr>
              <a:spLocks/>
            </p:cNvSpPr>
            <p:nvPr/>
          </p:nvSpPr>
          <p:spPr bwMode="auto">
            <a:xfrm rot="5400000">
              <a:off x="12147715" y="4722920"/>
              <a:ext cx="650911" cy="56656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67"/>
            <p:cNvSpPr>
              <a:spLocks/>
            </p:cNvSpPr>
            <p:nvPr/>
          </p:nvSpPr>
          <p:spPr bwMode="auto">
            <a:xfrm rot="5400000">
              <a:off x="12147011" y="5048376"/>
              <a:ext cx="652317" cy="56656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68"/>
            <p:cNvSpPr>
              <a:spLocks/>
            </p:cNvSpPr>
            <p:nvPr/>
          </p:nvSpPr>
          <p:spPr bwMode="auto">
            <a:xfrm rot="5400000">
              <a:off x="12147715" y="5373831"/>
              <a:ext cx="650911" cy="56656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69"/>
            <p:cNvSpPr>
              <a:spLocks/>
            </p:cNvSpPr>
            <p:nvPr/>
          </p:nvSpPr>
          <p:spPr bwMode="auto">
            <a:xfrm rot="5400000">
              <a:off x="12147715" y="5699990"/>
              <a:ext cx="650911" cy="56656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70"/>
            <p:cNvSpPr>
              <a:spLocks/>
            </p:cNvSpPr>
            <p:nvPr/>
          </p:nvSpPr>
          <p:spPr bwMode="auto">
            <a:xfrm rot="5400000">
              <a:off x="12147011" y="6025445"/>
              <a:ext cx="652317" cy="56656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71"/>
            <p:cNvSpPr>
              <a:spLocks/>
            </p:cNvSpPr>
            <p:nvPr/>
          </p:nvSpPr>
          <p:spPr bwMode="auto">
            <a:xfrm rot="5400000">
              <a:off x="12147715" y="6350901"/>
              <a:ext cx="650911" cy="56656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72"/>
            <p:cNvSpPr>
              <a:spLocks/>
            </p:cNvSpPr>
            <p:nvPr/>
          </p:nvSpPr>
          <p:spPr bwMode="auto">
            <a:xfrm rot="5400000">
              <a:off x="12148417" y="7001109"/>
              <a:ext cx="649506" cy="566560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73"/>
            <p:cNvSpPr>
              <a:spLocks/>
            </p:cNvSpPr>
            <p:nvPr/>
          </p:nvSpPr>
          <p:spPr bwMode="auto">
            <a:xfrm rot="5400000">
              <a:off x="12147715" y="7327971"/>
              <a:ext cx="650911" cy="566560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77"/>
            <p:cNvSpPr>
              <a:spLocks/>
            </p:cNvSpPr>
            <p:nvPr/>
          </p:nvSpPr>
          <p:spPr bwMode="auto">
            <a:xfrm rot="5400000">
              <a:off x="11582561" y="4724326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78"/>
            <p:cNvSpPr>
              <a:spLocks/>
            </p:cNvSpPr>
            <p:nvPr/>
          </p:nvSpPr>
          <p:spPr bwMode="auto">
            <a:xfrm rot="5400000">
              <a:off x="11582561" y="5375237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79"/>
            <p:cNvSpPr>
              <a:spLocks/>
            </p:cNvSpPr>
            <p:nvPr/>
          </p:nvSpPr>
          <p:spPr bwMode="auto">
            <a:xfrm rot="5400000">
              <a:off x="11582561" y="5701396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80"/>
            <p:cNvSpPr>
              <a:spLocks/>
            </p:cNvSpPr>
            <p:nvPr/>
          </p:nvSpPr>
          <p:spPr bwMode="auto">
            <a:xfrm rot="5400000">
              <a:off x="11582561" y="6352306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81"/>
            <p:cNvSpPr>
              <a:spLocks/>
            </p:cNvSpPr>
            <p:nvPr/>
          </p:nvSpPr>
          <p:spPr bwMode="auto">
            <a:xfrm rot="5400000">
              <a:off x="11582561" y="6678465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82"/>
            <p:cNvSpPr>
              <a:spLocks/>
            </p:cNvSpPr>
            <p:nvPr/>
          </p:nvSpPr>
          <p:spPr bwMode="auto">
            <a:xfrm rot="5400000">
              <a:off x="11583264" y="7002515"/>
              <a:ext cx="649506" cy="563749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83"/>
            <p:cNvSpPr>
              <a:spLocks/>
            </p:cNvSpPr>
            <p:nvPr/>
          </p:nvSpPr>
          <p:spPr bwMode="auto">
            <a:xfrm rot="5400000">
              <a:off x="11582561" y="7329377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86"/>
            <p:cNvSpPr>
              <a:spLocks/>
            </p:cNvSpPr>
            <p:nvPr/>
          </p:nvSpPr>
          <p:spPr bwMode="auto">
            <a:xfrm rot="5400000">
              <a:off x="11018812" y="4724326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87"/>
            <p:cNvSpPr>
              <a:spLocks/>
            </p:cNvSpPr>
            <p:nvPr/>
          </p:nvSpPr>
          <p:spPr bwMode="auto">
            <a:xfrm rot="5400000">
              <a:off x="11018109" y="5049782"/>
              <a:ext cx="652317" cy="56374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88"/>
            <p:cNvSpPr>
              <a:spLocks/>
            </p:cNvSpPr>
            <p:nvPr/>
          </p:nvSpPr>
          <p:spPr bwMode="auto">
            <a:xfrm rot="5400000">
              <a:off x="11018812" y="5375237"/>
              <a:ext cx="650911" cy="56374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89"/>
            <p:cNvSpPr>
              <a:spLocks/>
            </p:cNvSpPr>
            <p:nvPr/>
          </p:nvSpPr>
          <p:spPr bwMode="auto">
            <a:xfrm rot="5400000">
              <a:off x="11018812" y="5701396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90"/>
            <p:cNvSpPr>
              <a:spLocks/>
            </p:cNvSpPr>
            <p:nvPr/>
          </p:nvSpPr>
          <p:spPr bwMode="auto">
            <a:xfrm rot="5400000">
              <a:off x="11018109" y="6026851"/>
              <a:ext cx="652317" cy="56374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91"/>
            <p:cNvSpPr>
              <a:spLocks/>
            </p:cNvSpPr>
            <p:nvPr/>
          </p:nvSpPr>
          <p:spPr bwMode="auto">
            <a:xfrm rot="5400000">
              <a:off x="11018812" y="6352306"/>
              <a:ext cx="650911" cy="56374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92"/>
            <p:cNvSpPr>
              <a:spLocks/>
            </p:cNvSpPr>
            <p:nvPr/>
          </p:nvSpPr>
          <p:spPr bwMode="auto">
            <a:xfrm rot="5400000">
              <a:off x="11019515" y="7002515"/>
              <a:ext cx="649506" cy="563749"/>
            </a:xfrm>
            <a:custGeom>
              <a:avLst/>
              <a:gdLst>
                <a:gd name="T0" fmla="*/ 0 w 462"/>
                <a:gd name="T1" fmla="*/ 401 h 401"/>
                <a:gd name="T2" fmla="*/ 232 w 462"/>
                <a:gd name="T3" fmla="*/ 0 h 401"/>
                <a:gd name="T4" fmla="*/ 462 w 462"/>
                <a:gd name="T5" fmla="*/ 401 h 401"/>
                <a:gd name="T6" fmla="*/ 0 w 462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0" y="401"/>
                  </a:moveTo>
                  <a:lnTo>
                    <a:pt x="232" y="0"/>
                  </a:lnTo>
                  <a:lnTo>
                    <a:pt x="462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-517526" y="-1287186"/>
            <a:ext cx="1595184" cy="4084516"/>
            <a:chOff x="-690035" y="-1287186"/>
            <a:chExt cx="2126912" cy="4084516"/>
          </a:xfrm>
        </p:grpSpPr>
        <p:sp>
          <p:nvSpPr>
            <p:cNvPr id="36" name="Freeform 59"/>
            <p:cNvSpPr>
              <a:spLocks/>
            </p:cNvSpPr>
            <p:nvPr/>
          </p:nvSpPr>
          <p:spPr bwMode="auto">
            <a:xfrm rot="5400000">
              <a:off x="674116" y="-1233397"/>
              <a:ext cx="816550" cy="708971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60"/>
            <p:cNvSpPr>
              <a:spLocks/>
            </p:cNvSpPr>
            <p:nvPr/>
          </p:nvSpPr>
          <p:spPr bwMode="auto">
            <a:xfrm rot="5400000">
              <a:off x="673234" y="-825121"/>
              <a:ext cx="818314" cy="708971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61"/>
            <p:cNvSpPr>
              <a:spLocks/>
            </p:cNvSpPr>
            <p:nvPr/>
          </p:nvSpPr>
          <p:spPr bwMode="auto">
            <a:xfrm rot="5400000">
              <a:off x="674116" y="-7689"/>
              <a:ext cx="816550" cy="708971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62"/>
            <p:cNvSpPr>
              <a:spLocks/>
            </p:cNvSpPr>
            <p:nvPr/>
          </p:nvSpPr>
          <p:spPr bwMode="auto">
            <a:xfrm rot="5400000">
              <a:off x="673234" y="400586"/>
              <a:ext cx="818314" cy="708971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63"/>
            <p:cNvSpPr>
              <a:spLocks/>
            </p:cNvSpPr>
            <p:nvPr/>
          </p:nvSpPr>
          <p:spPr bwMode="auto">
            <a:xfrm rot="5400000">
              <a:off x="674116" y="1218018"/>
              <a:ext cx="816550" cy="708971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64"/>
            <p:cNvSpPr>
              <a:spLocks/>
            </p:cNvSpPr>
            <p:nvPr/>
          </p:nvSpPr>
          <p:spPr bwMode="auto">
            <a:xfrm rot="5400000">
              <a:off x="674998" y="1624530"/>
              <a:ext cx="814787" cy="708971"/>
            </a:xfrm>
            <a:custGeom>
              <a:avLst/>
              <a:gdLst>
                <a:gd name="T0" fmla="*/ 462 w 462"/>
                <a:gd name="T1" fmla="*/ 0 h 402"/>
                <a:gd name="T2" fmla="*/ 232 w 462"/>
                <a:gd name="T3" fmla="*/ 402 h 402"/>
                <a:gd name="T4" fmla="*/ 0 w 462"/>
                <a:gd name="T5" fmla="*/ 0 h 402"/>
                <a:gd name="T6" fmla="*/ 462 w 462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2">
                  <a:moveTo>
                    <a:pt x="462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66"/>
            <p:cNvSpPr>
              <a:spLocks/>
            </p:cNvSpPr>
            <p:nvPr/>
          </p:nvSpPr>
          <p:spPr bwMode="auto">
            <a:xfrm rot="5400000">
              <a:off x="-35737" y="-1234279"/>
              <a:ext cx="816550" cy="710735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67"/>
            <p:cNvSpPr>
              <a:spLocks/>
            </p:cNvSpPr>
            <p:nvPr/>
          </p:nvSpPr>
          <p:spPr bwMode="auto">
            <a:xfrm rot="5400000">
              <a:off x="-36619" y="-826003"/>
              <a:ext cx="818314" cy="710735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68"/>
            <p:cNvSpPr>
              <a:spLocks/>
            </p:cNvSpPr>
            <p:nvPr/>
          </p:nvSpPr>
          <p:spPr bwMode="auto">
            <a:xfrm rot="5400000">
              <a:off x="-35737" y="-417728"/>
              <a:ext cx="816550" cy="710735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69"/>
            <p:cNvSpPr>
              <a:spLocks/>
            </p:cNvSpPr>
            <p:nvPr/>
          </p:nvSpPr>
          <p:spPr bwMode="auto">
            <a:xfrm rot="5400000">
              <a:off x="-35737" y="-8571"/>
              <a:ext cx="816550" cy="710735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70"/>
            <p:cNvSpPr>
              <a:spLocks/>
            </p:cNvSpPr>
            <p:nvPr/>
          </p:nvSpPr>
          <p:spPr bwMode="auto">
            <a:xfrm rot="5400000">
              <a:off x="-36619" y="399704"/>
              <a:ext cx="818314" cy="710735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71"/>
            <p:cNvSpPr>
              <a:spLocks/>
            </p:cNvSpPr>
            <p:nvPr/>
          </p:nvSpPr>
          <p:spPr bwMode="auto">
            <a:xfrm rot="5400000">
              <a:off x="-35737" y="807979"/>
              <a:ext cx="816550" cy="710735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72"/>
            <p:cNvSpPr>
              <a:spLocks/>
            </p:cNvSpPr>
            <p:nvPr/>
          </p:nvSpPr>
          <p:spPr bwMode="auto">
            <a:xfrm rot="5400000">
              <a:off x="-34855" y="1623648"/>
              <a:ext cx="814787" cy="710735"/>
            </a:xfrm>
            <a:custGeom>
              <a:avLst/>
              <a:gdLst>
                <a:gd name="T0" fmla="*/ 0 w 462"/>
                <a:gd name="T1" fmla="*/ 403 h 403"/>
                <a:gd name="T2" fmla="*/ 232 w 462"/>
                <a:gd name="T3" fmla="*/ 0 h 403"/>
                <a:gd name="T4" fmla="*/ 462 w 462"/>
                <a:gd name="T5" fmla="*/ 403 h 403"/>
                <a:gd name="T6" fmla="*/ 0 w 462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3">
                  <a:moveTo>
                    <a:pt x="0" y="403"/>
                  </a:moveTo>
                  <a:lnTo>
                    <a:pt x="232" y="0"/>
                  </a:lnTo>
                  <a:lnTo>
                    <a:pt x="462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73"/>
            <p:cNvSpPr>
              <a:spLocks/>
            </p:cNvSpPr>
            <p:nvPr/>
          </p:nvSpPr>
          <p:spPr bwMode="auto">
            <a:xfrm rot="5400000">
              <a:off x="-35737" y="2033687"/>
              <a:ext cx="816550" cy="710735"/>
            </a:xfrm>
            <a:custGeom>
              <a:avLst/>
              <a:gdLst>
                <a:gd name="T0" fmla="*/ 463 w 463"/>
                <a:gd name="T1" fmla="*/ 0 h 403"/>
                <a:gd name="T2" fmla="*/ 230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0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77"/>
            <p:cNvSpPr>
              <a:spLocks/>
            </p:cNvSpPr>
            <p:nvPr/>
          </p:nvSpPr>
          <p:spPr bwMode="auto">
            <a:xfrm rot="5400000">
              <a:off x="-744706" y="-1232515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78"/>
            <p:cNvSpPr>
              <a:spLocks/>
            </p:cNvSpPr>
            <p:nvPr/>
          </p:nvSpPr>
          <p:spPr bwMode="auto">
            <a:xfrm rot="5400000">
              <a:off x="-744706" y="-415964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79"/>
            <p:cNvSpPr>
              <a:spLocks/>
            </p:cNvSpPr>
            <p:nvPr/>
          </p:nvSpPr>
          <p:spPr bwMode="auto">
            <a:xfrm rot="5400000">
              <a:off x="-744706" y="-6807"/>
              <a:ext cx="816550" cy="707208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80"/>
            <p:cNvSpPr>
              <a:spLocks/>
            </p:cNvSpPr>
            <p:nvPr/>
          </p:nvSpPr>
          <p:spPr bwMode="auto">
            <a:xfrm rot="5400000">
              <a:off x="-744706" y="809743"/>
              <a:ext cx="816550" cy="707208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81"/>
            <p:cNvSpPr>
              <a:spLocks/>
            </p:cNvSpPr>
            <p:nvPr/>
          </p:nvSpPr>
          <p:spPr bwMode="auto">
            <a:xfrm rot="5400000">
              <a:off x="-744706" y="1218900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82"/>
            <p:cNvSpPr>
              <a:spLocks/>
            </p:cNvSpPr>
            <p:nvPr/>
          </p:nvSpPr>
          <p:spPr bwMode="auto">
            <a:xfrm rot="5400000">
              <a:off x="-743825" y="1625412"/>
              <a:ext cx="814787" cy="707208"/>
            </a:xfrm>
            <a:custGeom>
              <a:avLst/>
              <a:gdLst>
                <a:gd name="T0" fmla="*/ 462 w 462"/>
                <a:gd name="T1" fmla="*/ 0 h 401"/>
                <a:gd name="T2" fmla="*/ 232 w 462"/>
                <a:gd name="T3" fmla="*/ 401 h 401"/>
                <a:gd name="T4" fmla="*/ 0 w 462"/>
                <a:gd name="T5" fmla="*/ 0 h 401"/>
                <a:gd name="T6" fmla="*/ 462 w 462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401">
                  <a:moveTo>
                    <a:pt x="462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83"/>
            <p:cNvSpPr>
              <a:spLocks/>
            </p:cNvSpPr>
            <p:nvPr/>
          </p:nvSpPr>
          <p:spPr bwMode="auto">
            <a:xfrm rot="5400000">
              <a:off x="-744706" y="2035451"/>
              <a:ext cx="816550" cy="707208"/>
            </a:xfrm>
            <a:custGeom>
              <a:avLst/>
              <a:gdLst>
                <a:gd name="T0" fmla="*/ 0 w 463"/>
                <a:gd name="T1" fmla="*/ 401 h 401"/>
                <a:gd name="T2" fmla="*/ 230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0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926115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1814" y="545147"/>
            <a:ext cx="459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823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5015" y="545147"/>
            <a:ext cx="459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/>
          </a:p>
        </p:txBody>
      </p:sp>
      <p:grpSp>
        <p:nvGrpSpPr>
          <p:cNvPr id="4" name="Group 3"/>
          <p:cNvGrpSpPr/>
          <p:nvPr userDrawn="1"/>
        </p:nvGrpSpPr>
        <p:grpSpPr>
          <a:xfrm rot="5400000">
            <a:off x="-763772" y="-188033"/>
            <a:ext cx="2716980" cy="2121721"/>
            <a:chOff x="8349573" y="-1673337"/>
            <a:chExt cx="6162676" cy="6416675"/>
          </a:xfrm>
          <a:solidFill>
            <a:schemeClr val="bg2">
              <a:alpha val="15000"/>
            </a:schemeClr>
          </a:solidFill>
        </p:grpSpPr>
        <p:sp>
          <p:nvSpPr>
            <p:cNvPr id="7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8268771" y="5551545"/>
            <a:ext cx="1376417" cy="1910862"/>
            <a:chOff x="8349573" y="-1673337"/>
            <a:chExt cx="6162676" cy="6416675"/>
          </a:xfrm>
          <a:solidFill>
            <a:schemeClr val="tx2">
              <a:alpha val="20000"/>
            </a:schemeClr>
          </a:solidFill>
        </p:grpSpPr>
        <p:sp>
          <p:nvSpPr>
            <p:cNvPr id="20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5942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 rot="10800000">
            <a:off x="8598322" y="510908"/>
            <a:ext cx="545678" cy="4434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5289" y="545147"/>
            <a:ext cx="486000" cy="365125"/>
          </a:xfrm>
          <a:prstGeom prst="rect">
            <a:avLst/>
          </a:prstGeom>
        </p:spPr>
        <p:txBody>
          <a:bodyPr/>
          <a:lstStyle>
            <a:lvl1pPr algn="r">
              <a:defRPr sz="1350"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pPr/>
              <a:t>‹Nº›</a:t>
            </a:fld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49769" y="1561903"/>
            <a:ext cx="1350000" cy="1800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89602" y="1561903"/>
            <a:ext cx="1350000" cy="1800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944995" y="1561903"/>
            <a:ext cx="1350000" cy="1800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47634" y="1561903"/>
            <a:ext cx="1350000" cy="1800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49769" y="4028900"/>
            <a:ext cx="1350000" cy="1800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889602" y="4028900"/>
            <a:ext cx="1350000" cy="1800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944995" y="4028900"/>
            <a:ext cx="1350000" cy="1800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947634" y="4028900"/>
            <a:ext cx="1350000" cy="1800000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720854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53" Type="http://schemas.openxmlformats.org/officeDocument/2006/relationships/slideLayout" Target="../slideLayouts/slideLayout53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slideLayout" Target="../slideLayouts/slideLayout134.xml"/><Relationship Id="rId139" Type="http://schemas.openxmlformats.org/officeDocument/2006/relationships/slideLayout" Target="../slideLayouts/slideLayout13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40" Type="http://schemas.openxmlformats.org/officeDocument/2006/relationships/slideLayout" Target="../slideLayouts/slideLayout140.xml"/><Relationship Id="rId145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5" Type="http://schemas.openxmlformats.org/officeDocument/2006/relationships/slideLayout" Target="../slideLayouts/slideLayout135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141" Type="http://schemas.openxmlformats.org/officeDocument/2006/relationships/slideLayout" Target="../slideLayouts/slideLayout141.xml"/><Relationship Id="rId146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136" Type="http://schemas.openxmlformats.org/officeDocument/2006/relationships/slideLayout" Target="../slideLayouts/slideLayout136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147"/>
          <a:stretch>
            <a:fillRect/>
          </a:stretch>
        </p:blipFill>
        <p:spPr>
          <a:xfrm>
            <a:off x="144926" y="6075947"/>
            <a:ext cx="533759" cy="78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3" r:id="rId2"/>
    <p:sldLayoutId id="2147483691" r:id="rId3"/>
    <p:sldLayoutId id="2147483722" r:id="rId4"/>
    <p:sldLayoutId id="2147483693" r:id="rId5"/>
    <p:sldLayoutId id="2147483723" r:id="rId6"/>
    <p:sldLayoutId id="2147483692" r:id="rId7"/>
    <p:sldLayoutId id="2147483724" r:id="rId8"/>
    <p:sldLayoutId id="2147483696" r:id="rId9"/>
    <p:sldLayoutId id="2147483725" r:id="rId10"/>
    <p:sldLayoutId id="2147483697" r:id="rId11"/>
    <p:sldLayoutId id="2147483726" r:id="rId12"/>
    <p:sldLayoutId id="2147483698" r:id="rId13"/>
    <p:sldLayoutId id="2147483745" r:id="rId14"/>
    <p:sldLayoutId id="2147483727" r:id="rId15"/>
    <p:sldLayoutId id="2147483694" r:id="rId16"/>
    <p:sldLayoutId id="2147483721" r:id="rId17"/>
    <p:sldLayoutId id="2147483695" r:id="rId18"/>
    <p:sldLayoutId id="2147483720" r:id="rId19"/>
    <p:sldLayoutId id="2147483654" r:id="rId20"/>
    <p:sldLayoutId id="2147483702" r:id="rId21"/>
    <p:sldLayoutId id="2147483729" r:id="rId22"/>
    <p:sldLayoutId id="2147483751" r:id="rId23"/>
    <p:sldLayoutId id="2147483700" r:id="rId24"/>
    <p:sldLayoutId id="2147483730" r:id="rId25"/>
    <p:sldLayoutId id="2147483671" r:id="rId26"/>
    <p:sldLayoutId id="2147483749" r:id="rId27"/>
    <p:sldLayoutId id="2147483744" r:id="rId28"/>
    <p:sldLayoutId id="2147483753" r:id="rId29"/>
    <p:sldLayoutId id="2147483752" r:id="rId30"/>
    <p:sldLayoutId id="2147483737" r:id="rId31"/>
    <p:sldLayoutId id="2147483734" r:id="rId32"/>
    <p:sldLayoutId id="2147483709" r:id="rId33"/>
    <p:sldLayoutId id="2147483736" r:id="rId34"/>
    <p:sldLayoutId id="2147483708" r:id="rId35"/>
    <p:sldLayoutId id="2147483707" r:id="rId36"/>
    <p:sldLayoutId id="2147483735" r:id="rId37"/>
    <p:sldLayoutId id="2147483706" r:id="rId38"/>
    <p:sldLayoutId id="2147483705" r:id="rId39"/>
    <p:sldLayoutId id="2147483733" r:id="rId40"/>
    <p:sldLayoutId id="2147483704" r:id="rId41"/>
    <p:sldLayoutId id="2147483703" r:id="rId42"/>
    <p:sldLayoutId id="2147483732" r:id="rId43"/>
    <p:sldLayoutId id="2147483687" r:id="rId44"/>
    <p:sldLayoutId id="2147483688" r:id="rId45"/>
    <p:sldLayoutId id="2147483685" r:id="rId46"/>
    <p:sldLayoutId id="2147483742" r:id="rId47"/>
    <p:sldLayoutId id="2147483741" r:id="rId48"/>
    <p:sldLayoutId id="2147483679" r:id="rId49"/>
    <p:sldLayoutId id="2147483684" r:id="rId50"/>
    <p:sldLayoutId id="2147483682" r:id="rId51"/>
    <p:sldLayoutId id="2147483680" r:id="rId52"/>
    <p:sldLayoutId id="2147483686" r:id="rId53"/>
    <p:sldLayoutId id="2147483681" r:id="rId54"/>
    <p:sldLayoutId id="2147483677" r:id="rId55"/>
    <p:sldLayoutId id="2147483743" r:id="rId56"/>
    <p:sldLayoutId id="2147483739" r:id="rId57"/>
    <p:sldLayoutId id="2147483675" r:id="rId58"/>
    <p:sldLayoutId id="2147483670" r:id="rId59"/>
    <p:sldLayoutId id="2147483667" r:id="rId60"/>
    <p:sldLayoutId id="2147483658" r:id="rId61"/>
    <p:sldLayoutId id="2147483668" r:id="rId62"/>
    <p:sldLayoutId id="2147483666" r:id="rId63"/>
    <p:sldLayoutId id="2147483711" r:id="rId64"/>
    <p:sldLayoutId id="2147483659" r:id="rId65"/>
    <p:sldLayoutId id="2147483669" r:id="rId66"/>
    <p:sldLayoutId id="2147483655" r:id="rId67"/>
    <p:sldLayoutId id="2147483665" r:id="rId68"/>
    <p:sldLayoutId id="2147483660" r:id="rId69"/>
    <p:sldLayoutId id="2147483750" r:id="rId70"/>
    <p:sldLayoutId id="2147483738" r:id="rId71"/>
    <p:sldLayoutId id="2147483699" r:id="rId72"/>
    <p:sldLayoutId id="2147483728" r:id="rId73"/>
    <p:sldLayoutId id="2147483689" r:id="rId74"/>
    <p:sldLayoutId id="2147483690" r:id="rId75"/>
    <p:sldLayoutId id="2147483663" r:id="rId76"/>
    <p:sldLayoutId id="2147483746" r:id="rId77"/>
    <p:sldLayoutId id="2147483710" r:id="rId78"/>
    <p:sldLayoutId id="2147483740" r:id="rId79"/>
    <p:sldLayoutId id="2147483701" r:id="rId80"/>
    <p:sldLayoutId id="2147483747" r:id="rId81"/>
    <p:sldLayoutId id="2147483731" r:id="rId82"/>
    <p:sldLayoutId id="2147483664" r:id="rId83"/>
    <p:sldLayoutId id="2147483796" r:id="rId84"/>
    <p:sldLayoutId id="2147483797" r:id="rId85"/>
    <p:sldLayoutId id="2147483798" r:id="rId86"/>
    <p:sldLayoutId id="2147483799" r:id="rId87"/>
    <p:sldLayoutId id="2147483800" r:id="rId88"/>
    <p:sldLayoutId id="2147483801" r:id="rId89"/>
    <p:sldLayoutId id="2147483802" r:id="rId90"/>
    <p:sldLayoutId id="2147483803" r:id="rId91"/>
    <p:sldLayoutId id="2147483804" r:id="rId92"/>
    <p:sldLayoutId id="2147483805" r:id="rId93"/>
    <p:sldLayoutId id="2147483806" r:id="rId94"/>
    <p:sldLayoutId id="2147483807" r:id="rId95"/>
    <p:sldLayoutId id="2147483808" r:id="rId96"/>
    <p:sldLayoutId id="2147483809" r:id="rId97"/>
    <p:sldLayoutId id="2147483810" r:id="rId98"/>
    <p:sldLayoutId id="2147483811" r:id="rId99"/>
    <p:sldLayoutId id="2147483812" r:id="rId100"/>
    <p:sldLayoutId id="2147483813" r:id="rId101"/>
    <p:sldLayoutId id="2147483814" r:id="rId102"/>
    <p:sldLayoutId id="2147483815" r:id="rId103"/>
    <p:sldLayoutId id="2147483816" r:id="rId104"/>
    <p:sldLayoutId id="2147483817" r:id="rId105"/>
    <p:sldLayoutId id="2147483818" r:id="rId106"/>
    <p:sldLayoutId id="2147483819" r:id="rId107"/>
    <p:sldLayoutId id="2147483820" r:id="rId108"/>
    <p:sldLayoutId id="2147483821" r:id="rId109"/>
    <p:sldLayoutId id="2147483822" r:id="rId110"/>
    <p:sldLayoutId id="2147483823" r:id="rId111"/>
    <p:sldLayoutId id="2147483824" r:id="rId112"/>
    <p:sldLayoutId id="2147483825" r:id="rId113"/>
    <p:sldLayoutId id="2147483826" r:id="rId114"/>
    <p:sldLayoutId id="2147483827" r:id="rId115"/>
    <p:sldLayoutId id="2147483828" r:id="rId116"/>
    <p:sldLayoutId id="2147483829" r:id="rId117"/>
    <p:sldLayoutId id="2147483830" r:id="rId118"/>
    <p:sldLayoutId id="2147483831" r:id="rId119"/>
    <p:sldLayoutId id="2147483832" r:id="rId120"/>
    <p:sldLayoutId id="2147483833" r:id="rId121"/>
    <p:sldLayoutId id="2147483834" r:id="rId122"/>
    <p:sldLayoutId id="2147483835" r:id="rId123"/>
    <p:sldLayoutId id="2147483836" r:id="rId124"/>
    <p:sldLayoutId id="2147483837" r:id="rId125"/>
    <p:sldLayoutId id="2147483838" r:id="rId126"/>
    <p:sldLayoutId id="2147483839" r:id="rId127"/>
    <p:sldLayoutId id="2147483840" r:id="rId128"/>
    <p:sldLayoutId id="2147483841" r:id="rId129"/>
    <p:sldLayoutId id="2147483842" r:id="rId130"/>
    <p:sldLayoutId id="2147483843" r:id="rId131"/>
    <p:sldLayoutId id="2147483844" r:id="rId132"/>
    <p:sldLayoutId id="2147483845" r:id="rId133"/>
    <p:sldLayoutId id="2147483846" r:id="rId134"/>
    <p:sldLayoutId id="2147483847" r:id="rId135"/>
    <p:sldLayoutId id="2147483848" r:id="rId136"/>
    <p:sldLayoutId id="2147483849" r:id="rId137"/>
    <p:sldLayoutId id="2147483850" r:id="rId138"/>
    <p:sldLayoutId id="2147483851" r:id="rId139"/>
    <p:sldLayoutId id="2147483852" r:id="rId140"/>
    <p:sldLayoutId id="2147483853" r:id="rId141"/>
    <p:sldLayoutId id="2147483854" r:id="rId142"/>
    <p:sldLayoutId id="2147483855" r:id="rId143"/>
    <p:sldLayoutId id="2147483856" r:id="rId144"/>
    <p:sldLayoutId id="2147483857" r:id="rId14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30421-3052-4883-8875-7F122E29084F}" type="datetimeFigureOut">
              <a:rPr lang="id-ID" smtClean="0"/>
              <a:t>24/04/2018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0A5B-CA18-47D2-801E-5D97420A52F4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812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67" r:id="rId3"/>
    <p:sldLayoutId id="2147483717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A5B-CA18-47D2-801E-5D97420A52F4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3770718" y="4543699"/>
            <a:ext cx="15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dirty="0">
                <a:latin typeface="+mj-lt"/>
              </a:rPr>
              <a:t>Our History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623912" y="4931656"/>
            <a:ext cx="189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5343994" y="2"/>
            <a:ext cx="3800006" cy="3974306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46" name="Group 145"/>
          <p:cNvGrpSpPr/>
          <p:nvPr/>
        </p:nvGrpSpPr>
        <p:grpSpPr>
          <a:xfrm rot="1800000">
            <a:off x="7128166" y="983518"/>
            <a:ext cx="2402987" cy="2502027"/>
            <a:chOff x="8349573" y="-1673337"/>
            <a:chExt cx="6162676" cy="6416675"/>
          </a:xfrm>
          <a:solidFill>
            <a:schemeClr val="bg1">
              <a:alpha val="15000"/>
            </a:schemeClr>
          </a:solidFill>
        </p:grpSpPr>
        <p:sp>
          <p:nvSpPr>
            <p:cNvPr id="147" name="Freeform 319"/>
            <p:cNvSpPr>
              <a:spLocks noEditPoints="1"/>
            </p:cNvSpPr>
            <p:nvPr/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320"/>
            <p:cNvSpPr>
              <a:spLocks noEditPoints="1"/>
            </p:cNvSpPr>
            <p:nvPr/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321"/>
            <p:cNvSpPr>
              <a:spLocks noEditPoints="1"/>
            </p:cNvSpPr>
            <p:nvPr/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322"/>
            <p:cNvSpPr>
              <a:spLocks noEditPoints="1"/>
            </p:cNvSpPr>
            <p:nvPr/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Freeform 323"/>
            <p:cNvSpPr>
              <a:spLocks noEditPoints="1"/>
            </p:cNvSpPr>
            <p:nvPr/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324"/>
            <p:cNvSpPr>
              <a:spLocks noEditPoints="1"/>
            </p:cNvSpPr>
            <p:nvPr/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325"/>
            <p:cNvSpPr>
              <a:spLocks noEditPoints="1"/>
            </p:cNvSpPr>
            <p:nvPr/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326"/>
            <p:cNvSpPr>
              <a:spLocks noEditPoints="1"/>
            </p:cNvSpPr>
            <p:nvPr/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327"/>
            <p:cNvSpPr>
              <a:spLocks noEditPoints="1"/>
            </p:cNvSpPr>
            <p:nvPr/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328"/>
            <p:cNvSpPr>
              <a:spLocks noEditPoints="1"/>
            </p:cNvSpPr>
            <p:nvPr/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Freeform 329"/>
            <p:cNvSpPr>
              <a:spLocks noEditPoints="1"/>
            </p:cNvSpPr>
            <p:nvPr/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Freeform 330"/>
            <p:cNvSpPr>
              <a:spLocks noEditPoints="1"/>
            </p:cNvSpPr>
            <p:nvPr/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3595364" y="1630284"/>
            <a:ext cx="2717247" cy="2043654"/>
            <a:chOff x="1925461" y="-469483"/>
            <a:chExt cx="5437137" cy="4089296"/>
          </a:xfrm>
          <a:solidFill>
            <a:schemeClr val="accent1">
              <a:lumMod val="60000"/>
              <a:lumOff val="40000"/>
              <a:alpha val="25000"/>
            </a:schemeClr>
          </a:solidFill>
        </p:grpSpPr>
        <p:sp>
          <p:nvSpPr>
            <p:cNvPr id="160" name="Freeform 61"/>
            <p:cNvSpPr>
              <a:spLocks/>
            </p:cNvSpPr>
            <p:nvPr/>
          </p:nvSpPr>
          <p:spPr bwMode="auto">
            <a:xfrm>
              <a:off x="1925461" y="2554358"/>
              <a:ext cx="921032" cy="1065455"/>
            </a:xfrm>
            <a:custGeom>
              <a:avLst/>
              <a:gdLst>
                <a:gd name="T0" fmla="*/ 0 w 338"/>
                <a:gd name="T1" fmla="*/ 197 h 391"/>
                <a:gd name="T2" fmla="*/ 338 w 338"/>
                <a:gd name="T3" fmla="*/ 391 h 391"/>
                <a:gd name="T4" fmla="*/ 338 w 338"/>
                <a:gd name="T5" fmla="*/ 0 h 391"/>
                <a:gd name="T6" fmla="*/ 0 w 338"/>
                <a:gd name="T7" fmla="*/ 19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391">
                  <a:moveTo>
                    <a:pt x="0" y="197"/>
                  </a:moveTo>
                  <a:lnTo>
                    <a:pt x="338" y="391"/>
                  </a:lnTo>
                  <a:lnTo>
                    <a:pt x="338" y="0"/>
                  </a:lnTo>
                  <a:lnTo>
                    <a:pt x="0" y="197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Freeform 6"/>
            <p:cNvSpPr>
              <a:spLocks/>
            </p:cNvSpPr>
            <p:nvPr/>
          </p:nvSpPr>
          <p:spPr bwMode="auto">
            <a:xfrm>
              <a:off x="4588603" y="-469483"/>
              <a:ext cx="929208" cy="1062729"/>
            </a:xfrm>
            <a:custGeom>
              <a:avLst/>
              <a:gdLst>
                <a:gd name="T0" fmla="*/ 0 w 341"/>
                <a:gd name="T1" fmla="*/ 196 h 390"/>
                <a:gd name="T2" fmla="*/ 341 w 341"/>
                <a:gd name="T3" fmla="*/ 390 h 390"/>
                <a:gd name="T4" fmla="*/ 338 w 341"/>
                <a:gd name="T5" fmla="*/ 0 h 390"/>
                <a:gd name="T6" fmla="*/ 0 w 341"/>
                <a:gd name="T7" fmla="*/ 19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390">
                  <a:moveTo>
                    <a:pt x="0" y="196"/>
                  </a:moveTo>
                  <a:lnTo>
                    <a:pt x="341" y="390"/>
                  </a:lnTo>
                  <a:lnTo>
                    <a:pt x="338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Freeform 42"/>
            <p:cNvSpPr>
              <a:spLocks/>
            </p:cNvSpPr>
            <p:nvPr/>
          </p:nvSpPr>
          <p:spPr bwMode="auto">
            <a:xfrm>
              <a:off x="5517809" y="64607"/>
              <a:ext cx="921032" cy="1065455"/>
            </a:xfrm>
            <a:custGeom>
              <a:avLst/>
              <a:gdLst>
                <a:gd name="T0" fmla="*/ 0 w 338"/>
                <a:gd name="T1" fmla="*/ 194 h 391"/>
                <a:gd name="T2" fmla="*/ 338 w 338"/>
                <a:gd name="T3" fmla="*/ 391 h 391"/>
                <a:gd name="T4" fmla="*/ 338 w 338"/>
                <a:gd name="T5" fmla="*/ 0 h 391"/>
                <a:gd name="T6" fmla="*/ 0 w 338"/>
                <a:gd name="T7" fmla="*/ 19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391">
                  <a:moveTo>
                    <a:pt x="0" y="194"/>
                  </a:moveTo>
                  <a:lnTo>
                    <a:pt x="338" y="391"/>
                  </a:lnTo>
                  <a:lnTo>
                    <a:pt x="338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Freeform 43"/>
            <p:cNvSpPr>
              <a:spLocks/>
            </p:cNvSpPr>
            <p:nvPr/>
          </p:nvSpPr>
          <p:spPr bwMode="auto">
            <a:xfrm>
              <a:off x="6438840" y="-469483"/>
              <a:ext cx="923758" cy="1062729"/>
            </a:xfrm>
            <a:custGeom>
              <a:avLst/>
              <a:gdLst>
                <a:gd name="T0" fmla="*/ 0 w 339"/>
                <a:gd name="T1" fmla="*/ 196 h 390"/>
                <a:gd name="T2" fmla="*/ 339 w 339"/>
                <a:gd name="T3" fmla="*/ 390 h 390"/>
                <a:gd name="T4" fmla="*/ 339 w 339"/>
                <a:gd name="T5" fmla="*/ 0 h 390"/>
                <a:gd name="T6" fmla="*/ 0 w 339"/>
                <a:gd name="T7" fmla="*/ 19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390">
                  <a:moveTo>
                    <a:pt x="0" y="196"/>
                  </a:moveTo>
                  <a:lnTo>
                    <a:pt x="339" y="390"/>
                  </a:lnTo>
                  <a:lnTo>
                    <a:pt x="339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Freeform 47"/>
            <p:cNvSpPr>
              <a:spLocks/>
            </p:cNvSpPr>
            <p:nvPr/>
          </p:nvSpPr>
          <p:spPr bwMode="auto">
            <a:xfrm>
              <a:off x="4594053" y="593246"/>
              <a:ext cx="923758" cy="1070905"/>
            </a:xfrm>
            <a:custGeom>
              <a:avLst/>
              <a:gdLst>
                <a:gd name="T0" fmla="*/ 0 w 339"/>
                <a:gd name="T1" fmla="*/ 197 h 393"/>
                <a:gd name="T2" fmla="*/ 339 w 339"/>
                <a:gd name="T3" fmla="*/ 393 h 393"/>
                <a:gd name="T4" fmla="*/ 339 w 339"/>
                <a:gd name="T5" fmla="*/ 0 h 393"/>
                <a:gd name="T6" fmla="*/ 0 w 339"/>
                <a:gd name="T7" fmla="*/ 197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393">
                  <a:moveTo>
                    <a:pt x="0" y="197"/>
                  </a:moveTo>
                  <a:lnTo>
                    <a:pt x="339" y="393"/>
                  </a:lnTo>
                  <a:lnTo>
                    <a:pt x="339" y="0"/>
                  </a:lnTo>
                  <a:lnTo>
                    <a:pt x="0" y="197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Freeform 76"/>
            <p:cNvSpPr>
              <a:spLocks/>
            </p:cNvSpPr>
            <p:nvPr/>
          </p:nvSpPr>
          <p:spPr bwMode="auto">
            <a:xfrm>
              <a:off x="3646908" y="1658700"/>
              <a:ext cx="923758" cy="1062729"/>
            </a:xfrm>
            <a:custGeom>
              <a:avLst/>
              <a:gdLst>
                <a:gd name="T0" fmla="*/ 0 w 339"/>
                <a:gd name="T1" fmla="*/ 390 h 390"/>
                <a:gd name="T2" fmla="*/ 0 w 339"/>
                <a:gd name="T3" fmla="*/ 0 h 390"/>
                <a:gd name="T4" fmla="*/ 339 w 339"/>
                <a:gd name="T5" fmla="*/ 196 h 390"/>
                <a:gd name="T6" fmla="*/ 0 w 339"/>
                <a:gd name="T7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390">
                  <a:moveTo>
                    <a:pt x="0" y="390"/>
                  </a:moveTo>
                  <a:lnTo>
                    <a:pt x="0" y="0"/>
                  </a:lnTo>
                  <a:lnTo>
                    <a:pt x="339" y="196"/>
                  </a:lnTo>
                  <a:lnTo>
                    <a:pt x="0" y="390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Freeform 77"/>
            <p:cNvSpPr>
              <a:spLocks/>
            </p:cNvSpPr>
            <p:nvPr/>
          </p:nvSpPr>
          <p:spPr bwMode="auto">
            <a:xfrm>
              <a:off x="5548104" y="1683977"/>
              <a:ext cx="921032" cy="1065455"/>
            </a:xfrm>
            <a:custGeom>
              <a:avLst/>
              <a:gdLst>
                <a:gd name="T0" fmla="*/ 0 w 338"/>
                <a:gd name="T1" fmla="*/ 391 h 391"/>
                <a:gd name="T2" fmla="*/ 0 w 338"/>
                <a:gd name="T3" fmla="*/ 0 h 391"/>
                <a:gd name="T4" fmla="*/ 338 w 338"/>
                <a:gd name="T5" fmla="*/ 197 h 391"/>
                <a:gd name="T6" fmla="*/ 0 w 338"/>
                <a:gd name="T7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391">
                  <a:moveTo>
                    <a:pt x="0" y="391"/>
                  </a:moveTo>
                  <a:lnTo>
                    <a:pt x="0" y="0"/>
                  </a:lnTo>
                  <a:lnTo>
                    <a:pt x="338" y="197"/>
                  </a:lnTo>
                  <a:lnTo>
                    <a:pt x="0" y="391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67" name="Rectangle 166"/>
          <p:cNvSpPr/>
          <p:nvPr/>
        </p:nvSpPr>
        <p:spPr>
          <a:xfrm>
            <a:off x="5584235" y="2061711"/>
            <a:ext cx="3308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500" b="1" dirty="0">
                <a:solidFill>
                  <a:schemeClr val="bg1"/>
                </a:solidFill>
              </a:rPr>
              <a:t>Suitable for all categories </a:t>
            </a:r>
            <a:r>
              <a:rPr lang="id-ID" sz="1500" dirty="0">
                <a:solidFill>
                  <a:schemeClr val="bg1"/>
                </a:solidFill>
              </a:rPr>
              <a:t>business and personal presentation, eaque ipsa quae ab illo inventore veritatis et quasi architecto.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692866" y="1327669"/>
            <a:ext cx="16419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00" dirty="0">
                <a:solidFill>
                  <a:schemeClr val="bg1"/>
                </a:solidFill>
                <a:latin typeface="Bebas" pitchFamily="2" charset="0"/>
              </a:rPr>
              <a:t>KOMPLET</a:t>
            </a:r>
          </a:p>
        </p:txBody>
      </p:sp>
      <p:grpSp>
        <p:nvGrpSpPr>
          <p:cNvPr id="179" name="Group 178"/>
          <p:cNvGrpSpPr/>
          <p:nvPr/>
        </p:nvGrpSpPr>
        <p:grpSpPr>
          <a:xfrm>
            <a:off x="3585329" y="220656"/>
            <a:ext cx="2717247" cy="2043654"/>
            <a:chOff x="1925461" y="-469483"/>
            <a:chExt cx="5437137" cy="4089296"/>
          </a:xfrm>
          <a:solidFill>
            <a:schemeClr val="accent1">
              <a:lumMod val="60000"/>
              <a:lumOff val="40000"/>
              <a:alpha val="25000"/>
            </a:schemeClr>
          </a:solidFill>
        </p:grpSpPr>
        <p:sp>
          <p:nvSpPr>
            <p:cNvPr id="180" name="Freeform 61"/>
            <p:cNvSpPr>
              <a:spLocks/>
            </p:cNvSpPr>
            <p:nvPr/>
          </p:nvSpPr>
          <p:spPr bwMode="auto">
            <a:xfrm>
              <a:off x="1925461" y="2554358"/>
              <a:ext cx="921032" cy="1065455"/>
            </a:xfrm>
            <a:custGeom>
              <a:avLst/>
              <a:gdLst>
                <a:gd name="T0" fmla="*/ 0 w 338"/>
                <a:gd name="T1" fmla="*/ 197 h 391"/>
                <a:gd name="T2" fmla="*/ 338 w 338"/>
                <a:gd name="T3" fmla="*/ 391 h 391"/>
                <a:gd name="T4" fmla="*/ 338 w 338"/>
                <a:gd name="T5" fmla="*/ 0 h 391"/>
                <a:gd name="T6" fmla="*/ 0 w 338"/>
                <a:gd name="T7" fmla="*/ 19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391">
                  <a:moveTo>
                    <a:pt x="0" y="197"/>
                  </a:moveTo>
                  <a:lnTo>
                    <a:pt x="338" y="391"/>
                  </a:lnTo>
                  <a:lnTo>
                    <a:pt x="338" y="0"/>
                  </a:lnTo>
                  <a:lnTo>
                    <a:pt x="0" y="197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>
              <a:off x="4588603" y="-469483"/>
              <a:ext cx="929208" cy="1062729"/>
            </a:xfrm>
            <a:custGeom>
              <a:avLst/>
              <a:gdLst>
                <a:gd name="T0" fmla="*/ 0 w 341"/>
                <a:gd name="T1" fmla="*/ 196 h 390"/>
                <a:gd name="T2" fmla="*/ 341 w 341"/>
                <a:gd name="T3" fmla="*/ 390 h 390"/>
                <a:gd name="T4" fmla="*/ 338 w 341"/>
                <a:gd name="T5" fmla="*/ 0 h 390"/>
                <a:gd name="T6" fmla="*/ 0 w 341"/>
                <a:gd name="T7" fmla="*/ 19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390">
                  <a:moveTo>
                    <a:pt x="0" y="196"/>
                  </a:moveTo>
                  <a:lnTo>
                    <a:pt x="341" y="390"/>
                  </a:lnTo>
                  <a:lnTo>
                    <a:pt x="338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Freeform 42"/>
            <p:cNvSpPr>
              <a:spLocks/>
            </p:cNvSpPr>
            <p:nvPr/>
          </p:nvSpPr>
          <p:spPr bwMode="auto">
            <a:xfrm>
              <a:off x="5517809" y="64607"/>
              <a:ext cx="921032" cy="1065455"/>
            </a:xfrm>
            <a:custGeom>
              <a:avLst/>
              <a:gdLst>
                <a:gd name="T0" fmla="*/ 0 w 338"/>
                <a:gd name="T1" fmla="*/ 194 h 391"/>
                <a:gd name="T2" fmla="*/ 338 w 338"/>
                <a:gd name="T3" fmla="*/ 391 h 391"/>
                <a:gd name="T4" fmla="*/ 338 w 338"/>
                <a:gd name="T5" fmla="*/ 0 h 391"/>
                <a:gd name="T6" fmla="*/ 0 w 338"/>
                <a:gd name="T7" fmla="*/ 19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391">
                  <a:moveTo>
                    <a:pt x="0" y="194"/>
                  </a:moveTo>
                  <a:lnTo>
                    <a:pt x="338" y="391"/>
                  </a:lnTo>
                  <a:lnTo>
                    <a:pt x="338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3" name="Freeform 43"/>
            <p:cNvSpPr>
              <a:spLocks/>
            </p:cNvSpPr>
            <p:nvPr/>
          </p:nvSpPr>
          <p:spPr bwMode="auto">
            <a:xfrm>
              <a:off x="6438840" y="-469483"/>
              <a:ext cx="923758" cy="1062729"/>
            </a:xfrm>
            <a:custGeom>
              <a:avLst/>
              <a:gdLst>
                <a:gd name="T0" fmla="*/ 0 w 339"/>
                <a:gd name="T1" fmla="*/ 196 h 390"/>
                <a:gd name="T2" fmla="*/ 339 w 339"/>
                <a:gd name="T3" fmla="*/ 390 h 390"/>
                <a:gd name="T4" fmla="*/ 339 w 339"/>
                <a:gd name="T5" fmla="*/ 0 h 390"/>
                <a:gd name="T6" fmla="*/ 0 w 339"/>
                <a:gd name="T7" fmla="*/ 19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390">
                  <a:moveTo>
                    <a:pt x="0" y="196"/>
                  </a:moveTo>
                  <a:lnTo>
                    <a:pt x="339" y="390"/>
                  </a:lnTo>
                  <a:lnTo>
                    <a:pt x="339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4" name="Freeform 47"/>
            <p:cNvSpPr>
              <a:spLocks/>
            </p:cNvSpPr>
            <p:nvPr/>
          </p:nvSpPr>
          <p:spPr bwMode="auto">
            <a:xfrm>
              <a:off x="4594053" y="593246"/>
              <a:ext cx="923758" cy="1070905"/>
            </a:xfrm>
            <a:custGeom>
              <a:avLst/>
              <a:gdLst>
                <a:gd name="T0" fmla="*/ 0 w 339"/>
                <a:gd name="T1" fmla="*/ 197 h 393"/>
                <a:gd name="T2" fmla="*/ 339 w 339"/>
                <a:gd name="T3" fmla="*/ 393 h 393"/>
                <a:gd name="T4" fmla="*/ 339 w 339"/>
                <a:gd name="T5" fmla="*/ 0 h 393"/>
                <a:gd name="T6" fmla="*/ 0 w 339"/>
                <a:gd name="T7" fmla="*/ 197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393">
                  <a:moveTo>
                    <a:pt x="0" y="197"/>
                  </a:moveTo>
                  <a:lnTo>
                    <a:pt x="339" y="393"/>
                  </a:lnTo>
                  <a:lnTo>
                    <a:pt x="339" y="0"/>
                  </a:lnTo>
                  <a:lnTo>
                    <a:pt x="0" y="197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Freeform 76"/>
            <p:cNvSpPr>
              <a:spLocks/>
            </p:cNvSpPr>
            <p:nvPr/>
          </p:nvSpPr>
          <p:spPr bwMode="auto">
            <a:xfrm>
              <a:off x="3646908" y="1658700"/>
              <a:ext cx="923758" cy="1062729"/>
            </a:xfrm>
            <a:custGeom>
              <a:avLst/>
              <a:gdLst>
                <a:gd name="T0" fmla="*/ 0 w 339"/>
                <a:gd name="T1" fmla="*/ 390 h 390"/>
                <a:gd name="T2" fmla="*/ 0 w 339"/>
                <a:gd name="T3" fmla="*/ 0 h 390"/>
                <a:gd name="T4" fmla="*/ 339 w 339"/>
                <a:gd name="T5" fmla="*/ 196 h 390"/>
                <a:gd name="T6" fmla="*/ 0 w 339"/>
                <a:gd name="T7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390">
                  <a:moveTo>
                    <a:pt x="0" y="390"/>
                  </a:moveTo>
                  <a:lnTo>
                    <a:pt x="0" y="0"/>
                  </a:lnTo>
                  <a:lnTo>
                    <a:pt x="339" y="196"/>
                  </a:lnTo>
                  <a:lnTo>
                    <a:pt x="0" y="390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Freeform 77"/>
            <p:cNvSpPr>
              <a:spLocks/>
            </p:cNvSpPr>
            <p:nvPr/>
          </p:nvSpPr>
          <p:spPr bwMode="auto">
            <a:xfrm>
              <a:off x="5548104" y="1683977"/>
              <a:ext cx="921032" cy="1065455"/>
            </a:xfrm>
            <a:custGeom>
              <a:avLst/>
              <a:gdLst>
                <a:gd name="T0" fmla="*/ 0 w 338"/>
                <a:gd name="T1" fmla="*/ 391 h 391"/>
                <a:gd name="T2" fmla="*/ 0 w 338"/>
                <a:gd name="T3" fmla="*/ 0 h 391"/>
                <a:gd name="T4" fmla="*/ 338 w 338"/>
                <a:gd name="T5" fmla="*/ 197 h 391"/>
                <a:gd name="T6" fmla="*/ 0 w 338"/>
                <a:gd name="T7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391">
                  <a:moveTo>
                    <a:pt x="0" y="391"/>
                  </a:moveTo>
                  <a:lnTo>
                    <a:pt x="0" y="0"/>
                  </a:lnTo>
                  <a:lnTo>
                    <a:pt x="338" y="197"/>
                  </a:lnTo>
                  <a:lnTo>
                    <a:pt x="0" y="391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87" name="Rectangle 186"/>
          <p:cNvSpPr/>
          <p:nvPr/>
        </p:nvSpPr>
        <p:spPr>
          <a:xfrm>
            <a:off x="675000" y="5092128"/>
            <a:ext cx="77827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dirty="0">
                <a:solidFill>
                  <a:schemeClr val="tx2"/>
                </a:solidFill>
              </a:rPr>
              <a:t>Suitable for all categories business and personal presentation, eaque ipsa quae ab illo inventore veritatis et quasi architecto beatae vitae dicta sunt explicabo </a:t>
            </a:r>
            <a:r>
              <a:rPr lang="en-US" sz="1400" dirty="0">
                <a:solidFill>
                  <a:schemeClr val="tx2"/>
                </a:solidFill>
              </a:rPr>
              <a:t>farmers ensure that we will bring the best of the market to your table. </a:t>
            </a:r>
            <a:endParaRPr lang="id-ID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37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5" grpId="0" animBg="1"/>
      <p:bldP spid="167" grpId="0"/>
      <p:bldP spid="1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4199740" y="0"/>
            <a:ext cx="5698128" cy="6913536"/>
            <a:chOff x="4843448" y="0"/>
            <a:chExt cx="5652356" cy="6858000"/>
          </a:xfrm>
        </p:grpSpPr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540721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7103415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>
              <a:off x="766962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2"/>
            <p:cNvSpPr>
              <a:spLocks/>
            </p:cNvSpPr>
            <p:nvPr/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33"/>
            <p:cNvSpPr>
              <a:spLocks/>
            </p:cNvSpPr>
            <p:nvPr/>
          </p:nvSpPr>
          <p:spPr bwMode="auto">
            <a:xfrm>
              <a:off x="936582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36"/>
            <p:cNvSpPr>
              <a:spLocks/>
            </p:cNvSpPr>
            <p:nvPr/>
          </p:nvSpPr>
          <p:spPr bwMode="auto">
            <a:xfrm>
              <a:off x="4843448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37"/>
            <p:cNvSpPr>
              <a:spLocks/>
            </p:cNvSpPr>
            <p:nvPr/>
          </p:nvSpPr>
          <p:spPr bwMode="auto">
            <a:xfrm>
              <a:off x="5407219" y="98110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38"/>
            <p:cNvSpPr>
              <a:spLocks/>
            </p:cNvSpPr>
            <p:nvPr/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39"/>
            <p:cNvSpPr>
              <a:spLocks/>
            </p:cNvSpPr>
            <p:nvPr/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0"/>
            <p:cNvSpPr>
              <a:spLocks/>
            </p:cNvSpPr>
            <p:nvPr/>
          </p:nvSpPr>
          <p:spPr bwMode="auto">
            <a:xfrm>
              <a:off x="766962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1"/>
            <p:cNvSpPr>
              <a:spLocks/>
            </p:cNvSpPr>
            <p:nvPr/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2"/>
            <p:cNvSpPr>
              <a:spLocks/>
            </p:cNvSpPr>
            <p:nvPr/>
          </p:nvSpPr>
          <p:spPr bwMode="auto">
            <a:xfrm>
              <a:off x="8799609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43"/>
            <p:cNvSpPr>
              <a:spLocks/>
            </p:cNvSpPr>
            <p:nvPr/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46"/>
            <p:cNvSpPr>
              <a:spLocks/>
            </p:cNvSpPr>
            <p:nvPr/>
          </p:nvSpPr>
          <p:spPr bwMode="auto">
            <a:xfrm>
              <a:off x="4843448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47"/>
            <p:cNvSpPr>
              <a:spLocks/>
            </p:cNvSpPr>
            <p:nvPr/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48"/>
            <p:cNvSpPr>
              <a:spLocks/>
            </p:cNvSpPr>
            <p:nvPr/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49"/>
            <p:cNvSpPr>
              <a:spLocks/>
            </p:cNvSpPr>
            <p:nvPr/>
          </p:nvSpPr>
          <p:spPr bwMode="auto">
            <a:xfrm>
              <a:off x="7103415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50"/>
            <p:cNvSpPr>
              <a:spLocks/>
            </p:cNvSpPr>
            <p:nvPr/>
          </p:nvSpPr>
          <p:spPr bwMode="auto">
            <a:xfrm>
              <a:off x="7669627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51"/>
            <p:cNvSpPr>
              <a:spLocks/>
            </p:cNvSpPr>
            <p:nvPr/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52"/>
            <p:cNvSpPr>
              <a:spLocks/>
            </p:cNvSpPr>
            <p:nvPr/>
          </p:nvSpPr>
          <p:spPr bwMode="auto">
            <a:xfrm>
              <a:off x="936582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56"/>
            <p:cNvSpPr>
              <a:spLocks/>
            </p:cNvSpPr>
            <p:nvPr/>
          </p:nvSpPr>
          <p:spPr bwMode="auto">
            <a:xfrm>
              <a:off x="4843448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57"/>
            <p:cNvSpPr>
              <a:spLocks/>
            </p:cNvSpPr>
            <p:nvPr/>
          </p:nvSpPr>
          <p:spPr bwMode="auto">
            <a:xfrm>
              <a:off x="540721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58"/>
            <p:cNvSpPr>
              <a:spLocks/>
            </p:cNvSpPr>
            <p:nvPr/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59"/>
            <p:cNvSpPr>
              <a:spLocks/>
            </p:cNvSpPr>
            <p:nvPr/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60"/>
            <p:cNvSpPr>
              <a:spLocks/>
            </p:cNvSpPr>
            <p:nvPr/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61"/>
            <p:cNvSpPr>
              <a:spLocks/>
            </p:cNvSpPr>
            <p:nvPr/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62"/>
            <p:cNvSpPr>
              <a:spLocks/>
            </p:cNvSpPr>
            <p:nvPr/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65"/>
            <p:cNvSpPr>
              <a:spLocks/>
            </p:cNvSpPr>
            <p:nvPr/>
          </p:nvSpPr>
          <p:spPr bwMode="auto">
            <a:xfrm>
              <a:off x="540721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66"/>
            <p:cNvSpPr>
              <a:spLocks/>
            </p:cNvSpPr>
            <p:nvPr/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67"/>
            <p:cNvSpPr>
              <a:spLocks/>
            </p:cNvSpPr>
            <p:nvPr/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68"/>
            <p:cNvSpPr>
              <a:spLocks/>
            </p:cNvSpPr>
            <p:nvPr/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69"/>
            <p:cNvSpPr>
              <a:spLocks/>
            </p:cNvSpPr>
            <p:nvPr/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0"/>
            <p:cNvSpPr>
              <a:spLocks/>
            </p:cNvSpPr>
            <p:nvPr/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71"/>
            <p:cNvSpPr>
              <a:spLocks/>
            </p:cNvSpPr>
            <p:nvPr/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74"/>
            <p:cNvSpPr>
              <a:spLocks/>
            </p:cNvSpPr>
            <p:nvPr/>
          </p:nvSpPr>
          <p:spPr bwMode="auto">
            <a:xfrm>
              <a:off x="4843448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75"/>
            <p:cNvSpPr>
              <a:spLocks/>
            </p:cNvSpPr>
            <p:nvPr/>
          </p:nvSpPr>
          <p:spPr bwMode="auto">
            <a:xfrm>
              <a:off x="5407219" y="49006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76"/>
            <p:cNvSpPr>
              <a:spLocks/>
            </p:cNvSpPr>
            <p:nvPr/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77"/>
            <p:cNvSpPr>
              <a:spLocks/>
            </p:cNvSpPr>
            <p:nvPr/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78"/>
            <p:cNvSpPr>
              <a:spLocks/>
            </p:cNvSpPr>
            <p:nvPr/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79"/>
            <p:cNvSpPr>
              <a:spLocks/>
            </p:cNvSpPr>
            <p:nvPr/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80"/>
            <p:cNvSpPr>
              <a:spLocks/>
            </p:cNvSpPr>
            <p:nvPr/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84"/>
            <p:cNvSpPr>
              <a:spLocks/>
            </p:cNvSpPr>
            <p:nvPr/>
          </p:nvSpPr>
          <p:spPr bwMode="auto">
            <a:xfrm>
              <a:off x="4843448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85"/>
            <p:cNvSpPr>
              <a:spLocks/>
            </p:cNvSpPr>
            <p:nvPr/>
          </p:nvSpPr>
          <p:spPr bwMode="auto">
            <a:xfrm>
              <a:off x="540721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86"/>
            <p:cNvSpPr>
              <a:spLocks/>
            </p:cNvSpPr>
            <p:nvPr/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87"/>
            <p:cNvSpPr>
              <a:spLocks/>
            </p:cNvSpPr>
            <p:nvPr/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88"/>
            <p:cNvSpPr>
              <a:spLocks/>
            </p:cNvSpPr>
            <p:nvPr/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89"/>
            <p:cNvSpPr>
              <a:spLocks/>
            </p:cNvSpPr>
            <p:nvPr/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90"/>
            <p:cNvSpPr>
              <a:spLocks/>
            </p:cNvSpPr>
            <p:nvPr/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91"/>
            <p:cNvSpPr>
              <a:spLocks/>
            </p:cNvSpPr>
            <p:nvPr/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1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7034" y="4619115"/>
            <a:ext cx="3466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967CAA"/>
                </a:solidFill>
                <a:latin typeface="Bebas" pitchFamily="2" charset="0"/>
              </a:rPr>
              <a:t>Big Data &amp; Insights</a:t>
            </a:r>
            <a:endParaRPr lang="id-ID" sz="2800" b="1" dirty="0">
              <a:solidFill>
                <a:srgbClr val="967CAA"/>
              </a:solidFill>
              <a:latin typeface="Bebas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10075" y="5258457"/>
            <a:ext cx="11599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350" dirty="0" smtClean="0">
                <a:solidFill>
                  <a:schemeClr val="bg2"/>
                </a:solidFill>
              </a:rPr>
              <a:t>VP Tecnología</a:t>
            </a:r>
            <a:endParaRPr lang="id-ID" sz="1350" dirty="0">
              <a:solidFill>
                <a:schemeClr val="bg2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002625" y="5251387"/>
            <a:ext cx="217483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n 6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4" y="1582153"/>
            <a:ext cx="3446212" cy="230191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8437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de la reunión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Explicar modelo y su objetivo y preguntar opinión sobre:</a:t>
            </a:r>
          </a:p>
          <a:p>
            <a:pPr lvl="1"/>
            <a:r>
              <a:rPr lang="es-PE" dirty="0" smtClean="0"/>
              <a:t>Variables que puedan explicar el efecto </a:t>
            </a:r>
          </a:p>
          <a:p>
            <a:pPr lvl="1"/>
            <a:r>
              <a:rPr lang="es-PE" dirty="0" smtClean="0"/>
              <a:t>Predecir cantidad o etiquetar sí/no</a:t>
            </a:r>
          </a:p>
        </p:txBody>
      </p:sp>
    </p:spTree>
    <p:extLst>
      <p:ext uri="{BB962C8B-B14F-4D97-AF65-F5344CB8AC3E}">
        <p14:creationId xmlns:p14="http://schemas.microsoft.com/office/powerpoint/2010/main" val="368216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Explicar modelo y su objetivo y preguntar opinión sobre:</a:t>
            </a:r>
          </a:p>
          <a:p>
            <a:pPr lvl="1"/>
            <a:r>
              <a:rPr lang="es-PE" dirty="0" smtClean="0"/>
              <a:t>Variables que puedan explicar el efecto </a:t>
            </a:r>
          </a:p>
          <a:p>
            <a:pPr lvl="1"/>
            <a:r>
              <a:rPr lang="es-PE" dirty="0" smtClean="0"/>
              <a:t>Predecir cantidad o etiquetar sí/no</a:t>
            </a:r>
          </a:p>
        </p:txBody>
      </p:sp>
    </p:spTree>
    <p:extLst>
      <p:ext uri="{BB962C8B-B14F-4D97-AF65-F5344CB8AC3E}">
        <p14:creationId xmlns:p14="http://schemas.microsoft.com/office/powerpoint/2010/main" val="371482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PE" dirty="0"/>
              <a:t>Planteamiento del problema</a:t>
            </a:r>
          </a:p>
          <a:p>
            <a:pPr lvl="2"/>
            <a:r>
              <a:rPr lang="es-PE" dirty="0"/>
              <a:t>Horizontes temporales: está bien predecir para una campaña? (o varias)</a:t>
            </a:r>
          </a:p>
          <a:p>
            <a:pPr lvl="2"/>
            <a:r>
              <a:rPr lang="es-PE" dirty="0"/>
              <a:t>Cuánta data histórica debería agarrar </a:t>
            </a:r>
          </a:p>
          <a:p>
            <a:pPr lvl="2"/>
            <a:r>
              <a:rPr lang="es-PE" dirty="0"/>
              <a:t>Como manejamos las consultoras de las cuales no tenemos data en todas las campañas que agarremos para histórico?</a:t>
            </a:r>
          </a:p>
          <a:p>
            <a:pPr lvl="3"/>
            <a:r>
              <a:rPr lang="es-PE" dirty="0"/>
              <a:t>Acotamos? Trabajamos con los </a:t>
            </a:r>
            <a:r>
              <a:rPr lang="es-PE" dirty="0" err="1"/>
              <a:t>NULLs</a:t>
            </a:r>
            <a:r>
              <a:rPr lang="es-PE" dirty="0"/>
              <a:t>?</a:t>
            </a:r>
          </a:p>
          <a:p>
            <a:pPr lvl="2"/>
            <a:r>
              <a:rPr lang="es-PE" dirty="0"/>
              <a:t>A partir de cuándo consideramos caída?</a:t>
            </a:r>
          </a:p>
          <a:p>
            <a:pPr lvl="2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404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Con qué campañas tener cuidado?</a:t>
            </a:r>
          </a:p>
          <a:p>
            <a:r>
              <a:rPr lang="es-PE" dirty="0" smtClean="0"/>
              <a:t>Con qué países probar primero?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0669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/>
              <a:t>- Validar variables con visión de negocio, incorporar nuevas</a:t>
            </a:r>
          </a:p>
          <a:p>
            <a:r>
              <a:rPr lang="es-PE" dirty="0"/>
              <a:t>    </a:t>
            </a:r>
            <a:r>
              <a:rPr lang="es-PE" dirty="0" smtClean="0"/>
              <a:t>entender </a:t>
            </a:r>
            <a:r>
              <a:rPr lang="es-PE" dirty="0"/>
              <a:t>el proceso de ventas (nuevas, establecidas</a:t>
            </a:r>
            <a:r>
              <a:rPr lang="es-PE" dirty="0" smtClean="0"/>
              <a:t>)</a:t>
            </a:r>
          </a:p>
          <a:p>
            <a:pPr lvl="1"/>
            <a:r>
              <a:rPr lang="es-PE" dirty="0" smtClean="0"/>
              <a:t>Cual es la función de la zona </a:t>
            </a:r>
          </a:p>
          <a:p>
            <a:pPr lvl="1"/>
            <a:r>
              <a:rPr lang="es-PE" dirty="0" smtClean="0"/>
              <a:t>Rol de la GZ</a:t>
            </a:r>
          </a:p>
          <a:p>
            <a:pPr lvl="1"/>
            <a:r>
              <a:rPr lang="es-PE" dirty="0" smtClean="0"/>
              <a:t>Agresividad de la campaña (cómo esta el catalogo/revista de descuentos)</a:t>
            </a:r>
          </a:p>
          <a:p>
            <a:pPr lvl="2"/>
            <a:r>
              <a:rPr lang="es-PE" dirty="0" smtClean="0"/>
              <a:t>Por grupos de productos</a:t>
            </a:r>
            <a:endParaRPr lang="es-PE" dirty="0"/>
          </a:p>
          <a:p>
            <a:r>
              <a:rPr lang="es-PE" dirty="0"/>
              <a:t>    - función de la socia, GZ, </a:t>
            </a:r>
          </a:p>
          <a:p>
            <a:r>
              <a:rPr lang="es-PE" dirty="0" smtClean="0"/>
              <a:t>cobranza</a:t>
            </a:r>
            <a:endParaRPr lang="es-PE" dirty="0"/>
          </a:p>
          <a:p>
            <a:r>
              <a:rPr lang="es-PE" dirty="0"/>
              <a:t>    - ver incentivos </a:t>
            </a:r>
          </a:p>
        </p:txBody>
      </p:sp>
    </p:spTree>
    <p:extLst>
      <p:ext uri="{BB962C8B-B14F-4D97-AF65-F5344CB8AC3E}">
        <p14:creationId xmlns:p14="http://schemas.microsoft.com/office/powerpoint/2010/main" val="2852801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Komplete Purple">
      <a:dk1>
        <a:sysClr val="windowText" lastClr="000000"/>
      </a:dk1>
      <a:lt1>
        <a:sysClr val="window" lastClr="FFFFFF"/>
      </a:lt1>
      <a:dk2>
        <a:srgbClr val="3A3838"/>
      </a:dk2>
      <a:lt2>
        <a:srgbClr val="A5A5A5"/>
      </a:lt2>
      <a:accent1>
        <a:srgbClr val="5F3477"/>
      </a:accent1>
      <a:accent2>
        <a:srgbClr val="7B67AD"/>
      </a:accent2>
      <a:accent3>
        <a:srgbClr val="B196C6"/>
      </a:accent3>
      <a:accent4>
        <a:srgbClr val="472759"/>
      </a:accent4>
      <a:accent5>
        <a:srgbClr val="5A4886"/>
      </a:accent5>
      <a:accent6>
        <a:srgbClr val="875DA7"/>
      </a:accent6>
      <a:hlink>
        <a:srgbClr val="A05024"/>
      </a:hlink>
      <a:folHlink>
        <a:srgbClr val="FEC037"/>
      </a:folHlink>
    </a:clrScheme>
    <a:fontScheme name="Custom 3">
      <a:majorFont>
        <a:latin typeface="Ralewa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Komplete Purple">
      <a:dk1>
        <a:sysClr val="windowText" lastClr="000000"/>
      </a:dk1>
      <a:lt1>
        <a:sysClr val="window" lastClr="FFFFFF"/>
      </a:lt1>
      <a:dk2>
        <a:srgbClr val="3A3838"/>
      </a:dk2>
      <a:lt2>
        <a:srgbClr val="A5A5A5"/>
      </a:lt2>
      <a:accent1>
        <a:srgbClr val="5F3477"/>
      </a:accent1>
      <a:accent2>
        <a:srgbClr val="7B67AD"/>
      </a:accent2>
      <a:accent3>
        <a:srgbClr val="B196C6"/>
      </a:accent3>
      <a:accent4>
        <a:srgbClr val="472759"/>
      </a:accent4>
      <a:accent5>
        <a:srgbClr val="5A4886"/>
      </a:accent5>
      <a:accent6>
        <a:srgbClr val="875DA7"/>
      </a:accent6>
      <a:hlink>
        <a:srgbClr val="A05024"/>
      </a:hlink>
      <a:folHlink>
        <a:srgbClr val="FEC037"/>
      </a:folHlink>
    </a:clrScheme>
    <a:fontScheme name="Custom 3">
      <a:majorFont>
        <a:latin typeface="Raleway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8907</TotalTime>
  <Words>274</Words>
  <Application>Microsoft Office PowerPoint</Application>
  <PresentationFormat>Presentación en pantalla (4:3)</PresentationFormat>
  <Paragraphs>36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Bebas</vt:lpstr>
      <vt:lpstr>Calibri</vt:lpstr>
      <vt:lpstr>Raleway</vt:lpstr>
      <vt:lpstr>1_Office Theme</vt:lpstr>
      <vt:lpstr>Office Theme</vt:lpstr>
      <vt:lpstr>Presentación de PowerPoint</vt:lpstr>
      <vt:lpstr>Presentación de PowerPoint</vt:lpstr>
      <vt:lpstr>Objetivos de la reunión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sdasds</dc:title>
  <dc:creator>Muse</dc:creator>
  <cp:lastModifiedBy>Nadia Nathaly Acostupa Ellisca</cp:lastModifiedBy>
  <cp:revision>595</cp:revision>
  <dcterms:created xsi:type="dcterms:W3CDTF">2014-10-27T07:02:10Z</dcterms:created>
  <dcterms:modified xsi:type="dcterms:W3CDTF">2018-04-24T17:25:50Z</dcterms:modified>
</cp:coreProperties>
</file>