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908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0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94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51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7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57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84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68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5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45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85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" y="504967"/>
            <a:ext cx="12129286" cy="59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9" y="1228298"/>
            <a:ext cx="11628231" cy="48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310185" y="300251"/>
            <a:ext cx="9485194" cy="5991368"/>
            <a:chOff x="1310185" y="300251"/>
            <a:chExt cx="9485194" cy="599136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7" t="4577" r="7895" b="8061"/>
            <a:stretch/>
          </p:blipFill>
          <p:spPr>
            <a:xfrm>
              <a:off x="1310185" y="300251"/>
              <a:ext cx="9485194" cy="5991368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t="4435" b="6060"/>
            <a:stretch/>
          </p:blipFill>
          <p:spPr>
            <a:xfrm>
              <a:off x="5046896" y="2743203"/>
              <a:ext cx="1984475" cy="2620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054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Belcorp Perú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Nadia Nathaly Acostupa Ellisca</dc:creator>
  <cp:lastModifiedBy>Nadia Nathaly Acostupa Ellisca</cp:lastModifiedBy>
  <cp:revision>2</cp:revision>
  <dcterms:created xsi:type="dcterms:W3CDTF">2018-03-01T21:17:11Z</dcterms:created>
  <dcterms:modified xsi:type="dcterms:W3CDTF">2018-03-01T21:51:33Z</dcterms:modified>
</cp:coreProperties>
</file>