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9089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603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694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51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87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57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42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84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768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956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845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EFE1-FC91-4F27-AD3C-6352232DA316}" type="datetimeFigureOut">
              <a:rPr lang="es-PE" smtClean="0"/>
              <a:t>01/03/2018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3CBC-852A-4A6C-A217-E203B5CF1A0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854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" y="504967"/>
            <a:ext cx="12129286" cy="590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5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9" y="1228298"/>
            <a:ext cx="11628231" cy="480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310185" y="300251"/>
            <a:ext cx="9485194" cy="5991368"/>
            <a:chOff x="1310185" y="300251"/>
            <a:chExt cx="9485194" cy="5991368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37" t="4577" r="7895" b="8061"/>
            <a:stretch/>
          </p:blipFill>
          <p:spPr>
            <a:xfrm>
              <a:off x="1310185" y="300251"/>
              <a:ext cx="9485194" cy="5991368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t="4435" b="6060"/>
            <a:stretch/>
          </p:blipFill>
          <p:spPr>
            <a:xfrm>
              <a:off x="5046896" y="2743203"/>
              <a:ext cx="1984475" cy="2620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05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514475"/>
            <a:ext cx="88963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2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85900"/>
            <a:ext cx="94392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35" y="1430030"/>
            <a:ext cx="9344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98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Belcorp Perú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Nadia Nathaly Acostupa Ellisca</dc:creator>
  <cp:lastModifiedBy>Nadia Nathaly Acostupa Ellisca</cp:lastModifiedBy>
  <cp:revision>3</cp:revision>
  <dcterms:created xsi:type="dcterms:W3CDTF">2018-03-01T21:17:11Z</dcterms:created>
  <dcterms:modified xsi:type="dcterms:W3CDTF">2018-03-01T23:43:17Z</dcterms:modified>
</cp:coreProperties>
</file>