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1454-31A3-4704-9B4A-1B11E0BF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E0315-A010-4065-8CB3-C09E5007B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5FEA-17C6-4D63-9EE8-6F478A6B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48CE-B5C8-4202-80C2-656F360C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C722-D439-4AB1-857A-DC10569D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14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542A-9F12-42BB-B7D8-399CB83F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08416-F465-469F-8822-A63CEF001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DC05-D87C-4ED4-9647-B7A8620F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F2D9-4B84-4FE3-9AE0-25C3F1A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31AD-7417-450D-9D1F-87F9F54A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505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4121-3381-4ABF-986A-E08C2472E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2A8D-42FA-4078-A7F1-91A029552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4481-1EE2-48C0-BEEC-3080EBFA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6F89-6053-4CB4-9DA0-C6AF102B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04774-8A1F-40A5-B345-AFF54A34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33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C391-D5BF-455C-8106-62C03B1B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142F-CC77-45FE-8E56-FC63A6DC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9E8A-7697-4D50-91FC-A8693D49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4C1B-6902-4DA1-BA48-A1409B61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A03-B672-4842-9777-35234A5F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98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A437-6997-45F1-AA79-E5BD8D88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AEFA8-3A1B-4E3C-8CA0-2D19748C4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FA82-5C3F-42FE-8DE0-B4E8BFA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DD668-4C63-480D-B1A7-604FD955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7001-C21D-4082-80AF-D9DCD90A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98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B4DF-4E03-4AE1-9419-49F1737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4098-60E0-415D-94ED-CA6E25891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97567-12B2-41F9-8DB2-89042B9FE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21E79-A971-46FD-92E8-A0D1D588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24256-1DBB-4BAC-8655-63165E38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56F9D-93DF-4939-8D6F-1C4FF983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50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4309-471F-4432-968C-2B9D7F60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560B-AB13-4105-963B-885F8C75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928FA-662D-474E-B587-9F8EF4DD7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A4D84-9E09-4538-9723-40E0D7136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52FD9-610E-41AE-9104-9888F0F80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0D07D-0C9B-43FF-B86C-9FB384B1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BCD36-0F9A-4396-AFEA-0F736700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7D708-93BB-418F-AC91-25A77AAA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B813-2C7A-4310-9DDC-CA905FE2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A3652-729E-4057-B70D-7FEC95A0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07D57-851B-4DAD-A8AD-6749EC9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04AA5-A93D-4FFF-9765-BDB0E4B3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68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69F84-3B8E-4986-ADBC-D5FBC8B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68E49-A8D2-469E-A7A0-5948917A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0B38-F670-4AD1-BD33-6DF348FB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6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BA9B-D2B6-45D5-A5E1-AA5E92F2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879B-B965-48E3-8BDF-704085A8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DD06D-0CB4-48C1-8C9C-B5DE4311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1622-CA90-4D36-AD60-203A7332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949D-A7FC-4BA5-8F71-5A994408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47B89-F9E6-49FB-B64A-D6D00819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76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07FE-E7FE-4D15-93BD-3C28C5F0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4B5D2-99C6-4588-8C4C-29AABBE2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3AF6A-07A3-43ED-91AD-C73DAAC43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2E40-6157-4C1B-B87A-67AF545E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A7C3D-D541-4104-807F-AE2EA145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53ABB-9C54-49F6-B43B-A06C271E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52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64BEE-8264-4A3D-92E2-B959721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2532-862B-4364-B32F-5558D0B2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D2678-45E3-47E2-AD6C-06C9699B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68A60-64A1-4798-8653-E6CCAD5E136B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6982-BFB3-4DA2-9B4C-174FB36B7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2558-9FD5-43F6-AA5A-F988441F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6605-5AF0-4A5A-A032-0C360EE3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37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D3D56A3-DF66-4A79-8894-73ADFD4307DC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4DA449-2146-4E4C-8DE0-452C65744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664" y="109331"/>
              <a:ext cx="7686883" cy="6410740"/>
            </a:xfrm>
            <a:prstGeom prst="rect">
              <a:avLst/>
            </a:prstGeom>
          </p:spPr>
        </p:pic>
        <p:pic>
          <p:nvPicPr>
            <p:cNvPr id="7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22E0920D-93EA-4804-92A5-49C229A72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056" y="4489984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530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E54E5F-8884-4E4D-8020-C714CC0FE24B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3D56A3-DF66-4A79-8894-73ADFD4307DC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F4DA449-2146-4E4C-8DE0-452C65744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664" y="109331"/>
                <a:ext cx="7686883" cy="6410740"/>
              </a:xfrm>
              <a:prstGeom prst="rect">
                <a:avLst/>
              </a:prstGeom>
            </p:spPr>
          </p:pic>
          <p:pic>
            <p:nvPicPr>
              <p:cNvPr id="7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22E0920D-93EA-4804-92A5-49C229A727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56" y="4489984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31F18736-36F8-46BD-838A-D2A5A41E2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161" y="2864582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E2A08B8-7E6B-4F40-8145-A156CFAF9A08}"/>
                </a:ext>
              </a:extLst>
            </p:cNvPr>
            <p:cNvSpPr/>
            <p:nvPr/>
          </p:nvSpPr>
          <p:spPr>
            <a:xfrm>
              <a:off x="6937514" y="3551583"/>
              <a:ext cx="1066798" cy="1378225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60FCE2D1-739D-45C1-9B47-F81A64A23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056" y="1971615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A4CFA32-311C-41CB-BADC-EA68CD579C94}"/>
                </a:ext>
              </a:extLst>
            </p:cNvPr>
            <p:cNvSpPr/>
            <p:nvPr/>
          </p:nvSpPr>
          <p:spPr>
            <a:xfrm>
              <a:off x="7156173" y="2584173"/>
              <a:ext cx="79513" cy="609601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1577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A81DE1-3B96-4EC1-8AB9-7522312F02F5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2049" name="Group 2048">
              <a:extLst>
                <a:ext uri="{FF2B5EF4-FFF2-40B4-BE49-F238E27FC236}">
                  <a16:creationId xmlns:a16="http://schemas.microsoft.com/office/drawing/2014/main" id="{A91E91F5-A897-4636-91F8-AD57A547F2A0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739947B-3B02-4690-9A9B-D2C616AD1E86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5C85C320-777D-4AA8-A997-2985D4136FE6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7F4DA449-2146-4E4C-8DE0-452C65744F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7664" y="109331"/>
                    <a:ext cx="7686883" cy="6410740"/>
                  </a:xfrm>
                  <a:prstGeom prst="rect">
                    <a:avLst/>
                  </a:prstGeom>
                </p:spPr>
              </p:pic>
              <p:pic>
                <p:nvPicPr>
                  <p:cNvPr id="2050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F77F6B6E-4816-460F-B2E5-624B144BA9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accent1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1219" y="443947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39EBA6E5-BC3D-4E60-AED4-FE139C17A5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22231" y="5390222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44531B1F-FF0B-48A1-BE63-7DA4AC81CF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10645" y="443946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E998FA28-7A3E-4135-AB20-4C88D0E438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5720" y="5141843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DFD7E99D-A56B-4F09-B002-AA45F1A10E6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accent1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05146" y="1573795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B5DF0D85-C94C-48D0-85CC-F5538B219B5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accent1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38941" y="5390222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7BBAF431-1AE2-4D3B-8F0A-12DA4B7F96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accent1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7355" y="443946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531F2BBB-708E-401A-BF96-5D1B46C29B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accent1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62430" y="5141843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3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275F9CAB-47CA-41C9-9170-B50BD0FDEE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8056" y="4489984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984E070A-EA7E-4586-B95A-DF8CAE14EB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2161" y="2864582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6D92CD1-5EB8-44B5-A519-48A65D3D2B83}"/>
                  </a:ext>
                </a:extLst>
              </p:cNvPr>
              <p:cNvSpPr/>
              <p:nvPr/>
            </p:nvSpPr>
            <p:spPr>
              <a:xfrm flipV="1">
                <a:off x="6937514" y="3823266"/>
                <a:ext cx="97200" cy="4571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48" name="Freeform: Shape 2047">
                <a:extLst>
                  <a:ext uri="{FF2B5EF4-FFF2-40B4-BE49-F238E27FC236}">
                    <a16:creationId xmlns:a16="http://schemas.microsoft.com/office/drawing/2014/main" id="{5B30C347-B075-4EF8-95B7-2451A2EA3E29}"/>
                  </a:ext>
                </a:extLst>
              </p:cNvPr>
              <p:cNvSpPr/>
              <p:nvPr/>
            </p:nvSpPr>
            <p:spPr>
              <a:xfrm>
                <a:off x="6937514" y="3551583"/>
                <a:ext cx="1066798" cy="1378225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8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B20F47EC-DB6F-4F09-A73E-AD9879AFD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056" y="1971615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E0BAB6-16D2-40CE-AA93-D55E1E637ECA}"/>
                </a:ext>
              </a:extLst>
            </p:cNvPr>
            <p:cNvSpPr/>
            <p:nvPr/>
          </p:nvSpPr>
          <p:spPr>
            <a:xfrm>
              <a:off x="7156173" y="2584173"/>
              <a:ext cx="79513" cy="609601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0558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5DA4EC4-9D3A-4629-8DBE-ABFB8C4E5D0A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45A2E1F-61D5-464F-8625-89A0158ED252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64D0C2-9A6D-43AA-960E-B4BEE5B47C5C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9CC665E0-F8A7-46A6-AD65-CF726A5660AD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7F4DA449-2146-4E4C-8DE0-452C65744F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7664" y="109331"/>
                    <a:ext cx="7686883" cy="6410740"/>
                  </a:xfrm>
                  <a:prstGeom prst="rect">
                    <a:avLst/>
                  </a:prstGeom>
                </p:spPr>
              </p:pic>
              <p:pic>
                <p:nvPicPr>
                  <p:cNvPr id="2050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F77F6B6E-4816-460F-B2E5-624B144BA9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1219" y="443947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39EBA6E5-BC3D-4E60-AED4-FE139C17A5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22231" y="5390222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44531B1F-FF0B-48A1-BE63-7DA4AC81CF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10645" y="443946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E998FA28-7A3E-4135-AB20-4C88D0E438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5720" y="5141843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DFD7E99D-A56B-4F09-B002-AA45F1A10E6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05146" y="1573795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B5DF0D85-C94C-48D0-85CC-F5538B219B5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38941" y="5390222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7BBAF431-1AE2-4D3B-8F0A-12DA4B7F96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7355" y="443946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531F2BBB-708E-401A-BF96-5D1B46C29B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62430" y="5141843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3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6BA6ABFF-A3DF-4DBC-A815-A46C34FCDF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8056" y="4489984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8A15F824-667F-4FDF-8B17-201FC61F26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2161" y="2864582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E419C61-A734-4CFB-9EC0-3EA9A1B47D33}"/>
                  </a:ext>
                </a:extLst>
              </p:cNvPr>
              <p:cNvSpPr/>
              <p:nvPr/>
            </p:nvSpPr>
            <p:spPr>
              <a:xfrm>
                <a:off x="6937514" y="3551583"/>
                <a:ext cx="1066798" cy="1378225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7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AC99A224-334D-46AF-9E47-08ACDFD2B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056" y="1971615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C7DB16-CD0D-41C9-969C-EB84F7AE77A6}"/>
                </a:ext>
              </a:extLst>
            </p:cNvPr>
            <p:cNvSpPr/>
            <p:nvPr/>
          </p:nvSpPr>
          <p:spPr>
            <a:xfrm>
              <a:off x="7156173" y="2584173"/>
              <a:ext cx="79513" cy="609601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6889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CFA0B3-5507-41E3-90D4-7BF8F717E469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5AE1AA-FCBB-4032-B88A-B274F915BFF0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E7B1BBF-88FE-4244-BDB7-1807D1AF2515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7F4DA449-2146-4E4C-8DE0-452C65744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7664" y="109331"/>
                  <a:ext cx="7686883" cy="6410740"/>
                </a:xfrm>
                <a:prstGeom prst="rect">
                  <a:avLst/>
                </a:prstGeom>
              </p:spPr>
            </p:pic>
            <p:pic>
              <p:nvPicPr>
                <p:cNvPr id="2050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F77F6B6E-4816-460F-B2E5-624B144BA9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1219" y="443947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39EBA6E5-BC3D-4E60-AED4-FE139C17A5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2231" y="5390222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44531B1F-FF0B-48A1-BE63-7DA4AC81CF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10645" y="443946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E998FA28-7A3E-4135-AB20-4C88D0E438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5720" y="5141843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DFD7E99D-A56B-4F09-B002-AA45F1A10E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5146" y="1573795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B5DF0D85-C94C-48D0-85CC-F5538B219B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38941" y="5390222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7BBAF431-1AE2-4D3B-8F0A-12DA4B7F96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27355" y="443946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531F2BBB-708E-401A-BF96-5D1B46C29B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2430" y="5141843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E1CC6F3B-74E4-4E46-A81D-F12BFC7F7C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8056" y="4489984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8BF17F7E-AFEB-4D73-8BE1-A192A9977D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2161" y="2864582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BE62116-8E25-4021-8486-6D61B3894B9E}"/>
                  </a:ext>
                </a:extLst>
              </p:cNvPr>
              <p:cNvSpPr/>
              <p:nvPr/>
            </p:nvSpPr>
            <p:spPr>
              <a:xfrm>
                <a:off x="6937514" y="3551583"/>
                <a:ext cx="1066798" cy="1378225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BCD30D9B-8C59-413A-BE44-98F567B78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056" y="1971615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ECC16B-63A2-47AD-A2CF-EAE31F8CEB8E}"/>
                </a:ext>
              </a:extLst>
            </p:cNvPr>
            <p:cNvSpPr/>
            <p:nvPr/>
          </p:nvSpPr>
          <p:spPr>
            <a:xfrm>
              <a:off x="7156173" y="2584173"/>
              <a:ext cx="79513" cy="609601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13459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32CCCF0-6EC4-4BDD-A89B-C436E9420062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1E54E5F-8884-4E4D-8020-C714CC0FE24B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D3D56A3-DF66-4A79-8894-73ADFD4307DC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7F4DA449-2146-4E4C-8DE0-452C65744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7664" y="109331"/>
                  <a:ext cx="7686883" cy="6410740"/>
                </a:xfrm>
                <a:prstGeom prst="rect">
                  <a:avLst/>
                </a:prstGeom>
              </p:spPr>
            </p:pic>
            <p:pic>
              <p:nvPicPr>
                <p:cNvPr id="7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22E0920D-93EA-4804-92A5-49C229A727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8056" y="4489984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8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31F18736-36F8-46BD-838A-D2A5A41E21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2161" y="2864582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E2A08B8-7E6B-4F40-8145-A156CFAF9A08}"/>
                  </a:ext>
                </a:extLst>
              </p:cNvPr>
              <p:cNvSpPr/>
              <p:nvPr/>
            </p:nvSpPr>
            <p:spPr>
              <a:xfrm>
                <a:off x="6937514" y="3551583"/>
                <a:ext cx="1066798" cy="1378225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60FCE2D1-739D-45C1-9B47-F81A64A23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56" y="1971615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A4CFA32-311C-41CB-BADC-EA68CD579C94}"/>
                  </a:ext>
                </a:extLst>
              </p:cNvPr>
              <p:cNvSpPr/>
              <p:nvPr/>
            </p:nvSpPr>
            <p:spPr>
              <a:xfrm>
                <a:off x="7156173" y="2584173"/>
                <a:ext cx="79513" cy="609601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2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05D80F89-3F62-4986-A482-89880659D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22" y="2743655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07F38C-450F-42BE-94BE-C3D79A2E9BC3}"/>
                </a:ext>
              </a:extLst>
            </p:cNvPr>
            <p:cNvSpPr/>
            <p:nvPr/>
          </p:nvSpPr>
          <p:spPr>
            <a:xfrm rot="14851227" flipV="1">
              <a:off x="4849003" y="744135"/>
              <a:ext cx="1132014" cy="3060637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0278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B1802EE-8959-4D37-8209-5E6D107F51A5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A81DE1-3B96-4EC1-8AB9-7522312F02F5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2049" name="Group 2048">
                <a:extLst>
                  <a:ext uri="{FF2B5EF4-FFF2-40B4-BE49-F238E27FC236}">
                    <a16:creationId xmlns:a16="http://schemas.microsoft.com/office/drawing/2014/main" id="{A91E91F5-A897-4636-91F8-AD57A547F2A0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2739947B-3B02-4690-9A9B-D2C616AD1E86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5C85C320-777D-4AA8-A997-2985D4136FE6}"/>
                      </a:ext>
                    </a:extLst>
                  </p:cNvPr>
                  <p:cNvGrpSpPr/>
                  <p:nvPr/>
                </p:nvGrpSpPr>
                <p:grpSpPr>
                  <a:xfrm>
                    <a:off x="1997664" y="109331"/>
                    <a:ext cx="7686883" cy="6410740"/>
                    <a:chOff x="1997664" y="109331"/>
                    <a:chExt cx="7686883" cy="6410740"/>
                  </a:xfrm>
                </p:grpSpPr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7F4DA449-2146-4E4C-8DE0-452C65744F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97664" y="109331"/>
                      <a:ext cx="7686883" cy="64107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50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F77F6B6E-4816-460F-B2E5-624B144BA97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chemeClr val="accent1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1219" y="443947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39EBA6E5-BC3D-4E60-AED4-FE139C17A5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22231" y="5390222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44531B1F-FF0B-48A1-BE63-7DA4AC81CFA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10645" y="443946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E998FA28-7A3E-4135-AB20-4C88D0E438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45720" y="5141843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DFD7E99D-A56B-4F09-B002-AA45F1A10E6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chemeClr val="accent1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05146" y="1573795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B5DF0D85-C94C-48D0-85CC-F5538B219B5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chemeClr val="accent1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38941" y="5390222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1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7BBAF431-1AE2-4D3B-8F0A-12DA4B7F967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chemeClr val="accent1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355" y="443946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2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531F2BBB-708E-401A-BF96-5D1B46C29B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chemeClr val="accent1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62430" y="5141843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3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275F9CAB-47CA-41C9-9170-B50BD0FDEE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38056" y="4489984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4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984E070A-EA7E-4586-B95A-DF8CAE14EB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12161" y="2864582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6D92CD1-5EB8-44B5-A519-48A65D3D2B83}"/>
                    </a:ext>
                  </a:extLst>
                </p:cNvPr>
                <p:cNvSpPr/>
                <p:nvPr/>
              </p:nvSpPr>
              <p:spPr>
                <a:xfrm flipV="1">
                  <a:off x="6937514" y="3823266"/>
                  <a:ext cx="97200" cy="4571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048" name="Freeform: Shape 2047">
                  <a:extLst>
                    <a:ext uri="{FF2B5EF4-FFF2-40B4-BE49-F238E27FC236}">
                      <a16:creationId xmlns:a16="http://schemas.microsoft.com/office/drawing/2014/main" id="{5B30C347-B075-4EF8-95B7-2451A2EA3E29}"/>
                    </a:ext>
                  </a:extLst>
                </p:cNvPr>
                <p:cNvSpPr/>
                <p:nvPr/>
              </p:nvSpPr>
              <p:spPr>
                <a:xfrm>
                  <a:off x="6937514" y="3551583"/>
                  <a:ext cx="1066798" cy="1378225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8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B20F47EC-DB6F-4F09-A73E-AD9879AFD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56" y="1971615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CE0BAB6-16D2-40CE-AA93-D55E1E637ECA}"/>
                  </a:ext>
                </a:extLst>
              </p:cNvPr>
              <p:cNvSpPr/>
              <p:nvPr/>
            </p:nvSpPr>
            <p:spPr>
              <a:xfrm>
                <a:off x="7156173" y="2584173"/>
                <a:ext cx="79513" cy="609601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21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9FEBB726-950C-4C81-9B25-C530926B9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22" y="2743655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63A2E1B-96FA-44E6-9CF4-72B3DCEEB82E}"/>
                </a:ext>
              </a:extLst>
            </p:cNvPr>
            <p:cNvSpPr/>
            <p:nvPr/>
          </p:nvSpPr>
          <p:spPr>
            <a:xfrm rot="14851227" flipV="1">
              <a:off x="4849003" y="744135"/>
              <a:ext cx="1132014" cy="3060637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06071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B7D061E-84A3-450B-9153-811FF928C31A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5DA4EC4-9D3A-4629-8DBE-ABFB8C4E5D0A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45A2E1F-61D5-464F-8625-89A0158ED252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2064D0C2-9A6D-43AA-960E-B4BEE5B47C5C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9CC665E0-F8A7-46A6-AD65-CF726A5660AD}"/>
                      </a:ext>
                    </a:extLst>
                  </p:cNvPr>
                  <p:cNvGrpSpPr/>
                  <p:nvPr/>
                </p:nvGrpSpPr>
                <p:grpSpPr>
                  <a:xfrm>
                    <a:off x="1997664" y="109331"/>
                    <a:ext cx="7686883" cy="6410740"/>
                    <a:chOff x="1997664" y="109331"/>
                    <a:chExt cx="7686883" cy="6410740"/>
                  </a:xfrm>
                </p:grpSpPr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7F4DA449-2146-4E4C-8DE0-452C65744F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97664" y="109331"/>
                      <a:ext cx="7686883" cy="64107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50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F77F6B6E-4816-460F-B2E5-624B144BA97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1219" y="443947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39EBA6E5-BC3D-4E60-AED4-FE139C17A5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22231" y="5390222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44531B1F-FF0B-48A1-BE63-7DA4AC81CFA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10645" y="443946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E998FA28-7A3E-4135-AB20-4C88D0E438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45720" y="5141843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DFD7E99D-A56B-4F09-B002-AA45F1A10E6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05146" y="1573795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B5DF0D85-C94C-48D0-85CC-F5538B219B5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38941" y="5390222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1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7BBAF431-1AE2-4D3B-8F0A-12DA4B7F967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355" y="443946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2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531F2BBB-708E-401A-BF96-5D1B46C29B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62430" y="5141843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3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6BA6ABFF-A3DF-4DBC-A815-A46C34FCDF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38056" y="4489984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4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8A15F824-667F-4FDF-8B17-201FC61F26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12161" y="2864582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4E419C61-A734-4CFB-9EC0-3EA9A1B47D33}"/>
                    </a:ext>
                  </a:extLst>
                </p:cNvPr>
                <p:cNvSpPr/>
                <p:nvPr/>
              </p:nvSpPr>
              <p:spPr>
                <a:xfrm>
                  <a:off x="6937514" y="3551583"/>
                  <a:ext cx="1066798" cy="1378225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7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AC99A224-334D-46AF-9E47-08ACDFD2B9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56" y="1971615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6C7DB16-CD0D-41C9-969C-EB84F7AE77A6}"/>
                  </a:ext>
                </a:extLst>
              </p:cNvPr>
              <p:cNvSpPr/>
              <p:nvPr/>
            </p:nvSpPr>
            <p:spPr>
              <a:xfrm>
                <a:off x="7156173" y="2584173"/>
                <a:ext cx="79513" cy="609601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20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1C4714AC-6778-467C-BF40-12543FEFF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22" y="2743655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9AE9F3-39B0-4BE3-9236-3388D148BCCF}"/>
                </a:ext>
              </a:extLst>
            </p:cNvPr>
            <p:cNvSpPr/>
            <p:nvPr/>
          </p:nvSpPr>
          <p:spPr>
            <a:xfrm rot="14851227" flipV="1">
              <a:off x="4849003" y="744135"/>
              <a:ext cx="1132014" cy="3060637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111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221C831-FDD7-4E17-8CAB-171A18A3C353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CFA0B3-5507-41E3-90D4-7BF8F717E469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C5AE1AA-FCBB-4032-B88A-B274F915BFF0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E7B1BBF-88FE-4244-BDB7-1807D1AF2515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7F4DA449-2146-4E4C-8DE0-452C65744F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7664" y="109331"/>
                    <a:ext cx="7686883" cy="6410740"/>
                  </a:xfrm>
                  <a:prstGeom prst="rect">
                    <a:avLst/>
                  </a:prstGeom>
                </p:spPr>
              </p:pic>
              <p:pic>
                <p:nvPicPr>
                  <p:cNvPr id="2050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F77F6B6E-4816-460F-B2E5-624B144BA9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1219" y="443947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39EBA6E5-BC3D-4E60-AED4-FE139C17A5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22231" y="5390222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44531B1F-FF0B-48A1-BE63-7DA4AC81CF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10645" y="443946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E998FA28-7A3E-4135-AB20-4C88D0E438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5720" y="5141843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DFD7E99D-A56B-4F09-B002-AA45F1A10E6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05146" y="1573795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B5DF0D85-C94C-48D0-85CC-F5538B219B5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38941" y="5390222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7BBAF431-1AE2-4D3B-8F0A-12DA4B7F96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7355" y="443946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531F2BBB-708E-401A-BF96-5D1B46C29B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62430" y="5141843"/>
                    <a:ext cx="1129849" cy="11298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E1CC6F3B-74E4-4E46-A81D-F12BFC7F7C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38056" y="4489984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4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8BF17F7E-AFEB-4D73-8BE1-A192A9977D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12161" y="2864582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BE62116-8E25-4021-8486-6D61B3894B9E}"/>
                    </a:ext>
                  </a:extLst>
                </p:cNvPr>
                <p:cNvSpPr/>
                <p:nvPr/>
              </p:nvSpPr>
              <p:spPr>
                <a:xfrm>
                  <a:off x="6937514" y="3551583"/>
                  <a:ext cx="1066798" cy="1378225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6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BCD30D9B-8C59-413A-BE44-98F567B78A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56" y="1971615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3ECC16B-63A2-47AD-A2CF-EAE31F8CEB8E}"/>
                  </a:ext>
                </a:extLst>
              </p:cNvPr>
              <p:cNvSpPr/>
              <p:nvPr/>
            </p:nvSpPr>
            <p:spPr>
              <a:xfrm>
                <a:off x="7156173" y="2584173"/>
                <a:ext cx="79513" cy="609601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9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4F63F9A3-A249-4907-8ED1-5F5E99AB9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622" y="2743655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B69970-81CF-4CEC-9DD2-22A42C0D7DEC}"/>
                </a:ext>
              </a:extLst>
            </p:cNvPr>
            <p:cNvSpPr/>
            <p:nvPr/>
          </p:nvSpPr>
          <p:spPr>
            <a:xfrm rot="14851227" flipV="1">
              <a:off x="4849003" y="744135"/>
              <a:ext cx="1132014" cy="3060637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049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437080-1BE8-493D-80CD-7451AC73117E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32CCCF0-6EC4-4BDD-A89B-C436E9420062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1E54E5F-8884-4E4D-8020-C714CC0FE24B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CD3D56A3-DF66-4A79-8894-73ADFD4307DC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7F4DA449-2146-4E4C-8DE0-452C65744F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7664" y="109331"/>
                    <a:ext cx="7686883" cy="641074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22E0920D-93EA-4804-92A5-49C229A727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38056" y="4489984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8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31F18736-36F8-46BD-838A-D2A5A41E21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12161" y="2864582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9E2A08B8-7E6B-4F40-8145-A156CFAF9A08}"/>
                    </a:ext>
                  </a:extLst>
                </p:cNvPr>
                <p:cNvSpPr/>
                <p:nvPr/>
              </p:nvSpPr>
              <p:spPr>
                <a:xfrm>
                  <a:off x="6937514" y="3551583"/>
                  <a:ext cx="1066798" cy="1378225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10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60FCE2D1-739D-45C1-9B47-F81A64A23B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8056" y="1971615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A4CFA32-311C-41CB-BADC-EA68CD579C94}"/>
                    </a:ext>
                  </a:extLst>
                </p:cNvPr>
                <p:cNvSpPr/>
                <p:nvPr/>
              </p:nvSpPr>
              <p:spPr>
                <a:xfrm>
                  <a:off x="7156173" y="2584173"/>
                  <a:ext cx="79513" cy="609601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2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05D80F89-3F62-4986-A482-89880659DB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7622" y="2743655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B07F38C-450F-42BE-94BE-C3D79A2E9BC3}"/>
                  </a:ext>
                </a:extLst>
              </p:cNvPr>
              <p:cNvSpPr/>
              <p:nvPr/>
            </p:nvSpPr>
            <p:spPr>
              <a:xfrm rot="14851227" flipV="1">
                <a:off x="4849003" y="744135"/>
                <a:ext cx="1132014" cy="3060637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4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797FF241-5DFF-4BBB-B99C-9C3A6D8D7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351" y="4631863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B310C6-C6AC-48DD-8482-B1E2A635D915}"/>
                </a:ext>
              </a:extLst>
            </p:cNvPr>
            <p:cNvSpPr/>
            <p:nvPr/>
          </p:nvSpPr>
          <p:spPr>
            <a:xfrm rot="10167879" flipV="1">
              <a:off x="3560621" y="3342161"/>
              <a:ext cx="295350" cy="1591435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4995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551B856-2BC4-4415-8403-B8EA73FA6FEC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B1802EE-8959-4D37-8209-5E6D107F51A5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0A81DE1-3B96-4EC1-8AB9-7522312F02F5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2049" name="Group 2048">
                  <a:extLst>
                    <a:ext uri="{FF2B5EF4-FFF2-40B4-BE49-F238E27FC236}">
                      <a16:creationId xmlns:a16="http://schemas.microsoft.com/office/drawing/2014/main" id="{A91E91F5-A897-4636-91F8-AD57A547F2A0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2739947B-3B02-4690-9A9B-D2C616AD1E86}"/>
                      </a:ext>
                    </a:extLst>
                  </p:cNvPr>
                  <p:cNvGrpSpPr/>
                  <p:nvPr/>
                </p:nvGrpSpPr>
                <p:grpSpPr>
                  <a:xfrm>
                    <a:off x="1997664" y="109331"/>
                    <a:ext cx="7686883" cy="6410740"/>
                    <a:chOff x="1997664" y="109331"/>
                    <a:chExt cx="7686883" cy="6410740"/>
                  </a:xfrm>
                </p:grpSpPr>
                <p:grpSp>
                  <p:nvGrpSpPr>
                    <p:cNvPr id="2" name="Group 1">
                      <a:extLst>
                        <a:ext uri="{FF2B5EF4-FFF2-40B4-BE49-F238E27FC236}">
                          <a16:creationId xmlns:a16="http://schemas.microsoft.com/office/drawing/2014/main" id="{5C85C320-777D-4AA8-A997-2985D4136F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97664" y="109331"/>
                      <a:ext cx="7686883" cy="6410740"/>
                      <a:chOff x="1997664" y="109331"/>
                      <a:chExt cx="7686883" cy="6410740"/>
                    </a:xfrm>
                  </p:grpSpPr>
                  <p:pic>
                    <p:nvPicPr>
                      <p:cNvPr id="5" name="Picture 4">
                        <a:extLst>
                          <a:ext uri="{FF2B5EF4-FFF2-40B4-BE49-F238E27FC236}">
                            <a16:creationId xmlns:a16="http://schemas.microsoft.com/office/drawing/2014/main" id="{7F4DA449-2146-4E4C-8DE0-452C65744F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97664" y="109331"/>
                        <a:ext cx="7686883" cy="641074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50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F77F6B6E-4816-460F-B2E5-624B144BA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duotone>
                          <a:prstClr val="black"/>
                          <a:schemeClr val="accent1">
                            <a:tint val="45000"/>
                            <a:satMod val="400000"/>
                          </a:schemeClr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219" y="443947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39EBA6E5-BC3D-4E60-AED4-FE139C17A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231" y="5390222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44531B1F-FF0B-48A1-BE63-7DA4AC81C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645" y="443946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7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E998FA28-7A3E-4135-AB20-4C88D0E43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720" y="5141843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8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DFD7E99D-A56B-4F09-B002-AA45F1A10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duotone>
                          <a:prstClr val="black"/>
                          <a:schemeClr val="accent1">
                            <a:tint val="45000"/>
                            <a:satMod val="400000"/>
                          </a:schemeClr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5146" y="1573795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0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B5DF0D85-C94C-48D0-85CC-F5538B219B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duotone>
                          <a:prstClr val="black"/>
                          <a:schemeClr val="accent1">
                            <a:tint val="45000"/>
                            <a:satMod val="400000"/>
                          </a:schemeClr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8941" y="5390222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1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7BBAF431-1AE2-4D3B-8F0A-12DA4B7F9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duotone>
                          <a:prstClr val="black"/>
                          <a:schemeClr val="accent1">
                            <a:tint val="45000"/>
                            <a:satMod val="400000"/>
                          </a:schemeClr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355" y="443946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2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531F2BBB-708E-401A-BF96-5D1B46C29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duotone>
                          <a:prstClr val="black"/>
                          <a:schemeClr val="accent1">
                            <a:tint val="45000"/>
                            <a:satMod val="400000"/>
                          </a:schemeClr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430" y="5141843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3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275F9CAB-47CA-41C9-9170-B50BD0FDEE3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chemeClr val="accent4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colorTemperature colorTemp="11200"/>
                              </a14:imgEffect>
                              <a14:imgEffect>
                                <a14:brightnessContrast bright="40000" contrast="4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638056" y="4489984"/>
                      <a:ext cx="900238" cy="9002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4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984E070A-EA7E-4586-B95A-DF8CAE14EB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12161" y="2864582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6D92CD1-5EB8-44B5-A519-48A65D3D2B83}"/>
                      </a:ext>
                    </a:extLst>
                  </p:cNvPr>
                  <p:cNvSpPr/>
                  <p:nvPr/>
                </p:nvSpPr>
                <p:spPr>
                  <a:xfrm flipV="1">
                    <a:off x="6937514" y="3823266"/>
                    <a:ext cx="97200" cy="4571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048" name="Freeform: Shape 2047">
                    <a:extLst>
                      <a:ext uri="{FF2B5EF4-FFF2-40B4-BE49-F238E27FC236}">
                        <a16:creationId xmlns:a16="http://schemas.microsoft.com/office/drawing/2014/main" id="{5B30C347-B075-4EF8-95B7-2451A2EA3E29}"/>
                      </a:ext>
                    </a:extLst>
                  </p:cNvPr>
                  <p:cNvSpPr/>
                  <p:nvPr/>
                </p:nvSpPr>
                <p:spPr>
                  <a:xfrm>
                    <a:off x="6937514" y="3551583"/>
                    <a:ext cx="1066798" cy="1378225"/>
                  </a:xfrm>
                  <a:custGeom>
                    <a:avLst/>
                    <a:gdLst>
                      <a:gd name="connsiteX0" fmla="*/ 195903 w 490812"/>
                      <a:gd name="connsiteY0" fmla="*/ 1665356 h 1665356"/>
                      <a:gd name="connsiteX1" fmla="*/ 487450 w 490812"/>
                      <a:gd name="connsiteY1" fmla="*/ 896730 h 1665356"/>
                      <a:gd name="connsiteX2" fmla="*/ 23624 w 490812"/>
                      <a:gd name="connsiteY2" fmla="*/ 61843 h 1665356"/>
                      <a:gd name="connsiteX3" fmla="*/ 63381 w 490812"/>
                      <a:gd name="connsiteY3" fmla="*/ 61843 h 1665356"/>
                      <a:gd name="connsiteX4" fmla="*/ 63381 w 490812"/>
                      <a:gd name="connsiteY4" fmla="*/ 61843 h 166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812" h="1665356">
                        <a:moveTo>
                          <a:pt x="195903" y="1665356"/>
                        </a:moveTo>
                        <a:cubicBezTo>
                          <a:pt x="356033" y="1414669"/>
                          <a:pt x="516163" y="1163982"/>
                          <a:pt x="487450" y="896730"/>
                        </a:cubicBezTo>
                        <a:cubicBezTo>
                          <a:pt x="458737" y="629478"/>
                          <a:pt x="94302" y="200991"/>
                          <a:pt x="23624" y="61843"/>
                        </a:cubicBezTo>
                        <a:cubicBezTo>
                          <a:pt x="-47054" y="-77305"/>
                          <a:pt x="63381" y="61843"/>
                          <a:pt x="63381" y="61843"/>
                        </a:cubicBezTo>
                        <a:lnTo>
                          <a:pt x="63381" y="61843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  <a:prstDash val="sysDot"/>
                  </a:ln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pic>
              <p:nvPicPr>
                <p:cNvPr id="18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B20F47EC-DB6F-4F09-A73E-AD9879AFD4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8056" y="1971615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CCE0BAB6-16D2-40CE-AA93-D55E1E637ECA}"/>
                    </a:ext>
                  </a:extLst>
                </p:cNvPr>
                <p:cNvSpPr/>
                <p:nvPr/>
              </p:nvSpPr>
              <p:spPr>
                <a:xfrm>
                  <a:off x="7156173" y="2584173"/>
                  <a:ext cx="79513" cy="609601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21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9FEBB726-950C-4C81-9B25-C530926B9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7622" y="2743655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63A2E1B-96FA-44E6-9CF4-72B3DCEEB82E}"/>
                  </a:ext>
                </a:extLst>
              </p:cNvPr>
              <p:cNvSpPr/>
              <p:nvPr/>
            </p:nvSpPr>
            <p:spPr>
              <a:xfrm rot="14851227" flipV="1">
                <a:off x="4849003" y="744135"/>
                <a:ext cx="1132014" cy="3060637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24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CCAF29CF-A5B3-47F0-9D7F-9A613A03B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351" y="4631863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0C54AF3-E049-4F59-B6A5-DD4E19A3788C}"/>
                </a:ext>
              </a:extLst>
            </p:cNvPr>
            <p:cNvSpPr/>
            <p:nvPr/>
          </p:nvSpPr>
          <p:spPr>
            <a:xfrm rot="10167879" flipV="1">
              <a:off x="3560621" y="3342161"/>
              <a:ext cx="295350" cy="1591435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1961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739947B-3B02-4690-9A9B-D2C616AD1E86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C85C320-777D-4AA8-A997-2985D4136FE6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F4DA449-2146-4E4C-8DE0-452C65744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664" y="109331"/>
                <a:ext cx="7686883" cy="6410740"/>
              </a:xfrm>
              <a:prstGeom prst="rect">
                <a:avLst/>
              </a:prstGeom>
            </p:spPr>
          </p:pic>
          <p:pic>
            <p:nvPicPr>
              <p:cNvPr id="2050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F77F6B6E-4816-460F-B2E5-624B144BA9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1219" y="443947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39EBA6E5-BC3D-4E60-AED4-FE139C17A5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2231" y="5390222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44531B1F-FF0B-48A1-BE63-7DA4AC81C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0645" y="443946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E998FA28-7A3E-4135-AB20-4C88D0E43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5720" y="5141843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DFD7E99D-A56B-4F09-B002-AA45F1A10E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5146" y="1573795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B5DF0D85-C94C-48D0-85CC-F5538B219B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8941" y="5390222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7BBAF431-1AE2-4D3B-8F0A-12DA4B7F96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355" y="443946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531F2BBB-708E-401A-BF96-5D1B46C29B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2430" y="5141843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275F9CAB-47CA-41C9-9170-B50BD0FDE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056" y="4489984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1903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75C9DD2-C7D4-4A13-94E2-E8588D8C9CCA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B7D061E-84A3-450B-9153-811FF928C31A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5DA4EC4-9D3A-4629-8DBE-ABFB8C4E5D0A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445A2E1F-61D5-464F-8625-89A0158ED252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2064D0C2-9A6D-43AA-960E-B4BEE5B47C5C}"/>
                      </a:ext>
                    </a:extLst>
                  </p:cNvPr>
                  <p:cNvGrpSpPr/>
                  <p:nvPr/>
                </p:nvGrpSpPr>
                <p:grpSpPr>
                  <a:xfrm>
                    <a:off x="1997664" y="109331"/>
                    <a:ext cx="7686883" cy="6410740"/>
                    <a:chOff x="1997664" y="109331"/>
                    <a:chExt cx="7686883" cy="6410740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9CC665E0-F8A7-46A6-AD65-CF726A5660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97664" y="109331"/>
                      <a:ext cx="7686883" cy="6410740"/>
                      <a:chOff x="1997664" y="109331"/>
                      <a:chExt cx="7686883" cy="6410740"/>
                    </a:xfrm>
                  </p:grpSpPr>
                  <p:pic>
                    <p:nvPicPr>
                      <p:cNvPr id="5" name="Picture 4">
                        <a:extLst>
                          <a:ext uri="{FF2B5EF4-FFF2-40B4-BE49-F238E27FC236}">
                            <a16:creationId xmlns:a16="http://schemas.microsoft.com/office/drawing/2014/main" id="{7F4DA449-2146-4E4C-8DE0-452C65744F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97664" y="109331"/>
                        <a:ext cx="7686883" cy="641074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50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F77F6B6E-4816-460F-B2E5-624B144BA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219" y="443947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39EBA6E5-BC3D-4E60-AED4-FE139C17A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231" y="5390222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44531B1F-FF0B-48A1-BE63-7DA4AC81C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645" y="443946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7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E998FA28-7A3E-4135-AB20-4C88D0E43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720" y="5141843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8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DFD7E99D-A56B-4F09-B002-AA45F1A10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5146" y="1573795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0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B5DF0D85-C94C-48D0-85CC-F5538B219B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8941" y="5390222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1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7BBAF431-1AE2-4D3B-8F0A-12DA4B7F9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355" y="443946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2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531F2BBB-708E-401A-BF96-5D1B46C29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430" y="5141843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3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6BA6ABFF-A3DF-4DBC-A815-A46C34FCDF0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chemeClr val="accent4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colorTemperature colorTemp="11200"/>
                              </a14:imgEffect>
                              <a14:imgEffect>
                                <a14:brightnessContrast bright="40000" contrast="4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638056" y="4489984"/>
                      <a:ext cx="900238" cy="9002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4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8A15F824-667F-4FDF-8B17-201FC61F26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12161" y="2864582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4E419C61-A734-4CFB-9EC0-3EA9A1B47D33}"/>
                      </a:ext>
                    </a:extLst>
                  </p:cNvPr>
                  <p:cNvSpPr/>
                  <p:nvPr/>
                </p:nvSpPr>
                <p:spPr>
                  <a:xfrm>
                    <a:off x="6937514" y="3551583"/>
                    <a:ext cx="1066798" cy="1378225"/>
                  </a:xfrm>
                  <a:custGeom>
                    <a:avLst/>
                    <a:gdLst>
                      <a:gd name="connsiteX0" fmla="*/ 195903 w 490812"/>
                      <a:gd name="connsiteY0" fmla="*/ 1665356 h 1665356"/>
                      <a:gd name="connsiteX1" fmla="*/ 487450 w 490812"/>
                      <a:gd name="connsiteY1" fmla="*/ 896730 h 1665356"/>
                      <a:gd name="connsiteX2" fmla="*/ 23624 w 490812"/>
                      <a:gd name="connsiteY2" fmla="*/ 61843 h 1665356"/>
                      <a:gd name="connsiteX3" fmla="*/ 63381 w 490812"/>
                      <a:gd name="connsiteY3" fmla="*/ 61843 h 1665356"/>
                      <a:gd name="connsiteX4" fmla="*/ 63381 w 490812"/>
                      <a:gd name="connsiteY4" fmla="*/ 61843 h 166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812" h="1665356">
                        <a:moveTo>
                          <a:pt x="195903" y="1665356"/>
                        </a:moveTo>
                        <a:cubicBezTo>
                          <a:pt x="356033" y="1414669"/>
                          <a:pt x="516163" y="1163982"/>
                          <a:pt x="487450" y="896730"/>
                        </a:cubicBezTo>
                        <a:cubicBezTo>
                          <a:pt x="458737" y="629478"/>
                          <a:pt x="94302" y="200991"/>
                          <a:pt x="23624" y="61843"/>
                        </a:cubicBezTo>
                        <a:cubicBezTo>
                          <a:pt x="-47054" y="-77305"/>
                          <a:pt x="63381" y="61843"/>
                          <a:pt x="63381" y="61843"/>
                        </a:cubicBezTo>
                        <a:lnTo>
                          <a:pt x="63381" y="61843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  <a:prstDash val="sysDot"/>
                  </a:ln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pic>
              <p:nvPicPr>
                <p:cNvPr id="17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AC99A224-334D-46AF-9E47-08ACDFD2B9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8056" y="1971615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6C7DB16-CD0D-41C9-969C-EB84F7AE77A6}"/>
                    </a:ext>
                  </a:extLst>
                </p:cNvPr>
                <p:cNvSpPr/>
                <p:nvPr/>
              </p:nvSpPr>
              <p:spPr>
                <a:xfrm>
                  <a:off x="7156173" y="2584173"/>
                  <a:ext cx="79513" cy="609601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20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1C4714AC-6778-467C-BF40-12543FEFF5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7622" y="2743655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9AE9F3-39B0-4BE3-9236-3388D148BCCF}"/>
                  </a:ext>
                </a:extLst>
              </p:cNvPr>
              <p:cNvSpPr/>
              <p:nvPr/>
            </p:nvSpPr>
            <p:spPr>
              <a:xfrm rot="14851227" flipV="1">
                <a:off x="4849003" y="744135"/>
                <a:ext cx="1132014" cy="3060637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23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25ED65A5-C217-4810-A3E7-C07C0333C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351" y="4631863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C1F821-8BC6-45BB-8270-DF5E43E1BDC1}"/>
                </a:ext>
              </a:extLst>
            </p:cNvPr>
            <p:cNvSpPr/>
            <p:nvPr/>
          </p:nvSpPr>
          <p:spPr>
            <a:xfrm rot="10167879" flipV="1">
              <a:off x="3560621" y="3342161"/>
              <a:ext cx="295350" cy="1591435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9867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8D73901-5205-42EC-A180-5F02D32FC5AE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221C831-FDD7-4E17-8CAB-171A18A3C353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4CFA0B3-5507-41E3-90D4-7BF8F717E469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6C5AE1AA-FCBB-4032-B88A-B274F915BFF0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AE7B1BBF-88FE-4244-BDB7-1807D1AF2515}"/>
                      </a:ext>
                    </a:extLst>
                  </p:cNvPr>
                  <p:cNvGrpSpPr/>
                  <p:nvPr/>
                </p:nvGrpSpPr>
                <p:grpSpPr>
                  <a:xfrm>
                    <a:off x="1997664" y="109331"/>
                    <a:ext cx="7686883" cy="6410740"/>
                    <a:chOff x="1997664" y="109331"/>
                    <a:chExt cx="7686883" cy="6410740"/>
                  </a:xfrm>
                </p:grpSpPr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7F4DA449-2146-4E4C-8DE0-452C65744F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97664" y="109331"/>
                      <a:ext cx="7686883" cy="64107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50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F77F6B6E-4816-460F-B2E5-624B144BA97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1219" y="443947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39EBA6E5-BC3D-4E60-AED4-FE139C17A5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22231" y="5390222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44531B1F-FF0B-48A1-BE63-7DA4AC81CFA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10645" y="443946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7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E998FA28-7A3E-4135-AB20-4C88D0E438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45720" y="5141843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DFD7E99D-A56B-4F09-B002-AA45F1A10E6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05146" y="1573795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B5DF0D85-C94C-48D0-85CC-F5538B219B5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38941" y="5390222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1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7BBAF431-1AE2-4D3B-8F0A-12DA4B7F967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355" y="443946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2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531F2BBB-708E-401A-BF96-5D1B46C29B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62430" y="5141843"/>
                      <a:ext cx="1129849" cy="11298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3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E1CC6F3B-74E4-4E46-A81D-F12BFC7F7C5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chemeClr val="accent4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colorTemperature colorTemp="11200"/>
                              </a14:imgEffect>
                              <a14:imgEffect>
                                <a14:brightnessContrast bright="40000" contrast="4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638056" y="4489984"/>
                      <a:ext cx="900238" cy="9002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4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8BF17F7E-AFEB-4D73-8BE1-A192A9977D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12161" y="2864582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BBE62116-8E25-4021-8486-6D61B3894B9E}"/>
                      </a:ext>
                    </a:extLst>
                  </p:cNvPr>
                  <p:cNvSpPr/>
                  <p:nvPr/>
                </p:nvSpPr>
                <p:spPr>
                  <a:xfrm>
                    <a:off x="6937514" y="3551583"/>
                    <a:ext cx="1066798" cy="1378225"/>
                  </a:xfrm>
                  <a:custGeom>
                    <a:avLst/>
                    <a:gdLst>
                      <a:gd name="connsiteX0" fmla="*/ 195903 w 490812"/>
                      <a:gd name="connsiteY0" fmla="*/ 1665356 h 1665356"/>
                      <a:gd name="connsiteX1" fmla="*/ 487450 w 490812"/>
                      <a:gd name="connsiteY1" fmla="*/ 896730 h 1665356"/>
                      <a:gd name="connsiteX2" fmla="*/ 23624 w 490812"/>
                      <a:gd name="connsiteY2" fmla="*/ 61843 h 1665356"/>
                      <a:gd name="connsiteX3" fmla="*/ 63381 w 490812"/>
                      <a:gd name="connsiteY3" fmla="*/ 61843 h 1665356"/>
                      <a:gd name="connsiteX4" fmla="*/ 63381 w 490812"/>
                      <a:gd name="connsiteY4" fmla="*/ 61843 h 166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812" h="1665356">
                        <a:moveTo>
                          <a:pt x="195903" y="1665356"/>
                        </a:moveTo>
                        <a:cubicBezTo>
                          <a:pt x="356033" y="1414669"/>
                          <a:pt x="516163" y="1163982"/>
                          <a:pt x="487450" y="896730"/>
                        </a:cubicBezTo>
                        <a:cubicBezTo>
                          <a:pt x="458737" y="629478"/>
                          <a:pt x="94302" y="200991"/>
                          <a:pt x="23624" y="61843"/>
                        </a:cubicBezTo>
                        <a:cubicBezTo>
                          <a:pt x="-47054" y="-77305"/>
                          <a:pt x="63381" y="61843"/>
                          <a:pt x="63381" y="61843"/>
                        </a:cubicBezTo>
                        <a:lnTo>
                          <a:pt x="63381" y="61843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  <a:prstDash val="sysDot"/>
                  </a:ln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pic>
              <p:nvPicPr>
                <p:cNvPr id="16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BCD30D9B-8C59-413A-BE44-98F567B78A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8056" y="1971615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3ECC16B-63A2-47AD-A2CF-EAE31F8CEB8E}"/>
                    </a:ext>
                  </a:extLst>
                </p:cNvPr>
                <p:cNvSpPr/>
                <p:nvPr/>
              </p:nvSpPr>
              <p:spPr>
                <a:xfrm>
                  <a:off x="7156173" y="2584173"/>
                  <a:ext cx="79513" cy="609601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9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4F63F9A3-A249-4907-8ED1-5F5E99AB92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7622" y="2743655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2B69970-81CF-4CEC-9DD2-22A42C0D7DEC}"/>
                  </a:ext>
                </a:extLst>
              </p:cNvPr>
              <p:cNvSpPr/>
              <p:nvPr/>
            </p:nvSpPr>
            <p:spPr>
              <a:xfrm rot="14851227" flipV="1">
                <a:off x="4849003" y="744135"/>
                <a:ext cx="1132014" cy="3060637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22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795CE047-1E8B-4F04-94E7-369874781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351" y="4631863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26D63F-540A-429A-9217-DA0D3EA67CE3}"/>
                </a:ext>
              </a:extLst>
            </p:cNvPr>
            <p:cNvSpPr/>
            <p:nvPr/>
          </p:nvSpPr>
          <p:spPr>
            <a:xfrm rot="10167879" flipV="1">
              <a:off x="3560621" y="3342161"/>
              <a:ext cx="295350" cy="1591435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9792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E4B2FFE-4798-48F3-A7DF-C0C4B68813E1}"/>
              </a:ext>
            </a:extLst>
          </p:cNvPr>
          <p:cNvGrpSpPr/>
          <p:nvPr/>
        </p:nvGrpSpPr>
        <p:grpSpPr>
          <a:xfrm>
            <a:off x="1997664" y="-610896"/>
            <a:ext cx="7686883" cy="7130967"/>
            <a:chOff x="1997664" y="-610896"/>
            <a:chExt cx="7686883" cy="71309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437080-1BE8-493D-80CD-7451AC73117E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32CCCF0-6EC4-4BDD-A89B-C436E9420062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1E54E5F-8884-4E4D-8020-C714CC0FE24B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CD3D56A3-DF66-4A79-8894-73ADFD4307DC}"/>
                      </a:ext>
                    </a:extLst>
                  </p:cNvPr>
                  <p:cNvGrpSpPr/>
                  <p:nvPr/>
                </p:nvGrpSpPr>
                <p:grpSpPr>
                  <a:xfrm>
                    <a:off x="1997664" y="109331"/>
                    <a:ext cx="7686883" cy="6410740"/>
                    <a:chOff x="1997664" y="109331"/>
                    <a:chExt cx="7686883" cy="6410740"/>
                  </a:xfrm>
                </p:grpSpPr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7F4DA449-2146-4E4C-8DE0-452C65744F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97664" y="109331"/>
                      <a:ext cx="7686883" cy="64107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22E0920D-93EA-4804-92A5-49C229A7271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chemeClr val="accent4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colorTemperature colorTemp="11200"/>
                              </a14:imgEffect>
                              <a14:imgEffect>
                                <a14:brightnessContrast bright="40000" contrast="4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638056" y="4489984"/>
                      <a:ext cx="900238" cy="9002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8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31F18736-36F8-46BD-838A-D2A5A41E21D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12161" y="2864582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" name="Freeform: Shape 8">
                    <a:extLst>
                      <a:ext uri="{FF2B5EF4-FFF2-40B4-BE49-F238E27FC236}">
                        <a16:creationId xmlns:a16="http://schemas.microsoft.com/office/drawing/2014/main" id="{9E2A08B8-7E6B-4F40-8145-A156CFAF9A08}"/>
                      </a:ext>
                    </a:extLst>
                  </p:cNvPr>
                  <p:cNvSpPr/>
                  <p:nvPr/>
                </p:nvSpPr>
                <p:spPr>
                  <a:xfrm>
                    <a:off x="6937514" y="3551583"/>
                    <a:ext cx="1066798" cy="1378225"/>
                  </a:xfrm>
                  <a:custGeom>
                    <a:avLst/>
                    <a:gdLst>
                      <a:gd name="connsiteX0" fmla="*/ 195903 w 490812"/>
                      <a:gd name="connsiteY0" fmla="*/ 1665356 h 1665356"/>
                      <a:gd name="connsiteX1" fmla="*/ 487450 w 490812"/>
                      <a:gd name="connsiteY1" fmla="*/ 896730 h 1665356"/>
                      <a:gd name="connsiteX2" fmla="*/ 23624 w 490812"/>
                      <a:gd name="connsiteY2" fmla="*/ 61843 h 1665356"/>
                      <a:gd name="connsiteX3" fmla="*/ 63381 w 490812"/>
                      <a:gd name="connsiteY3" fmla="*/ 61843 h 1665356"/>
                      <a:gd name="connsiteX4" fmla="*/ 63381 w 490812"/>
                      <a:gd name="connsiteY4" fmla="*/ 61843 h 166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812" h="1665356">
                        <a:moveTo>
                          <a:pt x="195903" y="1665356"/>
                        </a:moveTo>
                        <a:cubicBezTo>
                          <a:pt x="356033" y="1414669"/>
                          <a:pt x="516163" y="1163982"/>
                          <a:pt x="487450" y="896730"/>
                        </a:cubicBezTo>
                        <a:cubicBezTo>
                          <a:pt x="458737" y="629478"/>
                          <a:pt x="94302" y="200991"/>
                          <a:pt x="23624" y="61843"/>
                        </a:cubicBezTo>
                        <a:cubicBezTo>
                          <a:pt x="-47054" y="-77305"/>
                          <a:pt x="63381" y="61843"/>
                          <a:pt x="63381" y="61843"/>
                        </a:cubicBezTo>
                        <a:lnTo>
                          <a:pt x="63381" y="61843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  <a:prstDash val="sysDot"/>
                  </a:ln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pic>
                <p:nvPicPr>
                  <p:cNvPr id="10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60FCE2D1-739D-45C1-9B47-F81A64A23B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38056" y="1971615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CA4CFA32-311C-41CB-BADC-EA68CD579C94}"/>
                      </a:ext>
                    </a:extLst>
                  </p:cNvPr>
                  <p:cNvSpPr/>
                  <p:nvPr/>
                </p:nvSpPr>
                <p:spPr>
                  <a:xfrm>
                    <a:off x="7156173" y="2584173"/>
                    <a:ext cx="79513" cy="609601"/>
                  </a:xfrm>
                  <a:custGeom>
                    <a:avLst/>
                    <a:gdLst>
                      <a:gd name="connsiteX0" fmla="*/ 195903 w 490812"/>
                      <a:gd name="connsiteY0" fmla="*/ 1665356 h 1665356"/>
                      <a:gd name="connsiteX1" fmla="*/ 487450 w 490812"/>
                      <a:gd name="connsiteY1" fmla="*/ 896730 h 1665356"/>
                      <a:gd name="connsiteX2" fmla="*/ 23624 w 490812"/>
                      <a:gd name="connsiteY2" fmla="*/ 61843 h 1665356"/>
                      <a:gd name="connsiteX3" fmla="*/ 63381 w 490812"/>
                      <a:gd name="connsiteY3" fmla="*/ 61843 h 1665356"/>
                      <a:gd name="connsiteX4" fmla="*/ 63381 w 490812"/>
                      <a:gd name="connsiteY4" fmla="*/ 61843 h 166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812" h="1665356">
                        <a:moveTo>
                          <a:pt x="195903" y="1665356"/>
                        </a:moveTo>
                        <a:cubicBezTo>
                          <a:pt x="356033" y="1414669"/>
                          <a:pt x="516163" y="1163982"/>
                          <a:pt x="487450" y="896730"/>
                        </a:cubicBezTo>
                        <a:cubicBezTo>
                          <a:pt x="458737" y="629478"/>
                          <a:pt x="94302" y="200991"/>
                          <a:pt x="23624" y="61843"/>
                        </a:cubicBezTo>
                        <a:cubicBezTo>
                          <a:pt x="-47054" y="-77305"/>
                          <a:pt x="63381" y="61843"/>
                          <a:pt x="63381" y="61843"/>
                        </a:cubicBezTo>
                        <a:lnTo>
                          <a:pt x="63381" y="61843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  <a:prstDash val="sysDot"/>
                  </a:ln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pic>
              <p:nvPicPr>
                <p:cNvPr id="12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05D80F89-3F62-4986-A482-89880659DB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7622" y="2743655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7B07F38C-450F-42BE-94BE-C3D79A2E9BC3}"/>
                    </a:ext>
                  </a:extLst>
                </p:cNvPr>
                <p:cNvSpPr/>
                <p:nvPr/>
              </p:nvSpPr>
              <p:spPr>
                <a:xfrm rot="14851227" flipV="1">
                  <a:off x="4849003" y="744135"/>
                  <a:ext cx="1132014" cy="3060637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4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797FF241-5DFF-4BBB-B99C-9C3A6D8D7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7351" y="4631863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3B310C6-C6AC-48DD-8482-B1E2A635D915}"/>
                  </a:ext>
                </a:extLst>
              </p:cNvPr>
              <p:cNvSpPr/>
              <p:nvPr/>
            </p:nvSpPr>
            <p:spPr>
              <a:xfrm rot="10167879" flipV="1">
                <a:off x="3560621" y="3342161"/>
                <a:ext cx="295350" cy="1591435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5A8004F0-76E0-4947-815E-70F87C8A8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899" y="716212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3C7A5A-B84D-4D42-8535-959600867621}"/>
                </a:ext>
              </a:extLst>
            </p:cNvPr>
            <p:cNvSpPr/>
            <p:nvPr/>
          </p:nvSpPr>
          <p:spPr>
            <a:xfrm rot="12983221" flipV="1">
              <a:off x="2693732" y="-610896"/>
              <a:ext cx="4977288" cy="6265400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23925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F8545EC-3F70-4A5B-8DB5-8481BAA2752E}"/>
              </a:ext>
            </a:extLst>
          </p:cNvPr>
          <p:cNvGrpSpPr/>
          <p:nvPr/>
        </p:nvGrpSpPr>
        <p:grpSpPr>
          <a:xfrm>
            <a:off x="1997664" y="-610896"/>
            <a:ext cx="7686883" cy="7130967"/>
            <a:chOff x="1997664" y="-610896"/>
            <a:chExt cx="7686883" cy="71309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51B856-2BC4-4415-8403-B8EA73FA6FEC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B1802EE-8959-4D37-8209-5E6D107F51A5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0A81DE1-3B96-4EC1-8AB9-7522312F02F5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grpSp>
                <p:nvGrpSpPr>
                  <p:cNvPr id="2049" name="Group 2048">
                    <a:extLst>
                      <a:ext uri="{FF2B5EF4-FFF2-40B4-BE49-F238E27FC236}">
                        <a16:creationId xmlns:a16="http://schemas.microsoft.com/office/drawing/2014/main" id="{A91E91F5-A897-4636-91F8-AD57A547F2A0}"/>
                      </a:ext>
                    </a:extLst>
                  </p:cNvPr>
                  <p:cNvGrpSpPr/>
                  <p:nvPr/>
                </p:nvGrpSpPr>
                <p:grpSpPr>
                  <a:xfrm>
                    <a:off x="1997664" y="109331"/>
                    <a:ext cx="7686883" cy="6410740"/>
                    <a:chOff x="1997664" y="109331"/>
                    <a:chExt cx="7686883" cy="6410740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2739947B-3B02-4690-9A9B-D2C616AD1E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97664" y="109331"/>
                      <a:ext cx="7686883" cy="6410740"/>
                      <a:chOff x="1997664" y="109331"/>
                      <a:chExt cx="7686883" cy="6410740"/>
                    </a:xfrm>
                  </p:grpSpPr>
                  <p:grpSp>
                    <p:nvGrpSpPr>
                      <p:cNvPr id="2" name="Group 1">
                        <a:extLst>
                          <a:ext uri="{FF2B5EF4-FFF2-40B4-BE49-F238E27FC236}">
                            <a16:creationId xmlns:a16="http://schemas.microsoft.com/office/drawing/2014/main" id="{5C85C320-777D-4AA8-A997-2985D4136F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97664" y="109331"/>
                        <a:ext cx="7686883" cy="6410740"/>
                        <a:chOff x="1997664" y="109331"/>
                        <a:chExt cx="7686883" cy="6410740"/>
                      </a:xfrm>
                    </p:grpSpPr>
                    <p:pic>
                      <p:nvPicPr>
                        <p:cNvPr id="5" name="Picture 4">
                          <a:extLst>
                            <a:ext uri="{FF2B5EF4-FFF2-40B4-BE49-F238E27FC236}">
                              <a16:creationId xmlns:a16="http://schemas.microsoft.com/office/drawing/2014/main" id="{7F4DA449-2146-4E4C-8DE0-452C65744FA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7664" y="109331"/>
                          <a:ext cx="7686883" cy="641074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50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F77F6B6E-4816-460F-B2E5-624B144BA9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duotone>
                            <a:prstClr val="black"/>
                            <a:schemeClr val="accent1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219" y="443947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4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39EBA6E5-BC3D-4E60-AED4-FE139C17A5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2231" y="5390222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6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44531B1F-FF0B-48A1-BE63-7DA4AC81CF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0645" y="443946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E998FA28-7A3E-4135-AB20-4C88D0E438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5720" y="5141843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8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DFD7E99D-A56B-4F09-B002-AA45F1A10E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duotone>
                            <a:prstClr val="black"/>
                            <a:schemeClr val="accent1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5146" y="1573795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0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B5DF0D85-C94C-48D0-85CC-F5538B219B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duotone>
                            <a:prstClr val="black"/>
                            <a:schemeClr val="accent1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8941" y="5390222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1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7BBAF431-1AE2-4D3B-8F0A-12DA4B7F96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duotone>
                            <a:prstClr val="black"/>
                            <a:schemeClr val="accent1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7355" y="443946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2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531F2BBB-708E-401A-BF96-5D1B46C29B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duotone>
                            <a:prstClr val="black"/>
                            <a:schemeClr val="accent1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2430" y="5141843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13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275F9CAB-47CA-41C9-9170-B50BD0FDE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duotone>
                          <a:prstClr val="black"/>
                          <a:schemeClr val="accent4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5">
                                <a14:imgEffect>
                                  <a14:colorTemperature colorTemp="11200"/>
                                </a14:imgEffect>
                                <a14:imgEffect>
                                  <a14:brightnessContrast bright="4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056" y="4489984"/>
                        <a:ext cx="900238" cy="90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4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984E070A-EA7E-4586-B95A-DF8CAE14EB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chemeClr val="accent4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colorTemperature colorTemp="11200"/>
                              </a14:imgEffect>
                              <a14:imgEffect>
                                <a14:brightnessContrast bright="40000" contrast="4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12161" y="2864582"/>
                      <a:ext cx="900238" cy="9002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A6D92CD1-5EB8-44B5-A519-48A65D3D2B8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37514" y="3823266"/>
                      <a:ext cx="97200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sp>
                  <p:nvSpPr>
                    <p:cNvPr id="2048" name="Freeform: Shape 2047">
                      <a:extLst>
                        <a:ext uri="{FF2B5EF4-FFF2-40B4-BE49-F238E27FC236}">
                          <a16:creationId xmlns:a16="http://schemas.microsoft.com/office/drawing/2014/main" id="{5B30C347-B075-4EF8-95B7-2451A2EA3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7514" y="3551583"/>
                      <a:ext cx="1066798" cy="1378225"/>
                    </a:xfrm>
                    <a:custGeom>
                      <a:avLst/>
                      <a:gdLst>
                        <a:gd name="connsiteX0" fmla="*/ 195903 w 490812"/>
                        <a:gd name="connsiteY0" fmla="*/ 1665356 h 1665356"/>
                        <a:gd name="connsiteX1" fmla="*/ 487450 w 490812"/>
                        <a:gd name="connsiteY1" fmla="*/ 896730 h 1665356"/>
                        <a:gd name="connsiteX2" fmla="*/ 23624 w 490812"/>
                        <a:gd name="connsiteY2" fmla="*/ 61843 h 1665356"/>
                        <a:gd name="connsiteX3" fmla="*/ 63381 w 490812"/>
                        <a:gd name="connsiteY3" fmla="*/ 61843 h 1665356"/>
                        <a:gd name="connsiteX4" fmla="*/ 63381 w 490812"/>
                        <a:gd name="connsiteY4" fmla="*/ 61843 h 16653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0812" h="1665356">
                          <a:moveTo>
                            <a:pt x="195903" y="1665356"/>
                          </a:moveTo>
                          <a:cubicBezTo>
                            <a:pt x="356033" y="1414669"/>
                            <a:pt x="516163" y="1163982"/>
                            <a:pt x="487450" y="896730"/>
                          </a:cubicBezTo>
                          <a:cubicBezTo>
                            <a:pt x="458737" y="629478"/>
                            <a:pt x="94302" y="200991"/>
                            <a:pt x="23624" y="61843"/>
                          </a:cubicBezTo>
                          <a:cubicBezTo>
                            <a:pt x="-47054" y="-77305"/>
                            <a:pt x="63381" y="61843"/>
                            <a:pt x="63381" y="61843"/>
                          </a:cubicBezTo>
                          <a:lnTo>
                            <a:pt x="63381" y="61843"/>
                          </a:lnTo>
                        </a:path>
                      </a:pathLst>
                    </a:custGeom>
                    <a:noFill/>
                    <a:ln w="76200">
                      <a:solidFill>
                        <a:schemeClr val="tx1"/>
                      </a:solidFill>
                      <a:prstDash val="sysDot"/>
                    </a:ln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</p:grpSp>
              <p:pic>
                <p:nvPicPr>
                  <p:cNvPr id="18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B20F47EC-DB6F-4F09-A73E-AD9879AFD4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38056" y="1971615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CCE0BAB6-16D2-40CE-AA93-D55E1E637ECA}"/>
                      </a:ext>
                    </a:extLst>
                  </p:cNvPr>
                  <p:cNvSpPr/>
                  <p:nvPr/>
                </p:nvSpPr>
                <p:spPr>
                  <a:xfrm>
                    <a:off x="7156173" y="2584173"/>
                    <a:ext cx="79513" cy="609601"/>
                  </a:xfrm>
                  <a:custGeom>
                    <a:avLst/>
                    <a:gdLst>
                      <a:gd name="connsiteX0" fmla="*/ 195903 w 490812"/>
                      <a:gd name="connsiteY0" fmla="*/ 1665356 h 1665356"/>
                      <a:gd name="connsiteX1" fmla="*/ 487450 w 490812"/>
                      <a:gd name="connsiteY1" fmla="*/ 896730 h 1665356"/>
                      <a:gd name="connsiteX2" fmla="*/ 23624 w 490812"/>
                      <a:gd name="connsiteY2" fmla="*/ 61843 h 1665356"/>
                      <a:gd name="connsiteX3" fmla="*/ 63381 w 490812"/>
                      <a:gd name="connsiteY3" fmla="*/ 61843 h 1665356"/>
                      <a:gd name="connsiteX4" fmla="*/ 63381 w 490812"/>
                      <a:gd name="connsiteY4" fmla="*/ 61843 h 166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812" h="1665356">
                        <a:moveTo>
                          <a:pt x="195903" y="1665356"/>
                        </a:moveTo>
                        <a:cubicBezTo>
                          <a:pt x="356033" y="1414669"/>
                          <a:pt x="516163" y="1163982"/>
                          <a:pt x="487450" y="896730"/>
                        </a:cubicBezTo>
                        <a:cubicBezTo>
                          <a:pt x="458737" y="629478"/>
                          <a:pt x="94302" y="200991"/>
                          <a:pt x="23624" y="61843"/>
                        </a:cubicBezTo>
                        <a:cubicBezTo>
                          <a:pt x="-47054" y="-77305"/>
                          <a:pt x="63381" y="61843"/>
                          <a:pt x="63381" y="61843"/>
                        </a:cubicBezTo>
                        <a:lnTo>
                          <a:pt x="63381" y="61843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  <a:prstDash val="sysDot"/>
                  </a:ln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pic>
              <p:nvPicPr>
                <p:cNvPr id="21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9FEBB726-950C-4C81-9B25-C530926B9B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7622" y="2743655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63A2E1B-96FA-44E6-9CF4-72B3DCEEB82E}"/>
                    </a:ext>
                  </a:extLst>
                </p:cNvPr>
                <p:cNvSpPr/>
                <p:nvPr/>
              </p:nvSpPr>
              <p:spPr>
                <a:xfrm rot="14851227" flipV="1">
                  <a:off x="4849003" y="744135"/>
                  <a:ext cx="1132014" cy="3060637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24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CCAF29CF-A5B3-47F0-9D7F-9A613A03B1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7351" y="4631863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C54AF3-E049-4F59-B6A5-DD4E19A3788C}"/>
                  </a:ext>
                </a:extLst>
              </p:cNvPr>
              <p:cNvSpPr/>
              <p:nvPr/>
            </p:nvSpPr>
            <p:spPr>
              <a:xfrm rot="10167879" flipV="1">
                <a:off x="3560621" y="3342161"/>
                <a:ext cx="295350" cy="1591435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27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CB9BBE58-C2B1-4F19-823A-4B51194F6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899" y="716212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EA62D806-1B82-49BA-BCAD-0682CD73B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899" y="716212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1CE51BA-54C5-4E2E-852C-2943F9219497}"/>
                </a:ext>
              </a:extLst>
            </p:cNvPr>
            <p:cNvSpPr/>
            <p:nvPr/>
          </p:nvSpPr>
          <p:spPr>
            <a:xfrm rot="12983221" flipV="1">
              <a:off x="2693732" y="-610896"/>
              <a:ext cx="4977288" cy="6265400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2579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04ED5A3-AEA8-4D37-8C14-7E4017D4B104}"/>
              </a:ext>
            </a:extLst>
          </p:cNvPr>
          <p:cNvGrpSpPr/>
          <p:nvPr/>
        </p:nvGrpSpPr>
        <p:grpSpPr>
          <a:xfrm>
            <a:off x="1997664" y="-610896"/>
            <a:ext cx="7686883" cy="7130967"/>
            <a:chOff x="1997664" y="-610896"/>
            <a:chExt cx="7686883" cy="71309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75C9DD2-C7D4-4A13-94E2-E8588D8C9CCA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B7D061E-84A3-450B-9153-811FF928C31A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5DA4EC4-9D3A-4629-8DBE-ABFB8C4E5D0A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445A2E1F-61D5-464F-8625-89A0158ED252}"/>
                      </a:ext>
                    </a:extLst>
                  </p:cNvPr>
                  <p:cNvGrpSpPr/>
                  <p:nvPr/>
                </p:nvGrpSpPr>
                <p:grpSpPr>
                  <a:xfrm>
                    <a:off x="1997664" y="109331"/>
                    <a:ext cx="7686883" cy="6410740"/>
                    <a:chOff x="1997664" y="109331"/>
                    <a:chExt cx="7686883" cy="6410740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2064D0C2-9A6D-43AA-960E-B4BEE5B47C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97664" y="109331"/>
                      <a:ext cx="7686883" cy="6410740"/>
                      <a:chOff x="1997664" y="109331"/>
                      <a:chExt cx="7686883" cy="6410740"/>
                    </a:xfrm>
                  </p:grpSpPr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9CC665E0-F8A7-46A6-AD65-CF726A5660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97664" y="109331"/>
                        <a:ext cx="7686883" cy="6410740"/>
                        <a:chOff x="1997664" y="109331"/>
                        <a:chExt cx="7686883" cy="6410740"/>
                      </a:xfrm>
                    </p:grpSpPr>
                    <p:pic>
                      <p:nvPicPr>
                        <p:cNvPr id="5" name="Picture 4">
                          <a:extLst>
                            <a:ext uri="{FF2B5EF4-FFF2-40B4-BE49-F238E27FC236}">
                              <a16:creationId xmlns:a16="http://schemas.microsoft.com/office/drawing/2014/main" id="{7F4DA449-2146-4E4C-8DE0-452C65744FA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7664" y="109331"/>
                          <a:ext cx="7686883" cy="641074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50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F77F6B6E-4816-460F-B2E5-624B144BA9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219" y="443947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4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39EBA6E5-BC3D-4E60-AED4-FE139C17A5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2231" y="5390222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6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44531B1F-FF0B-48A1-BE63-7DA4AC81CF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0645" y="443946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E998FA28-7A3E-4135-AB20-4C88D0E438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5720" y="5141843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8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DFD7E99D-A56B-4F09-B002-AA45F1A10E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5146" y="1573795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0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B5DF0D85-C94C-48D0-85CC-F5538B219B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8941" y="5390222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1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7BBAF431-1AE2-4D3B-8F0A-12DA4B7F96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7355" y="443946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2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531F2BBB-708E-401A-BF96-5D1B46C29B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2430" y="5141843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13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6BA6ABFF-A3DF-4DBC-A815-A46C34FCD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duotone>
                          <a:prstClr val="black"/>
                          <a:schemeClr val="accent4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5">
                                <a14:imgEffect>
                                  <a14:colorTemperature colorTemp="11200"/>
                                </a14:imgEffect>
                                <a14:imgEffect>
                                  <a14:brightnessContrast bright="4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056" y="4489984"/>
                        <a:ext cx="900238" cy="90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4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8A15F824-667F-4FDF-8B17-201FC61F26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chemeClr val="accent4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colorTemperature colorTemp="11200"/>
                              </a14:imgEffect>
                              <a14:imgEffect>
                                <a14:brightnessContrast bright="40000" contrast="4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12161" y="2864582"/>
                      <a:ext cx="900238" cy="9002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" name="Freeform: Shape 14">
                      <a:extLst>
                        <a:ext uri="{FF2B5EF4-FFF2-40B4-BE49-F238E27FC236}">
                          <a16:creationId xmlns:a16="http://schemas.microsoft.com/office/drawing/2014/main" id="{4E419C61-A734-4CFB-9EC0-3EA9A1B47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7514" y="3551583"/>
                      <a:ext cx="1066798" cy="1378225"/>
                    </a:xfrm>
                    <a:custGeom>
                      <a:avLst/>
                      <a:gdLst>
                        <a:gd name="connsiteX0" fmla="*/ 195903 w 490812"/>
                        <a:gd name="connsiteY0" fmla="*/ 1665356 h 1665356"/>
                        <a:gd name="connsiteX1" fmla="*/ 487450 w 490812"/>
                        <a:gd name="connsiteY1" fmla="*/ 896730 h 1665356"/>
                        <a:gd name="connsiteX2" fmla="*/ 23624 w 490812"/>
                        <a:gd name="connsiteY2" fmla="*/ 61843 h 1665356"/>
                        <a:gd name="connsiteX3" fmla="*/ 63381 w 490812"/>
                        <a:gd name="connsiteY3" fmla="*/ 61843 h 1665356"/>
                        <a:gd name="connsiteX4" fmla="*/ 63381 w 490812"/>
                        <a:gd name="connsiteY4" fmla="*/ 61843 h 16653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0812" h="1665356">
                          <a:moveTo>
                            <a:pt x="195903" y="1665356"/>
                          </a:moveTo>
                          <a:cubicBezTo>
                            <a:pt x="356033" y="1414669"/>
                            <a:pt x="516163" y="1163982"/>
                            <a:pt x="487450" y="896730"/>
                          </a:cubicBezTo>
                          <a:cubicBezTo>
                            <a:pt x="458737" y="629478"/>
                            <a:pt x="94302" y="200991"/>
                            <a:pt x="23624" y="61843"/>
                          </a:cubicBezTo>
                          <a:cubicBezTo>
                            <a:pt x="-47054" y="-77305"/>
                            <a:pt x="63381" y="61843"/>
                            <a:pt x="63381" y="61843"/>
                          </a:cubicBezTo>
                          <a:lnTo>
                            <a:pt x="63381" y="61843"/>
                          </a:lnTo>
                        </a:path>
                      </a:pathLst>
                    </a:custGeom>
                    <a:noFill/>
                    <a:ln w="76200">
                      <a:solidFill>
                        <a:schemeClr val="tx1"/>
                      </a:solidFill>
                      <a:prstDash val="sysDot"/>
                    </a:ln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</p:grpSp>
              <p:pic>
                <p:nvPicPr>
                  <p:cNvPr id="17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AC99A224-334D-46AF-9E47-08ACDFD2B9A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38056" y="1971615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B6C7DB16-CD0D-41C9-969C-EB84F7AE77A6}"/>
                      </a:ext>
                    </a:extLst>
                  </p:cNvPr>
                  <p:cNvSpPr/>
                  <p:nvPr/>
                </p:nvSpPr>
                <p:spPr>
                  <a:xfrm>
                    <a:off x="7156173" y="2584173"/>
                    <a:ext cx="79513" cy="609601"/>
                  </a:xfrm>
                  <a:custGeom>
                    <a:avLst/>
                    <a:gdLst>
                      <a:gd name="connsiteX0" fmla="*/ 195903 w 490812"/>
                      <a:gd name="connsiteY0" fmla="*/ 1665356 h 1665356"/>
                      <a:gd name="connsiteX1" fmla="*/ 487450 w 490812"/>
                      <a:gd name="connsiteY1" fmla="*/ 896730 h 1665356"/>
                      <a:gd name="connsiteX2" fmla="*/ 23624 w 490812"/>
                      <a:gd name="connsiteY2" fmla="*/ 61843 h 1665356"/>
                      <a:gd name="connsiteX3" fmla="*/ 63381 w 490812"/>
                      <a:gd name="connsiteY3" fmla="*/ 61843 h 1665356"/>
                      <a:gd name="connsiteX4" fmla="*/ 63381 w 490812"/>
                      <a:gd name="connsiteY4" fmla="*/ 61843 h 166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812" h="1665356">
                        <a:moveTo>
                          <a:pt x="195903" y="1665356"/>
                        </a:moveTo>
                        <a:cubicBezTo>
                          <a:pt x="356033" y="1414669"/>
                          <a:pt x="516163" y="1163982"/>
                          <a:pt x="487450" y="896730"/>
                        </a:cubicBezTo>
                        <a:cubicBezTo>
                          <a:pt x="458737" y="629478"/>
                          <a:pt x="94302" y="200991"/>
                          <a:pt x="23624" y="61843"/>
                        </a:cubicBezTo>
                        <a:cubicBezTo>
                          <a:pt x="-47054" y="-77305"/>
                          <a:pt x="63381" y="61843"/>
                          <a:pt x="63381" y="61843"/>
                        </a:cubicBezTo>
                        <a:lnTo>
                          <a:pt x="63381" y="61843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  <a:prstDash val="sysDot"/>
                  </a:ln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pic>
              <p:nvPicPr>
                <p:cNvPr id="20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1C4714AC-6778-467C-BF40-12543FEFF5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7622" y="2743655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4E9AE9F3-39B0-4BE3-9236-3388D148BCCF}"/>
                    </a:ext>
                  </a:extLst>
                </p:cNvPr>
                <p:cNvSpPr/>
                <p:nvPr/>
              </p:nvSpPr>
              <p:spPr>
                <a:xfrm rot="14851227" flipV="1">
                  <a:off x="4849003" y="744135"/>
                  <a:ext cx="1132014" cy="3060637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23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25ED65A5-C217-4810-A3E7-C07C0333C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7351" y="4631863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0C1F821-8BC6-45BB-8270-DF5E43E1BDC1}"/>
                  </a:ext>
                </a:extLst>
              </p:cNvPr>
              <p:cNvSpPr/>
              <p:nvPr/>
            </p:nvSpPr>
            <p:spPr>
              <a:xfrm rot="10167879" flipV="1">
                <a:off x="3560621" y="3342161"/>
                <a:ext cx="295350" cy="1591435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26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35B23959-979B-4D01-8B66-01C4CB81C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899" y="716212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F25AA737-0609-49AC-A2D8-FBC30205D7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899" y="716212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7B8906-1DF2-4D65-B2C6-04B875561E10}"/>
                </a:ext>
              </a:extLst>
            </p:cNvPr>
            <p:cNvSpPr/>
            <p:nvPr/>
          </p:nvSpPr>
          <p:spPr>
            <a:xfrm rot="12983221" flipV="1">
              <a:off x="2693732" y="-610896"/>
              <a:ext cx="4977288" cy="6265400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61613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DEE50D8-543E-4A6E-9250-E2105D657106}"/>
              </a:ext>
            </a:extLst>
          </p:cNvPr>
          <p:cNvGrpSpPr/>
          <p:nvPr/>
        </p:nvGrpSpPr>
        <p:grpSpPr>
          <a:xfrm>
            <a:off x="1997664" y="-610896"/>
            <a:ext cx="7686883" cy="7130967"/>
            <a:chOff x="1997664" y="-610896"/>
            <a:chExt cx="7686883" cy="71309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8D73901-5205-42EC-A180-5F02D32FC5AE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221C831-FDD7-4E17-8CAB-171A18A3C353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94CFA0B3-5507-41E3-90D4-7BF8F717E469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6C5AE1AA-FCBB-4032-B88A-B274F915BFF0}"/>
                      </a:ext>
                    </a:extLst>
                  </p:cNvPr>
                  <p:cNvGrpSpPr/>
                  <p:nvPr/>
                </p:nvGrpSpPr>
                <p:grpSpPr>
                  <a:xfrm>
                    <a:off x="1997664" y="109331"/>
                    <a:ext cx="7686883" cy="6410740"/>
                    <a:chOff x="1997664" y="109331"/>
                    <a:chExt cx="7686883" cy="6410740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AE7B1BBF-88FE-4244-BDB7-1807D1AF25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97664" y="109331"/>
                      <a:ext cx="7686883" cy="6410740"/>
                      <a:chOff x="1997664" y="109331"/>
                      <a:chExt cx="7686883" cy="6410740"/>
                    </a:xfrm>
                  </p:grpSpPr>
                  <p:pic>
                    <p:nvPicPr>
                      <p:cNvPr id="5" name="Picture 4">
                        <a:extLst>
                          <a:ext uri="{FF2B5EF4-FFF2-40B4-BE49-F238E27FC236}">
                            <a16:creationId xmlns:a16="http://schemas.microsoft.com/office/drawing/2014/main" id="{7F4DA449-2146-4E4C-8DE0-452C65744F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97664" y="109331"/>
                        <a:ext cx="7686883" cy="641074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50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F77F6B6E-4816-460F-B2E5-624B144BA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219" y="443947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39EBA6E5-BC3D-4E60-AED4-FE139C17A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231" y="5390222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6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44531B1F-FF0B-48A1-BE63-7DA4AC81C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645" y="443946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7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E998FA28-7A3E-4135-AB20-4C88D0E43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720" y="5141843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8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DFD7E99D-A56B-4F09-B002-AA45F1A10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5146" y="1573795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0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B5DF0D85-C94C-48D0-85CC-F5538B219B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8941" y="5390222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1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7BBAF431-1AE2-4D3B-8F0A-12DA4B7F9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355" y="443946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2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531F2BBB-708E-401A-BF96-5D1B46C29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430" y="5141843"/>
                        <a:ext cx="1129849" cy="112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E1CC6F3B-74E4-4E46-A81D-F12BFC7F7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duotone>
                          <a:prstClr val="black"/>
                          <a:schemeClr val="accent4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5">
                                <a14:imgEffect>
                                  <a14:colorTemperature colorTemp="11200"/>
                                </a14:imgEffect>
                                <a14:imgEffect>
                                  <a14:brightnessContrast bright="4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056" y="4489984"/>
                        <a:ext cx="900238" cy="90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4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8BF17F7E-AFEB-4D73-8BE1-A192A9977D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chemeClr val="accent4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colorTemperature colorTemp="11200"/>
                              </a14:imgEffect>
                              <a14:imgEffect>
                                <a14:brightnessContrast bright="40000" contrast="4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12161" y="2864582"/>
                      <a:ext cx="900238" cy="9002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" name="Freeform: Shape 14">
                      <a:extLst>
                        <a:ext uri="{FF2B5EF4-FFF2-40B4-BE49-F238E27FC236}">
                          <a16:creationId xmlns:a16="http://schemas.microsoft.com/office/drawing/2014/main" id="{BBE62116-8E25-4021-8486-6D61B3894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7514" y="3551583"/>
                      <a:ext cx="1066798" cy="1378225"/>
                    </a:xfrm>
                    <a:custGeom>
                      <a:avLst/>
                      <a:gdLst>
                        <a:gd name="connsiteX0" fmla="*/ 195903 w 490812"/>
                        <a:gd name="connsiteY0" fmla="*/ 1665356 h 1665356"/>
                        <a:gd name="connsiteX1" fmla="*/ 487450 w 490812"/>
                        <a:gd name="connsiteY1" fmla="*/ 896730 h 1665356"/>
                        <a:gd name="connsiteX2" fmla="*/ 23624 w 490812"/>
                        <a:gd name="connsiteY2" fmla="*/ 61843 h 1665356"/>
                        <a:gd name="connsiteX3" fmla="*/ 63381 w 490812"/>
                        <a:gd name="connsiteY3" fmla="*/ 61843 h 1665356"/>
                        <a:gd name="connsiteX4" fmla="*/ 63381 w 490812"/>
                        <a:gd name="connsiteY4" fmla="*/ 61843 h 16653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0812" h="1665356">
                          <a:moveTo>
                            <a:pt x="195903" y="1665356"/>
                          </a:moveTo>
                          <a:cubicBezTo>
                            <a:pt x="356033" y="1414669"/>
                            <a:pt x="516163" y="1163982"/>
                            <a:pt x="487450" y="896730"/>
                          </a:cubicBezTo>
                          <a:cubicBezTo>
                            <a:pt x="458737" y="629478"/>
                            <a:pt x="94302" y="200991"/>
                            <a:pt x="23624" y="61843"/>
                          </a:cubicBezTo>
                          <a:cubicBezTo>
                            <a:pt x="-47054" y="-77305"/>
                            <a:pt x="63381" y="61843"/>
                            <a:pt x="63381" y="61843"/>
                          </a:cubicBezTo>
                          <a:lnTo>
                            <a:pt x="63381" y="61843"/>
                          </a:lnTo>
                        </a:path>
                      </a:pathLst>
                    </a:custGeom>
                    <a:noFill/>
                    <a:ln w="76200">
                      <a:solidFill>
                        <a:schemeClr val="tx1"/>
                      </a:solidFill>
                      <a:prstDash val="sysDot"/>
                    </a:ln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</p:grpSp>
              <p:pic>
                <p:nvPicPr>
                  <p:cNvPr id="16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BCD30D9B-8C59-413A-BE44-98F567B78AC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38056" y="1971615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43ECC16B-63A2-47AD-A2CF-EAE31F8CEB8E}"/>
                      </a:ext>
                    </a:extLst>
                  </p:cNvPr>
                  <p:cNvSpPr/>
                  <p:nvPr/>
                </p:nvSpPr>
                <p:spPr>
                  <a:xfrm>
                    <a:off x="7156173" y="2584173"/>
                    <a:ext cx="79513" cy="609601"/>
                  </a:xfrm>
                  <a:custGeom>
                    <a:avLst/>
                    <a:gdLst>
                      <a:gd name="connsiteX0" fmla="*/ 195903 w 490812"/>
                      <a:gd name="connsiteY0" fmla="*/ 1665356 h 1665356"/>
                      <a:gd name="connsiteX1" fmla="*/ 487450 w 490812"/>
                      <a:gd name="connsiteY1" fmla="*/ 896730 h 1665356"/>
                      <a:gd name="connsiteX2" fmla="*/ 23624 w 490812"/>
                      <a:gd name="connsiteY2" fmla="*/ 61843 h 1665356"/>
                      <a:gd name="connsiteX3" fmla="*/ 63381 w 490812"/>
                      <a:gd name="connsiteY3" fmla="*/ 61843 h 1665356"/>
                      <a:gd name="connsiteX4" fmla="*/ 63381 w 490812"/>
                      <a:gd name="connsiteY4" fmla="*/ 61843 h 166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812" h="1665356">
                        <a:moveTo>
                          <a:pt x="195903" y="1665356"/>
                        </a:moveTo>
                        <a:cubicBezTo>
                          <a:pt x="356033" y="1414669"/>
                          <a:pt x="516163" y="1163982"/>
                          <a:pt x="487450" y="896730"/>
                        </a:cubicBezTo>
                        <a:cubicBezTo>
                          <a:pt x="458737" y="629478"/>
                          <a:pt x="94302" y="200991"/>
                          <a:pt x="23624" y="61843"/>
                        </a:cubicBezTo>
                        <a:cubicBezTo>
                          <a:pt x="-47054" y="-77305"/>
                          <a:pt x="63381" y="61843"/>
                          <a:pt x="63381" y="61843"/>
                        </a:cubicBezTo>
                        <a:lnTo>
                          <a:pt x="63381" y="61843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  <a:prstDash val="sysDot"/>
                  </a:ln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pic>
              <p:nvPicPr>
                <p:cNvPr id="19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4F63F9A3-A249-4907-8ED1-5F5E99AB92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17622" y="2743655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2B69970-81CF-4CEC-9DD2-22A42C0D7DEC}"/>
                    </a:ext>
                  </a:extLst>
                </p:cNvPr>
                <p:cNvSpPr/>
                <p:nvPr/>
              </p:nvSpPr>
              <p:spPr>
                <a:xfrm rot="14851227" flipV="1">
                  <a:off x="4849003" y="744135"/>
                  <a:ext cx="1132014" cy="3060637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22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795CE047-1E8B-4F04-94E7-369874781D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7351" y="4631863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E26D63F-540A-429A-9217-DA0D3EA67CE3}"/>
                  </a:ext>
                </a:extLst>
              </p:cNvPr>
              <p:cNvSpPr/>
              <p:nvPr/>
            </p:nvSpPr>
            <p:spPr>
              <a:xfrm rot="10167879" flipV="1">
                <a:off x="3560621" y="3342161"/>
                <a:ext cx="295350" cy="1591435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25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497374D0-2E64-4BDC-856A-A7AD9AFC90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899" y="716212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0DFA8F2A-DF18-4851-A890-63BF07D2B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899" y="716212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316B4F-BBBF-43D2-80A9-4EC7585540D2}"/>
                </a:ext>
              </a:extLst>
            </p:cNvPr>
            <p:cNvSpPr/>
            <p:nvPr/>
          </p:nvSpPr>
          <p:spPr>
            <a:xfrm rot="12983221" flipV="1">
              <a:off x="2693732" y="-610896"/>
              <a:ext cx="4977288" cy="6265400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826A79C8-80B9-4D11-A831-ED8C7B964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18" y="4331740"/>
            <a:ext cx="530839" cy="5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3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177B938-8C94-45EA-A23D-739CDE09C850}"/>
              </a:ext>
            </a:extLst>
          </p:cNvPr>
          <p:cNvGrpSpPr/>
          <p:nvPr/>
        </p:nvGrpSpPr>
        <p:grpSpPr>
          <a:xfrm>
            <a:off x="1997663" y="-610896"/>
            <a:ext cx="7702843" cy="7130967"/>
            <a:chOff x="1997663" y="-610896"/>
            <a:chExt cx="7702843" cy="713096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EE50D8-543E-4A6E-9250-E2105D657106}"/>
                </a:ext>
              </a:extLst>
            </p:cNvPr>
            <p:cNvGrpSpPr/>
            <p:nvPr/>
          </p:nvGrpSpPr>
          <p:grpSpPr>
            <a:xfrm>
              <a:off x="1997664" y="-610896"/>
              <a:ext cx="7686883" cy="7130967"/>
              <a:chOff x="1997664" y="-610896"/>
              <a:chExt cx="7686883" cy="713096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8D73901-5205-42EC-A180-5F02D32FC5AE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221C831-FDD7-4E17-8CAB-171A18A3C353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94CFA0B3-5507-41E3-90D4-7BF8F717E469}"/>
                      </a:ext>
                    </a:extLst>
                  </p:cNvPr>
                  <p:cNvGrpSpPr/>
                  <p:nvPr/>
                </p:nvGrpSpPr>
                <p:grpSpPr>
                  <a:xfrm>
                    <a:off x="1997664" y="109331"/>
                    <a:ext cx="7686883" cy="6410740"/>
                    <a:chOff x="1997664" y="109331"/>
                    <a:chExt cx="7686883" cy="6410740"/>
                  </a:xfrm>
                </p:grpSpPr>
                <p:grpSp>
                  <p:nvGrpSpPr>
                    <p:cNvPr id="2" name="Group 1">
                      <a:extLst>
                        <a:ext uri="{FF2B5EF4-FFF2-40B4-BE49-F238E27FC236}">
                          <a16:creationId xmlns:a16="http://schemas.microsoft.com/office/drawing/2014/main" id="{6C5AE1AA-FCBB-4032-B88A-B274F915BF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97664" y="109331"/>
                      <a:ext cx="7686883" cy="6410740"/>
                      <a:chOff x="1997664" y="109331"/>
                      <a:chExt cx="7686883" cy="6410740"/>
                    </a:xfrm>
                  </p:grpSpPr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AE7B1BBF-88FE-4244-BDB7-1807D1AF25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97664" y="109331"/>
                        <a:ext cx="7686883" cy="6410740"/>
                        <a:chOff x="1997664" y="109331"/>
                        <a:chExt cx="7686883" cy="6410740"/>
                      </a:xfrm>
                    </p:grpSpPr>
                    <p:pic>
                      <p:nvPicPr>
                        <p:cNvPr id="5" name="Picture 4">
                          <a:extLst>
                            <a:ext uri="{FF2B5EF4-FFF2-40B4-BE49-F238E27FC236}">
                              <a16:creationId xmlns:a16="http://schemas.microsoft.com/office/drawing/2014/main" id="{7F4DA449-2146-4E4C-8DE0-452C65744FA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7664" y="109331"/>
                          <a:ext cx="7686883" cy="641074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050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F77F6B6E-4816-460F-B2E5-624B144BA9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7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219" y="443947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4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39EBA6E5-BC3D-4E60-AED4-FE139C17A5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2231" y="5390222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6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44531B1F-FF0B-48A1-BE63-7DA4AC81CF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0645" y="443946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E998FA28-7A3E-4135-AB20-4C88D0E438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5720" y="5141843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8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DFD7E99D-A56B-4F09-B002-AA45F1A10E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7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5146" y="1573795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0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B5DF0D85-C94C-48D0-85CC-F5538B219B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7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8941" y="5390222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1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7BBAF431-1AE2-4D3B-8F0A-12DA4B7F96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7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7355" y="443946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2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531F2BBB-708E-401A-BF96-5D1B46C29B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7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2430" y="5141843"/>
                          <a:ext cx="1129849" cy="1129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3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E1CC6F3B-74E4-4E46-A81D-F12BFC7F7C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duotone>
                            <a:prstClr val="black"/>
                            <a:schemeClr val="accent4">
                              <a:tint val="45000"/>
                              <a:satMod val="400000"/>
                            </a:schemeClr>
                          </a:duotone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5">
                                  <a14:imgEffect>
                                    <a14:colorTemperature colorTemp="11200"/>
                                  </a14:imgEffect>
                                  <a14:imgEffect>
                                    <a14:brightnessContrast bright="40000" contrast="4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8056" y="4489984"/>
                          <a:ext cx="900238" cy="900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14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8BF17F7E-AFEB-4D73-8BE1-A192A9977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duotone>
                          <a:prstClr val="black"/>
                          <a:schemeClr val="accent4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5">
                                <a14:imgEffect>
                                  <a14:colorTemperature colorTemp="11200"/>
                                </a14:imgEffect>
                                <a14:imgEffect>
                                  <a14:brightnessContrast bright="4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2161" y="2864582"/>
                        <a:ext cx="900238" cy="90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Freeform: Shape 14">
                        <a:extLst>
                          <a:ext uri="{FF2B5EF4-FFF2-40B4-BE49-F238E27FC236}">
                            <a16:creationId xmlns:a16="http://schemas.microsoft.com/office/drawing/2014/main" id="{BBE62116-8E25-4021-8486-6D61B3894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7514" y="3551583"/>
                        <a:ext cx="1066798" cy="1378225"/>
                      </a:xfrm>
                      <a:custGeom>
                        <a:avLst/>
                        <a:gdLst>
                          <a:gd name="connsiteX0" fmla="*/ 195903 w 490812"/>
                          <a:gd name="connsiteY0" fmla="*/ 1665356 h 1665356"/>
                          <a:gd name="connsiteX1" fmla="*/ 487450 w 490812"/>
                          <a:gd name="connsiteY1" fmla="*/ 896730 h 1665356"/>
                          <a:gd name="connsiteX2" fmla="*/ 23624 w 490812"/>
                          <a:gd name="connsiteY2" fmla="*/ 61843 h 1665356"/>
                          <a:gd name="connsiteX3" fmla="*/ 63381 w 490812"/>
                          <a:gd name="connsiteY3" fmla="*/ 61843 h 1665356"/>
                          <a:gd name="connsiteX4" fmla="*/ 63381 w 490812"/>
                          <a:gd name="connsiteY4" fmla="*/ 61843 h 16653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90812" h="1665356">
                            <a:moveTo>
                              <a:pt x="195903" y="1665356"/>
                            </a:moveTo>
                            <a:cubicBezTo>
                              <a:pt x="356033" y="1414669"/>
                              <a:pt x="516163" y="1163982"/>
                              <a:pt x="487450" y="896730"/>
                            </a:cubicBezTo>
                            <a:cubicBezTo>
                              <a:pt x="458737" y="629478"/>
                              <a:pt x="94302" y="200991"/>
                              <a:pt x="23624" y="61843"/>
                            </a:cubicBezTo>
                            <a:cubicBezTo>
                              <a:pt x="-47054" y="-77305"/>
                              <a:pt x="63381" y="61843"/>
                              <a:pt x="63381" y="61843"/>
                            </a:cubicBezTo>
                            <a:lnTo>
                              <a:pt x="63381" y="61843"/>
                            </a:lnTo>
                          </a:path>
                        </a:pathLst>
                      </a:custGeom>
                      <a:noFill/>
                      <a:ln w="76200">
                        <a:solidFill>
                          <a:schemeClr val="tx1"/>
                        </a:solidFill>
                        <a:prstDash val="sysDot"/>
                      </a:ln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pic>
                  <p:nvPicPr>
                    <p:cNvPr id="16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BCD30D9B-8C59-413A-BE44-98F567B78AC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chemeClr val="accent4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colorTemperature colorTemp="11200"/>
                              </a14:imgEffect>
                              <a14:imgEffect>
                                <a14:brightnessContrast bright="40000" contrast="4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638056" y="1971615"/>
                      <a:ext cx="900238" cy="9002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43ECC16B-63A2-47AD-A2CF-EAE31F8CE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6173" y="2584173"/>
                      <a:ext cx="79513" cy="609601"/>
                    </a:xfrm>
                    <a:custGeom>
                      <a:avLst/>
                      <a:gdLst>
                        <a:gd name="connsiteX0" fmla="*/ 195903 w 490812"/>
                        <a:gd name="connsiteY0" fmla="*/ 1665356 h 1665356"/>
                        <a:gd name="connsiteX1" fmla="*/ 487450 w 490812"/>
                        <a:gd name="connsiteY1" fmla="*/ 896730 h 1665356"/>
                        <a:gd name="connsiteX2" fmla="*/ 23624 w 490812"/>
                        <a:gd name="connsiteY2" fmla="*/ 61843 h 1665356"/>
                        <a:gd name="connsiteX3" fmla="*/ 63381 w 490812"/>
                        <a:gd name="connsiteY3" fmla="*/ 61843 h 1665356"/>
                        <a:gd name="connsiteX4" fmla="*/ 63381 w 490812"/>
                        <a:gd name="connsiteY4" fmla="*/ 61843 h 16653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0812" h="1665356">
                          <a:moveTo>
                            <a:pt x="195903" y="1665356"/>
                          </a:moveTo>
                          <a:cubicBezTo>
                            <a:pt x="356033" y="1414669"/>
                            <a:pt x="516163" y="1163982"/>
                            <a:pt x="487450" y="896730"/>
                          </a:cubicBezTo>
                          <a:cubicBezTo>
                            <a:pt x="458737" y="629478"/>
                            <a:pt x="94302" y="200991"/>
                            <a:pt x="23624" y="61843"/>
                          </a:cubicBezTo>
                          <a:cubicBezTo>
                            <a:pt x="-47054" y="-77305"/>
                            <a:pt x="63381" y="61843"/>
                            <a:pt x="63381" y="61843"/>
                          </a:cubicBezTo>
                          <a:lnTo>
                            <a:pt x="63381" y="61843"/>
                          </a:lnTo>
                        </a:path>
                      </a:pathLst>
                    </a:custGeom>
                    <a:noFill/>
                    <a:ln w="76200">
                      <a:solidFill>
                        <a:schemeClr val="tx1"/>
                      </a:solidFill>
                      <a:prstDash val="sysDot"/>
                    </a:ln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</p:grpSp>
              <p:pic>
                <p:nvPicPr>
                  <p:cNvPr id="19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4F63F9A3-A249-4907-8ED1-5F5E99AB92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17622" y="2743655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B69970-81CF-4CEC-9DD2-22A42C0D7DEC}"/>
                      </a:ext>
                    </a:extLst>
                  </p:cNvPr>
                  <p:cNvSpPr/>
                  <p:nvPr/>
                </p:nvSpPr>
                <p:spPr>
                  <a:xfrm rot="14851227" flipV="1">
                    <a:off x="4849003" y="744135"/>
                    <a:ext cx="1132014" cy="3060637"/>
                  </a:xfrm>
                  <a:custGeom>
                    <a:avLst/>
                    <a:gdLst>
                      <a:gd name="connsiteX0" fmla="*/ 195903 w 490812"/>
                      <a:gd name="connsiteY0" fmla="*/ 1665356 h 1665356"/>
                      <a:gd name="connsiteX1" fmla="*/ 487450 w 490812"/>
                      <a:gd name="connsiteY1" fmla="*/ 896730 h 1665356"/>
                      <a:gd name="connsiteX2" fmla="*/ 23624 w 490812"/>
                      <a:gd name="connsiteY2" fmla="*/ 61843 h 1665356"/>
                      <a:gd name="connsiteX3" fmla="*/ 63381 w 490812"/>
                      <a:gd name="connsiteY3" fmla="*/ 61843 h 1665356"/>
                      <a:gd name="connsiteX4" fmla="*/ 63381 w 490812"/>
                      <a:gd name="connsiteY4" fmla="*/ 61843 h 166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812" h="1665356">
                        <a:moveTo>
                          <a:pt x="195903" y="1665356"/>
                        </a:moveTo>
                        <a:cubicBezTo>
                          <a:pt x="356033" y="1414669"/>
                          <a:pt x="516163" y="1163982"/>
                          <a:pt x="487450" y="896730"/>
                        </a:cubicBezTo>
                        <a:cubicBezTo>
                          <a:pt x="458737" y="629478"/>
                          <a:pt x="94302" y="200991"/>
                          <a:pt x="23624" y="61843"/>
                        </a:cubicBezTo>
                        <a:cubicBezTo>
                          <a:pt x="-47054" y="-77305"/>
                          <a:pt x="63381" y="61843"/>
                          <a:pt x="63381" y="61843"/>
                        </a:cubicBezTo>
                        <a:lnTo>
                          <a:pt x="63381" y="61843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  <a:prstDash val="sysDot"/>
                  </a:ln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pic>
              <p:nvPicPr>
                <p:cNvPr id="22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795CE047-1E8B-4F04-94E7-369874781D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7351" y="4631863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E26D63F-540A-429A-9217-DA0D3EA67CE3}"/>
                    </a:ext>
                  </a:extLst>
                </p:cNvPr>
                <p:cNvSpPr/>
                <p:nvPr/>
              </p:nvSpPr>
              <p:spPr>
                <a:xfrm rot="10167879" flipV="1">
                  <a:off x="3560621" y="3342161"/>
                  <a:ext cx="295350" cy="1591435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25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497374D0-2E64-4BDC-856A-A7AD9AFC90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899" y="716212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0DFA8F2A-DF18-4851-A890-63BF07D2B7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899" y="716212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2316B4F-BBBF-43D2-80A9-4EC7585540D2}"/>
                  </a:ext>
                </a:extLst>
              </p:cNvPr>
              <p:cNvSpPr/>
              <p:nvPr/>
            </p:nvSpPr>
            <p:spPr>
              <a:xfrm rot="12983221" flipV="1">
                <a:off x="2693732" y="-610896"/>
                <a:ext cx="4977288" cy="6265400"/>
              </a:xfrm>
              <a:custGeom>
                <a:avLst/>
                <a:gdLst>
                  <a:gd name="connsiteX0" fmla="*/ 195903 w 490812"/>
                  <a:gd name="connsiteY0" fmla="*/ 1665356 h 1665356"/>
                  <a:gd name="connsiteX1" fmla="*/ 487450 w 490812"/>
                  <a:gd name="connsiteY1" fmla="*/ 896730 h 1665356"/>
                  <a:gd name="connsiteX2" fmla="*/ 23624 w 490812"/>
                  <a:gd name="connsiteY2" fmla="*/ 61843 h 1665356"/>
                  <a:gd name="connsiteX3" fmla="*/ 63381 w 490812"/>
                  <a:gd name="connsiteY3" fmla="*/ 61843 h 1665356"/>
                  <a:gd name="connsiteX4" fmla="*/ 63381 w 490812"/>
                  <a:gd name="connsiteY4" fmla="*/ 61843 h 16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812" h="1665356">
                    <a:moveTo>
                      <a:pt x="195903" y="1665356"/>
                    </a:moveTo>
                    <a:cubicBezTo>
                      <a:pt x="356033" y="1414669"/>
                      <a:pt x="516163" y="1163982"/>
                      <a:pt x="487450" y="896730"/>
                    </a:cubicBezTo>
                    <a:cubicBezTo>
                      <a:pt x="458737" y="629478"/>
                      <a:pt x="94302" y="200991"/>
                      <a:pt x="23624" y="61843"/>
                    </a:cubicBezTo>
                    <a:cubicBezTo>
                      <a:pt x="-47054" y="-77305"/>
                      <a:pt x="63381" y="61843"/>
                      <a:pt x="63381" y="61843"/>
                    </a:cubicBezTo>
                    <a:lnTo>
                      <a:pt x="63381" y="61843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26A79C8-80B9-4D11-A831-ED8C7B964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418" y="4331740"/>
              <a:ext cx="530839" cy="530839"/>
            </a:xfrm>
            <a:prstGeom prst="rect">
              <a:avLst/>
            </a:prstGeom>
          </p:spPr>
        </p:pic>
        <p:pic>
          <p:nvPicPr>
            <p:cNvPr id="3076" name="Picture 4" descr="Increíble Bosque Verde fondos de pantalla | Increíble Bosque Verde ...">
              <a:extLst>
                <a:ext uri="{FF2B5EF4-FFF2-40B4-BE49-F238E27FC236}">
                  <a16:creationId xmlns:a16="http://schemas.microsoft.com/office/drawing/2014/main" id="{BC3B10EE-59AB-4A5E-8B5B-C495C10CB8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843"/>
            <a:stretch/>
          </p:blipFill>
          <p:spPr bwMode="auto">
            <a:xfrm>
              <a:off x="1997663" y="82825"/>
              <a:ext cx="7702843" cy="6437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Lienzos: Charizard | Redbubble">
              <a:extLst>
                <a:ext uri="{FF2B5EF4-FFF2-40B4-BE49-F238E27FC236}">
                  <a16:creationId xmlns:a16="http://schemas.microsoft.com/office/drawing/2014/main" id="{0E38AB7D-E3FC-4E5B-B584-F8FC839683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500" b="87167" l="19667" r="83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2" t="8551" r="15567" b="13201"/>
            <a:stretch/>
          </p:blipFill>
          <p:spPr bwMode="auto">
            <a:xfrm>
              <a:off x="6918333" y="2954511"/>
              <a:ext cx="2680201" cy="3314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6B88D9-092F-4D4F-9E5C-53A0EADD9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50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682" y="217167"/>
              <a:ext cx="2603547" cy="2603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5500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C60DA0B-27F4-4ED3-AF15-47231DC084AB}"/>
              </a:ext>
            </a:extLst>
          </p:cNvPr>
          <p:cNvGrpSpPr/>
          <p:nvPr/>
        </p:nvGrpSpPr>
        <p:grpSpPr>
          <a:xfrm>
            <a:off x="1981705" y="-610896"/>
            <a:ext cx="7718801" cy="7130967"/>
            <a:chOff x="1981705" y="-610896"/>
            <a:chExt cx="7718801" cy="713096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177B938-8C94-45EA-A23D-739CDE09C850}"/>
                </a:ext>
              </a:extLst>
            </p:cNvPr>
            <p:cNvGrpSpPr/>
            <p:nvPr/>
          </p:nvGrpSpPr>
          <p:grpSpPr>
            <a:xfrm>
              <a:off x="1981705" y="-610896"/>
              <a:ext cx="7718801" cy="7130967"/>
              <a:chOff x="1981705" y="-610896"/>
              <a:chExt cx="7718801" cy="713096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EE50D8-543E-4A6E-9250-E2105D657106}"/>
                  </a:ext>
                </a:extLst>
              </p:cNvPr>
              <p:cNvGrpSpPr/>
              <p:nvPr/>
            </p:nvGrpSpPr>
            <p:grpSpPr>
              <a:xfrm>
                <a:off x="1997664" y="-610896"/>
                <a:ext cx="7686883" cy="7130967"/>
                <a:chOff x="1997664" y="-610896"/>
                <a:chExt cx="7686883" cy="713096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8D73901-5205-42EC-A180-5F02D32FC5AE}"/>
                    </a:ext>
                  </a:extLst>
                </p:cNvPr>
                <p:cNvGrpSpPr/>
                <p:nvPr/>
              </p:nvGrpSpPr>
              <p:grpSpPr>
                <a:xfrm>
                  <a:off x="1997664" y="109331"/>
                  <a:ext cx="7686883" cy="6410740"/>
                  <a:chOff x="1997664" y="109331"/>
                  <a:chExt cx="7686883" cy="6410740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221C831-FDD7-4E17-8CAB-171A18A3C353}"/>
                      </a:ext>
                    </a:extLst>
                  </p:cNvPr>
                  <p:cNvGrpSpPr/>
                  <p:nvPr/>
                </p:nvGrpSpPr>
                <p:grpSpPr>
                  <a:xfrm>
                    <a:off x="1997664" y="109331"/>
                    <a:ext cx="7686883" cy="6410740"/>
                    <a:chOff x="1997664" y="109331"/>
                    <a:chExt cx="7686883" cy="6410740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94CFA0B3-5507-41E3-90D4-7BF8F717E4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97664" y="109331"/>
                      <a:ext cx="7686883" cy="6410740"/>
                      <a:chOff x="1997664" y="109331"/>
                      <a:chExt cx="7686883" cy="6410740"/>
                    </a:xfrm>
                  </p:grpSpPr>
                  <p:grpSp>
                    <p:nvGrpSpPr>
                      <p:cNvPr id="2" name="Group 1">
                        <a:extLst>
                          <a:ext uri="{FF2B5EF4-FFF2-40B4-BE49-F238E27FC236}">
                            <a16:creationId xmlns:a16="http://schemas.microsoft.com/office/drawing/2014/main" id="{6C5AE1AA-FCBB-4032-B88A-B274F915BF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97664" y="109331"/>
                        <a:ext cx="7686883" cy="6410740"/>
                        <a:chOff x="1997664" y="109331"/>
                        <a:chExt cx="7686883" cy="6410740"/>
                      </a:xfrm>
                    </p:grpSpPr>
                    <p:grpSp>
                      <p:nvGrpSpPr>
                        <p:cNvPr id="9" name="Group 8">
                          <a:extLst>
                            <a:ext uri="{FF2B5EF4-FFF2-40B4-BE49-F238E27FC236}">
                              <a16:creationId xmlns:a16="http://schemas.microsoft.com/office/drawing/2014/main" id="{AE7B1BBF-88FE-4244-BDB7-1807D1AF25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7664" y="109331"/>
                          <a:ext cx="7686883" cy="6410740"/>
                          <a:chOff x="1997664" y="109331"/>
                          <a:chExt cx="7686883" cy="6410740"/>
                        </a:xfrm>
                      </p:grpSpPr>
                      <p:pic>
                        <p:nvPicPr>
                          <p:cNvPr id="5" name="Picture 4">
                            <a:extLst>
                              <a:ext uri="{FF2B5EF4-FFF2-40B4-BE49-F238E27FC236}">
                                <a16:creationId xmlns:a16="http://schemas.microsoft.com/office/drawing/2014/main" id="{7F4DA449-2146-4E4C-8DE0-452C65744FA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97664" y="109331"/>
                            <a:ext cx="7686883" cy="641074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50" name="Picture 2" descr="Imagenes De Destellos Transparent &amp; PNG Clipart Free Download - YAWD">
                            <a:extLst>
                              <a:ext uri="{FF2B5EF4-FFF2-40B4-BE49-F238E27FC236}">
                                <a16:creationId xmlns:a16="http://schemas.microsoft.com/office/drawing/2014/main" id="{F77F6B6E-4816-460F-B2E5-624B144BA9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lum bright="70000" contrast="-7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1219" y="443947"/>
                            <a:ext cx="1129849" cy="1129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4" name="Picture 2" descr="Imagenes De Destellos Transparent &amp; PNG Clipart Free Download - YAWD">
                            <a:extLst>
                              <a:ext uri="{FF2B5EF4-FFF2-40B4-BE49-F238E27FC236}">
                                <a16:creationId xmlns:a16="http://schemas.microsoft.com/office/drawing/2014/main" id="{39EBA6E5-BC3D-4E60-AED4-FE139C17A58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22231" y="5390222"/>
                            <a:ext cx="1129849" cy="1129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6" name="Picture 2" descr="Imagenes De Destellos Transparent &amp; PNG Clipart Free Download - YAWD">
                            <a:extLst>
                              <a:ext uri="{FF2B5EF4-FFF2-40B4-BE49-F238E27FC236}">
                                <a16:creationId xmlns:a16="http://schemas.microsoft.com/office/drawing/2014/main" id="{44531B1F-FF0B-48A1-BE63-7DA4AC81CFA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0645" y="443946"/>
                            <a:ext cx="1129849" cy="1129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7" name="Picture 2" descr="Imagenes De Destellos Transparent &amp; PNG Clipart Free Download - YAWD">
                            <a:extLst>
                              <a:ext uri="{FF2B5EF4-FFF2-40B4-BE49-F238E27FC236}">
                                <a16:creationId xmlns:a16="http://schemas.microsoft.com/office/drawing/2014/main" id="{E998FA28-7A3E-4135-AB20-4C88D0E438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5720" y="5141843"/>
                            <a:ext cx="1129849" cy="1129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8" name="Picture 2" descr="Imagenes De Destellos Transparent &amp; PNG Clipart Free Download - YAWD">
                            <a:extLst>
                              <a:ext uri="{FF2B5EF4-FFF2-40B4-BE49-F238E27FC236}">
                                <a16:creationId xmlns:a16="http://schemas.microsoft.com/office/drawing/2014/main" id="{DFD7E99D-A56B-4F09-B002-AA45F1A10E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lum bright="70000" contrast="-7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05146" y="1573795"/>
                            <a:ext cx="1129849" cy="1129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" name="Picture 2" descr="Imagenes De Destellos Transparent &amp; PNG Clipart Free Download - YAWD">
                            <a:extLst>
                              <a:ext uri="{FF2B5EF4-FFF2-40B4-BE49-F238E27FC236}">
                                <a16:creationId xmlns:a16="http://schemas.microsoft.com/office/drawing/2014/main" id="{B5DF0D85-C94C-48D0-85CC-F5538B219B5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lum bright="70000" contrast="-7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38941" y="5390222"/>
                            <a:ext cx="1129849" cy="1129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1" name="Picture 2" descr="Imagenes De Destellos Transparent &amp; PNG Clipart Free Download - YAWD">
                            <a:extLst>
                              <a:ext uri="{FF2B5EF4-FFF2-40B4-BE49-F238E27FC236}">
                                <a16:creationId xmlns:a16="http://schemas.microsoft.com/office/drawing/2014/main" id="{7BBAF431-1AE2-4D3B-8F0A-12DA4B7F967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lum bright="70000" contrast="-7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7355" y="443946"/>
                            <a:ext cx="1129849" cy="1129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2" name="Picture 2" descr="Imagenes De Destellos Transparent &amp; PNG Clipart Free Download - YAWD">
                            <a:extLst>
                              <a:ext uri="{FF2B5EF4-FFF2-40B4-BE49-F238E27FC236}">
                                <a16:creationId xmlns:a16="http://schemas.microsoft.com/office/drawing/2014/main" id="{531F2BBB-708E-401A-BF96-5D1B46C29B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lum bright="70000" contrast="-7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2430" y="5141843"/>
                            <a:ext cx="1129849" cy="1129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3" name="Picture 2" descr="Imagenes De Destellos Transparent &amp; PNG Clipart Free Download - YAWD">
                            <a:extLst>
                              <a:ext uri="{FF2B5EF4-FFF2-40B4-BE49-F238E27FC236}">
                                <a16:creationId xmlns:a16="http://schemas.microsoft.com/office/drawing/2014/main" id="{E1CC6F3B-74E4-4E46-A81D-F12BFC7F7C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duotone>
                              <a:prstClr val="black"/>
                              <a:schemeClr val="accent4">
                                <a:tint val="45000"/>
                                <a:satMod val="400000"/>
                              </a:schemeClr>
                            </a:duotone>
                            <a:extLst>
                              <a:ext uri="{BEBA8EAE-BF5A-486C-A8C5-ECC9F3942E4B}">
                                <a14:imgProps xmlns:a14="http://schemas.microsoft.com/office/drawing/2010/main">
                                  <a14:imgLayer r:embed="rId5">
                                    <a14:imgEffect>
                                      <a14:colorTemperature colorTemp="11200"/>
                                    </a14:imgEffect>
                                    <a14:imgEffect>
                                      <a14:brightnessContrast bright="40000" contrast="40000"/>
                                    </a14:imgEffect>
                                  </a14:imgLayer>
                                </a14:imgProps>
                              </a:ex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38056" y="4489984"/>
                            <a:ext cx="900238" cy="900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14" name="Picture 2" descr="Imagenes De Destellos Transparent &amp; PNG Clipart Free Download - YAWD">
                          <a:extLst>
                            <a:ext uri="{FF2B5EF4-FFF2-40B4-BE49-F238E27FC236}">
                              <a16:creationId xmlns:a16="http://schemas.microsoft.com/office/drawing/2014/main" id="{8BF17F7E-AFEB-4D73-8BE1-A192A9977D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duotone>
                            <a:prstClr val="black"/>
                            <a:schemeClr val="accent4">
                              <a:tint val="45000"/>
                              <a:satMod val="400000"/>
                            </a:schemeClr>
                          </a:duotone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5">
                                  <a14:imgEffect>
                                    <a14:colorTemperature colorTemp="11200"/>
                                  </a14:imgEffect>
                                  <a14:imgEffect>
                                    <a14:brightnessContrast bright="40000" contrast="4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2161" y="2864582"/>
                          <a:ext cx="900238" cy="900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sp>
                      <p:nvSpPr>
                        <p:cNvPr id="15" name="Freeform: Shape 14">
                          <a:extLst>
                            <a:ext uri="{FF2B5EF4-FFF2-40B4-BE49-F238E27FC236}">
                              <a16:creationId xmlns:a16="http://schemas.microsoft.com/office/drawing/2014/main" id="{BBE62116-8E25-4021-8486-6D61B3894B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37514" y="3551583"/>
                          <a:ext cx="1066798" cy="1378225"/>
                        </a:xfrm>
                        <a:custGeom>
                          <a:avLst/>
                          <a:gdLst>
                            <a:gd name="connsiteX0" fmla="*/ 195903 w 490812"/>
                            <a:gd name="connsiteY0" fmla="*/ 1665356 h 1665356"/>
                            <a:gd name="connsiteX1" fmla="*/ 487450 w 490812"/>
                            <a:gd name="connsiteY1" fmla="*/ 896730 h 1665356"/>
                            <a:gd name="connsiteX2" fmla="*/ 23624 w 490812"/>
                            <a:gd name="connsiteY2" fmla="*/ 61843 h 1665356"/>
                            <a:gd name="connsiteX3" fmla="*/ 63381 w 490812"/>
                            <a:gd name="connsiteY3" fmla="*/ 61843 h 1665356"/>
                            <a:gd name="connsiteX4" fmla="*/ 63381 w 490812"/>
                            <a:gd name="connsiteY4" fmla="*/ 61843 h 16653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490812" h="1665356">
                              <a:moveTo>
                                <a:pt x="195903" y="1665356"/>
                              </a:moveTo>
                              <a:cubicBezTo>
                                <a:pt x="356033" y="1414669"/>
                                <a:pt x="516163" y="1163982"/>
                                <a:pt x="487450" y="896730"/>
                              </a:cubicBezTo>
                              <a:cubicBezTo>
                                <a:pt x="458737" y="629478"/>
                                <a:pt x="94302" y="200991"/>
                                <a:pt x="23624" y="61843"/>
                              </a:cubicBezTo>
                              <a:cubicBezTo>
                                <a:pt x="-47054" y="-77305"/>
                                <a:pt x="63381" y="61843"/>
                                <a:pt x="63381" y="61843"/>
                              </a:cubicBezTo>
                              <a:lnTo>
                                <a:pt x="63381" y="61843"/>
                              </a:lnTo>
                            </a:path>
                          </a:pathLst>
                        </a:custGeom>
                        <a:noFill/>
                        <a:ln w="76200">
                          <a:solidFill>
                            <a:schemeClr val="tx1"/>
                          </a:solidFill>
                          <a:prstDash val="sysDot"/>
                        </a:ln>
                        <a:effectLst>
                          <a:glow rad="101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</p:grpSp>
                  <p:pic>
                    <p:nvPicPr>
                      <p:cNvPr id="16" name="Picture 2" descr="Imagenes De Destellos Transparent &amp; PNG Clipart Free Download - YAWD">
                        <a:extLst>
                          <a:ext uri="{FF2B5EF4-FFF2-40B4-BE49-F238E27FC236}">
                            <a16:creationId xmlns:a16="http://schemas.microsoft.com/office/drawing/2014/main" id="{BCD30D9B-8C59-413A-BE44-98F567B78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duotone>
                          <a:prstClr val="black"/>
                          <a:schemeClr val="accent4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5">
                                <a14:imgEffect>
                                  <a14:colorTemperature colorTemp="11200"/>
                                </a14:imgEffect>
                                <a14:imgEffect>
                                  <a14:brightnessContrast bright="4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056" y="1971615"/>
                        <a:ext cx="900238" cy="90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7" name="Freeform: Shape 16">
                        <a:extLst>
                          <a:ext uri="{FF2B5EF4-FFF2-40B4-BE49-F238E27FC236}">
                            <a16:creationId xmlns:a16="http://schemas.microsoft.com/office/drawing/2014/main" id="{43ECC16B-63A2-47AD-A2CF-EAE31F8CEB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56173" y="2584173"/>
                        <a:ext cx="79513" cy="609601"/>
                      </a:xfrm>
                      <a:custGeom>
                        <a:avLst/>
                        <a:gdLst>
                          <a:gd name="connsiteX0" fmla="*/ 195903 w 490812"/>
                          <a:gd name="connsiteY0" fmla="*/ 1665356 h 1665356"/>
                          <a:gd name="connsiteX1" fmla="*/ 487450 w 490812"/>
                          <a:gd name="connsiteY1" fmla="*/ 896730 h 1665356"/>
                          <a:gd name="connsiteX2" fmla="*/ 23624 w 490812"/>
                          <a:gd name="connsiteY2" fmla="*/ 61843 h 1665356"/>
                          <a:gd name="connsiteX3" fmla="*/ 63381 w 490812"/>
                          <a:gd name="connsiteY3" fmla="*/ 61843 h 1665356"/>
                          <a:gd name="connsiteX4" fmla="*/ 63381 w 490812"/>
                          <a:gd name="connsiteY4" fmla="*/ 61843 h 16653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90812" h="1665356">
                            <a:moveTo>
                              <a:pt x="195903" y="1665356"/>
                            </a:moveTo>
                            <a:cubicBezTo>
                              <a:pt x="356033" y="1414669"/>
                              <a:pt x="516163" y="1163982"/>
                              <a:pt x="487450" y="896730"/>
                            </a:cubicBezTo>
                            <a:cubicBezTo>
                              <a:pt x="458737" y="629478"/>
                              <a:pt x="94302" y="200991"/>
                              <a:pt x="23624" y="61843"/>
                            </a:cubicBezTo>
                            <a:cubicBezTo>
                              <a:pt x="-47054" y="-77305"/>
                              <a:pt x="63381" y="61843"/>
                              <a:pt x="63381" y="61843"/>
                            </a:cubicBezTo>
                            <a:lnTo>
                              <a:pt x="63381" y="61843"/>
                            </a:lnTo>
                          </a:path>
                        </a:pathLst>
                      </a:custGeom>
                      <a:noFill/>
                      <a:ln w="76200">
                        <a:solidFill>
                          <a:schemeClr val="tx1"/>
                        </a:solidFill>
                        <a:prstDash val="sysDot"/>
                      </a:ln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pic>
                  <p:nvPicPr>
                    <p:cNvPr id="19" name="Picture 2" descr="Imagenes De Destellos Transparent &amp; PNG Clipart Free Download - YAWD">
                      <a:extLst>
                        <a:ext uri="{FF2B5EF4-FFF2-40B4-BE49-F238E27FC236}">
                          <a16:creationId xmlns:a16="http://schemas.microsoft.com/office/drawing/2014/main" id="{4F63F9A3-A249-4907-8ED1-5F5E99AB92A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chemeClr val="accent4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colorTemperature colorTemp="11200"/>
                              </a14:imgEffect>
                              <a14:imgEffect>
                                <a14:brightnessContrast bright="40000" contrast="4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17622" y="2743655"/>
                      <a:ext cx="900238" cy="9002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52B69970-81CF-4CEC-9DD2-22A42C0D7DEC}"/>
                        </a:ext>
                      </a:extLst>
                    </p:cNvPr>
                    <p:cNvSpPr/>
                    <p:nvPr/>
                  </p:nvSpPr>
                  <p:spPr>
                    <a:xfrm rot="14851227" flipV="1">
                      <a:off x="4849003" y="744135"/>
                      <a:ext cx="1132014" cy="3060637"/>
                    </a:xfrm>
                    <a:custGeom>
                      <a:avLst/>
                      <a:gdLst>
                        <a:gd name="connsiteX0" fmla="*/ 195903 w 490812"/>
                        <a:gd name="connsiteY0" fmla="*/ 1665356 h 1665356"/>
                        <a:gd name="connsiteX1" fmla="*/ 487450 w 490812"/>
                        <a:gd name="connsiteY1" fmla="*/ 896730 h 1665356"/>
                        <a:gd name="connsiteX2" fmla="*/ 23624 w 490812"/>
                        <a:gd name="connsiteY2" fmla="*/ 61843 h 1665356"/>
                        <a:gd name="connsiteX3" fmla="*/ 63381 w 490812"/>
                        <a:gd name="connsiteY3" fmla="*/ 61843 h 1665356"/>
                        <a:gd name="connsiteX4" fmla="*/ 63381 w 490812"/>
                        <a:gd name="connsiteY4" fmla="*/ 61843 h 16653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0812" h="1665356">
                          <a:moveTo>
                            <a:pt x="195903" y="1665356"/>
                          </a:moveTo>
                          <a:cubicBezTo>
                            <a:pt x="356033" y="1414669"/>
                            <a:pt x="516163" y="1163982"/>
                            <a:pt x="487450" y="896730"/>
                          </a:cubicBezTo>
                          <a:cubicBezTo>
                            <a:pt x="458737" y="629478"/>
                            <a:pt x="94302" y="200991"/>
                            <a:pt x="23624" y="61843"/>
                          </a:cubicBezTo>
                          <a:cubicBezTo>
                            <a:pt x="-47054" y="-77305"/>
                            <a:pt x="63381" y="61843"/>
                            <a:pt x="63381" y="61843"/>
                          </a:cubicBezTo>
                          <a:lnTo>
                            <a:pt x="63381" y="61843"/>
                          </a:lnTo>
                        </a:path>
                      </a:pathLst>
                    </a:custGeom>
                    <a:noFill/>
                    <a:ln w="76200">
                      <a:solidFill>
                        <a:schemeClr val="tx1"/>
                      </a:solidFill>
                      <a:prstDash val="sysDot"/>
                    </a:ln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</p:grpSp>
              <p:pic>
                <p:nvPicPr>
                  <p:cNvPr id="22" name="Picture 2" descr="Imagenes De Destellos Transparent &amp; PNG Clipart Free Download - YAWD">
                    <a:extLst>
                      <a:ext uri="{FF2B5EF4-FFF2-40B4-BE49-F238E27FC236}">
                        <a16:creationId xmlns:a16="http://schemas.microsoft.com/office/drawing/2014/main" id="{795CE047-1E8B-4F04-94E7-369874781D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67351" y="4631863"/>
                    <a:ext cx="900238" cy="9002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9E26D63F-540A-429A-9217-DA0D3EA67CE3}"/>
                      </a:ext>
                    </a:extLst>
                  </p:cNvPr>
                  <p:cNvSpPr/>
                  <p:nvPr/>
                </p:nvSpPr>
                <p:spPr>
                  <a:xfrm rot="10167879" flipV="1">
                    <a:off x="3560621" y="3342161"/>
                    <a:ext cx="295350" cy="1591435"/>
                  </a:xfrm>
                  <a:custGeom>
                    <a:avLst/>
                    <a:gdLst>
                      <a:gd name="connsiteX0" fmla="*/ 195903 w 490812"/>
                      <a:gd name="connsiteY0" fmla="*/ 1665356 h 1665356"/>
                      <a:gd name="connsiteX1" fmla="*/ 487450 w 490812"/>
                      <a:gd name="connsiteY1" fmla="*/ 896730 h 1665356"/>
                      <a:gd name="connsiteX2" fmla="*/ 23624 w 490812"/>
                      <a:gd name="connsiteY2" fmla="*/ 61843 h 1665356"/>
                      <a:gd name="connsiteX3" fmla="*/ 63381 w 490812"/>
                      <a:gd name="connsiteY3" fmla="*/ 61843 h 1665356"/>
                      <a:gd name="connsiteX4" fmla="*/ 63381 w 490812"/>
                      <a:gd name="connsiteY4" fmla="*/ 61843 h 166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812" h="1665356">
                        <a:moveTo>
                          <a:pt x="195903" y="1665356"/>
                        </a:moveTo>
                        <a:cubicBezTo>
                          <a:pt x="356033" y="1414669"/>
                          <a:pt x="516163" y="1163982"/>
                          <a:pt x="487450" y="896730"/>
                        </a:cubicBezTo>
                        <a:cubicBezTo>
                          <a:pt x="458737" y="629478"/>
                          <a:pt x="94302" y="200991"/>
                          <a:pt x="23624" y="61843"/>
                        </a:cubicBezTo>
                        <a:cubicBezTo>
                          <a:pt x="-47054" y="-77305"/>
                          <a:pt x="63381" y="61843"/>
                          <a:pt x="63381" y="61843"/>
                        </a:cubicBezTo>
                        <a:lnTo>
                          <a:pt x="63381" y="61843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  <a:prstDash val="sysDot"/>
                  </a:ln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pic>
              <p:nvPicPr>
                <p:cNvPr id="25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497374D0-2E64-4BDC-856A-A7AD9AFC90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8899" y="716212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0DFA8F2A-DF18-4851-A890-63BF07D2B7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68899" y="716212"/>
                  <a:ext cx="900238" cy="90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2316B4F-BBBF-43D2-80A9-4EC7585540D2}"/>
                    </a:ext>
                  </a:extLst>
                </p:cNvPr>
                <p:cNvSpPr/>
                <p:nvPr/>
              </p:nvSpPr>
              <p:spPr>
                <a:xfrm rot="12983221" flipV="1">
                  <a:off x="2693732" y="-610896"/>
                  <a:ext cx="4977288" cy="6265400"/>
                </a:xfrm>
                <a:custGeom>
                  <a:avLst/>
                  <a:gdLst>
                    <a:gd name="connsiteX0" fmla="*/ 195903 w 490812"/>
                    <a:gd name="connsiteY0" fmla="*/ 1665356 h 1665356"/>
                    <a:gd name="connsiteX1" fmla="*/ 487450 w 490812"/>
                    <a:gd name="connsiteY1" fmla="*/ 896730 h 1665356"/>
                    <a:gd name="connsiteX2" fmla="*/ 23624 w 490812"/>
                    <a:gd name="connsiteY2" fmla="*/ 61843 h 1665356"/>
                    <a:gd name="connsiteX3" fmla="*/ 63381 w 490812"/>
                    <a:gd name="connsiteY3" fmla="*/ 61843 h 1665356"/>
                    <a:gd name="connsiteX4" fmla="*/ 63381 w 490812"/>
                    <a:gd name="connsiteY4" fmla="*/ 61843 h 1665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812" h="1665356">
                      <a:moveTo>
                        <a:pt x="195903" y="1665356"/>
                      </a:moveTo>
                      <a:cubicBezTo>
                        <a:pt x="356033" y="1414669"/>
                        <a:pt x="516163" y="1163982"/>
                        <a:pt x="487450" y="896730"/>
                      </a:cubicBezTo>
                      <a:cubicBezTo>
                        <a:pt x="458737" y="629478"/>
                        <a:pt x="94302" y="200991"/>
                        <a:pt x="23624" y="61843"/>
                      </a:cubicBezTo>
                      <a:cubicBezTo>
                        <a:pt x="-47054" y="-77305"/>
                        <a:pt x="63381" y="61843"/>
                        <a:pt x="63381" y="61843"/>
                      </a:cubicBezTo>
                      <a:lnTo>
                        <a:pt x="63381" y="61843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  <a:prstDash val="sysDot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826A79C8-80B9-4D11-A831-ED8C7B964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9418" y="4331740"/>
                <a:ext cx="530839" cy="530839"/>
              </a:xfrm>
              <a:prstGeom prst="rect">
                <a:avLst/>
              </a:prstGeom>
            </p:spPr>
          </p:pic>
          <p:pic>
            <p:nvPicPr>
              <p:cNvPr id="3076" name="Picture 4" descr="Increíble Bosque Verde fondos de pantalla | Increíble Bosque Verde ...">
                <a:extLst>
                  <a:ext uri="{FF2B5EF4-FFF2-40B4-BE49-F238E27FC236}">
                    <a16:creationId xmlns:a16="http://schemas.microsoft.com/office/drawing/2014/main" id="{BC3B10EE-59AB-4A5E-8B5B-C495C10CB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843"/>
              <a:stretch/>
            </p:blipFill>
            <p:spPr bwMode="auto">
              <a:xfrm>
                <a:off x="1997663" y="82825"/>
                <a:ext cx="7702843" cy="6437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F6B88D9-092F-4D4F-9E5C-53A0EADD9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50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1705" y="3916523"/>
                <a:ext cx="2603547" cy="2603547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8EEF302-ED67-42FF-844F-9023728DEC9A}"/>
                </a:ext>
              </a:extLst>
            </p:cNvPr>
            <p:cNvGrpSpPr/>
            <p:nvPr/>
          </p:nvGrpSpPr>
          <p:grpSpPr>
            <a:xfrm>
              <a:off x="6630833" y="251886"/>
              <a:ext cx="3037957" cy="2402618"/>
              <a:chOff x="1714500" y="690563"/>
              <a:chExt cx="7135512" cy="5476875"/>
            </a:xfrm>
          </p:grpSpPr>
          <p:pic>
            <p:nvPicPr>
              <p:cNvPr id="26626" name="Picture 2" descr="Síntomas del virus de la encefalitis autoinmune del encefalitis ...">
                <a:extLst>
                  <a:ext uri="{FF2B5EF4-FFF2-40B4-BE49-F238E27FC236}">
                    <a16:creationId xmlns:a16="http://schemas.microsoft.com/office/drawing/2014/main" id="{E66F4E24-07F4-4194-9316-594B57858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696" b="98435" l="2174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572"/>
              <a:stretch/>
            </p:blipFill>
            <p:spPr bwMode="auto">
              <a:xfrm>
                <a:off x="1714500" y="690563"/>
                <a:ext cx="7135512" cy="5476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28" name="Picture 4" descr="Síntomas del virus de la encefalitis autoinmune del encefalitis ...">
                <a:extLst>
                  <a:ext uri="{FF2B5EF4-FFF2-40B4-BE49-F238E27FC236}">
                    <a16:creationId xmlns:a16="http://schemas.microsoft.com/office/drawing/2014/main" id="{B5EC8F50-AAA9-451D-B5E2-B9B6D30A1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420" t="27846" r="42701" b="45625"/>
              <a:stretch/>
            </p:blipFill>
            <p:spPr bwMode="auto">
              <a:xfrm>
                <a:off x="5258221" y="2223810"/>
                <a:ext cx="1479049" cy="1453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3099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064D0C2-9A6D-43AA-960E-B4BEE5B47C5C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C665E0-F8A7-46A6-AD65-CF726A5660AD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F4DA449-2146-4E4C-8DE0-452C65744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664" y="109331"/>
                <a:ext cx="7686883" cy="6410740"/>
              </a:xfrm>
              <a:prstGeom prst="rect">
                <a:avLst/>
              </a:prstGeom>
            </p:spPr>
          </p:pic>
          <p:pic>
            <p:nvPicPr>
              <p:cNvPr id="2050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F77F6B6E-4816-460F-B2E5-624B144BA9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1219" y="443947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39EBA6E5-BC3D-4E60-AED4-FE139C17A5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2231" y="5390222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44531B1F-FF0B-48A1-BE63-7DA4AC81C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0645" y="443946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E998FA28-7A3E-4135-AB20-4C88D0E43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5720" y="5141843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DFD7E99D-A56B-4F09-B002-AA45F1A10E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5146" y="1573795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B5DF0D85-C94C-48D0-85CC-F5538B219B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8941" y="5390222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7BBAF431-1AE2-4D3B-8F0A-12DA4B7F96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355" y="443946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531F2BBB-708E-401A-BF96-5D1B46C29B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2430" y="5141843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6BA6ABFF-A3DF-4DBC-A815-A46C34FCD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056" y="4489984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903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7B1BBF-88FE-4244-BDB7-1807D1AF2515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4DA449-2146-4E4C-8DE0-452C65744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664" y="109331"/>
              <a:ext cx="7686883" cy="6410740"/>
            </a:xfrm>
            <a:prstGeom prst="rect">
              <a:avLst/>
            </a:prstGeom>
          </p:spPr>
        </p:pic>
        <p:pic>
          <p:nvPicPr>
            <p:cNvPr id="2050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F77F6B6E-4816-460F-B2E5-624B144BA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219" y="443947"/>
              <a:ext cx="1129849" cy="112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39EBA6E5-BC3D-4E60-AED4-FE139C17A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231" y="5390222"/>
              <a:ext cx="1129849" cy="112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44531B1F-FF0B-48A1-BE63-7DA4AC81C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645" y="443946"/>
              <a:ext cx="1129849" cy="112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E998FA28-7A3E-4135-AB20-4C88D0E43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720" y="5141843"/>
              <a:ext cx="1129849" cy="112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DFD7E99D-A56B-4F09-B002-AA45F1A10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5146" y="1573795"/>
              <a:ext cx="1129849" cy="112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B5DF0D85-C94C-48D0-85CC-F5538B219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8941" y="5390222"/>
              <a:ext cx="1129849" cy="112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7BBAF431-1AE2-4D3B-8F0A-12DA4B7F9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355" y="443946"/>
              <a:ext cx="1129849" cy="112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531F2BBB-708E-401A-BF96-5D1B46C29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430" y="5141843"/>
              <a:ext cx="1129849" cy="112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E1CC6F3B-74E4-4E46-A81D-F12BFC7F7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056" y="4489984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71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CD1656-1BFE-45AA-9F74-FCD711B35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4" y="5274366"/>
            <a:ext cx="147099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6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D3D56A3-DF66-4A79-8894-73ADFD4307DC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4DA449-2146-4E4C-8DE0-452C65744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664" y="109331"/>
              <a:ext cx="7686883" cy="6410740"/>
            </a:xfrm>
            <a:prstGeom prst="rect">
              <a:avLst/>
            </a:prstGeom>
          </p:spPr>
        </p:pic>
        <p:pic>
          <p:nvPicPr>
            <p:cNvPr id="7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22E0920D-93EA-4804-92A5-49C229A72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056" y="4489984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Imagenes De Destellos Transparent &amp; PNG Clipart Free Download - YAWD">
            <a:extLst>
              <a:ext uri="{FF2B5EF4-FFF2-40B4-BE49-F238E27FC236}">
                <a16:creationId xmlns:a16="http://schemas.microsoft.com/office/drawing/2014/main" id="{31F18736-36F8-46BD-838A-D2A5A41E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61" y="2864582"/>
            <a:ext cx="900238" cy="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E2A08B8-7E6B-4F40-8145-A156CFAF9A08}"/>
              </a:ext>
            </a:extLst>
          </p:cNvPr>
          <p:cNvSpPr/>
          <p:nvPr/>
        </p:nvSpPr>
        <p:spPr>
          <a:xfrm>
            <a:off x="6937514" y="3551583"/>
            <a:ext cx="1066798" cy="1378225"/>
          </a:xfrm>
          <a:custGeom>
            <a:avLst/>
            <a:gdLst>
              <a:gd name="connsiteX0" fmla="*/ 195903 w 490812"/>
              <a:gd name="connsiteY0" fmla="*/ 1665356 h 1665356"/>
              <a:gd name="connsiteX1" fmla="*/ 487450 w 490812"/>
              <a:gd name="connsiteY1" fmla="*/ 896730 h 1665356"/>
              <a:gd name="connsiteX2" fmla="*/ 23624 w 490812"/>
              <a:gd name="connsiteY2" fmla="*/ 61843 h 1665356"/>
              <a:gd name="connsiteX3" fmla="*/ 63381 w 490812"/>
              <a:gd name="connsiteY3" fmla="*/ 61843 h 1665356"/>
              <a:gd name="connsiteX4" fmla="*/ 63381 w 490812"/>
              <a:gd name="connsiteY4" fmla="*/ 61843 h 166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812" h="1665356">
                <a:moveTo>
                  <a:pt x="195903" y="1665356"/>
                </a:moveTo>
                <a:cubicBezTo>
                  <a:pt x="356033" y="1414669"/>
                  <a:pt x="516163" y="1163982"/>
                  <a:pt x="487450" y="896730"/>
                </a:cubicBezTo>
                <a:cubicBezTo>
                  <a:pt x="458737" y="629478"/>
                  <a:pt x="94302" y="200991"/>
                  <a:pt x="23624" y="61843"/>
                </a:cubicBezTo>
                <a:cubicBezTo>
                  <a:pt x="-47054" y="-77305"/>
                  <a:pt x="63381" y="61843"/>
                  <a:pt x="63381" y="61843"/>
                </a:cubicBezTo>
                <a:lnTo>
                  <a:pt x="63381" y="61843"/>
                </a:lnTo>
              </a:path>
            </a:pathLst>
          </a:custGeom>
          <a:noFill/>
          <a:ln w="76200">
            <a:solidFill>
              <a:schemeClr val="tx1"/>
            </a:solidFill>
            <a:prstDash val="sysDot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43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A91E91F5-A897-4636-91F8-AD57A547F2A0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39947B-3B02-4690-9A9B-D2C616AD1E86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C85C320-777D-4AA8-A997-2985D4136FE6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7F4DA449-2146-4E4C-8DE0-452C65744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7664" y="109331"/>
                  <a:ext cx="7686883" cy="6410740"/>
                </a:xfrm>
                <a:prstGeom prst="rect">
                  <a:avLst/>
                </a:prstGeom>
              </p:spPr>
            </p:pic>
            <p:pic>
              <p:nvPicPr>
                <p:cNvPr id="2050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F77F6B6E-4816-460F-B2E5-624B144BA9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1219" y="443947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39EBA6E5-BC3D-4E60-AED4-FE139C17A5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2231" y="5390222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44531B1F-FF0B-48A1-BE63-7DA4AC81CF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10645" y="443946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E998FA28-7A3E-4135-AB20-4C88D0E438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5720" y="5141843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DFD7E99D-A56B-4F09-B002-AA45F1A10E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5146" y="1573795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B5DF0D85-C94C-48D0-85CC-F5538B219B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38941" y="5390222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7BBAF431-1AE2-4D3B-8F0A-12DA4B7F96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27355" y="443946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531F2BBB-708E-401A-BF96-5D1B46C29B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2430" y="5141843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275F9CAB-47CA-41C9-9170-B50BD0FDEE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56" y="4489984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984E070A-EA7E-4586-B95A-DF8CAE14E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161" y="2864582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D92CD1-5EB8-44B5-A519-48A65D3D2B83}"/>
                </a:ext>
              </a:extLst>
            </p:cNvPr>
            <p:cNvSpPr/>
            <p:nvPr/>
          </p:nvSpPr>
          <p:spPr>
            <a:xfrm flipV="1">
              <a:off x="6937514" y="3823266"/>
              <a:ext cx="97200" cy="4571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48" name="Freeform: Shape 2047">
              <a:extLst>
                <a:ext uri="{FF2B5EF4-FFF2-40B4-BE49-F238E27FC236}">
                  <a16:creationId xmlns:a16="http://schemas.microsoft.com/office/drawing/2014/main" id="{5B30C347-B075-4EF8-95B7-2451A2EA3E29}"/>
                </a:ext>
              </a:extLst>
            </p:cNvPr>
            <p:cNvSpPr/>
            <p:nvPr/>
          </p:nvSpPr>
          <p:spPr>
            <a:xfrm>
              <a:off x="6937514" y="3551583"/>
              <a:ext cx="1066798" cy="1378225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2715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5A2E1F-61D5-464F-8625-89A0158ED252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064D0C2-9A6D-43AA-960E-B4BEE5B47C5C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CC665E0-F8A7-46A6-AD65-CF726A5660AD}"/>
                  </a:ext>
                </a:extLst>
              </p:cNvPr>
              <p:cNvGrpSpPr/>
              <p:nvPr/>
            </p:nvGrpSpPr>
            <p:grpSpPr>
              <a:xfrm>
                <a:off x="1997664" y="109331"/>
                <a:ext cx="7686883" cy="6410740"/>
                <a:chOff x="1997664" y="109331"/>
                <a:chExt cx="7686883" cy="641074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7F4DA449-2146-4E4C-8DE0-452C65744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7664" y="109331"/>
                  <a:ext cx="7686883" cy="6410740"/>
                </a:xfrm>
                <a:prstGeom prst="rect">
                  <a:avLst/>
                </a:prstGeom>
              </p:spPr>
            </p:pic>
            <p:pic>
              <p:nvPicPr>
                <p:cNvPr id="2050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F77F6B6E-4816-460F-B2E5-624B144BA9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1219" y="443947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39EBA6E5-BC3D-4E60-AED4-FE139C17A5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2231" y="5390222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44531B1F-FF0B-48A1-BE63-7DA4AC81CF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10645" y="443946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E998FA28-7A3E-4135-AB20-4C88D0E438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5720" y="5141843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DFD7E99D-A56B-4F09-B002-AA45F1A10E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5146" y="1573795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B5DF0D85-C94C-48D0-85CC-F5538B219B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38941" y="5390222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7BBAF431-1AE2-4D3B-8F0A-12DA4B7F96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27355" y="443946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Imagenes De Destellos Transparent &amp; PNG Clipart Free Download - YAWD">
                  <a:extLst>
                    <a:ext uri="{FF2B5EF4-FFF2-40B4-BE49-F238E27FC236}">
                      <a16:creationId xmlns:a16="http://schemas.microsoft.com/office/drawing/2014/main" id="{531F2BBB-708E-401A-BF96-5D1B46C29B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2430" y="5141843"/>
                  <a:ext cx="1129849" cy="11298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6BA6ABFF-A3DF-4DBC-A815-A46C34FCDF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56" y="4489984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8A15F824-667F-4FDF-8B17-201FC61F2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161" y="2864582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419C61-A734-4CFB-9EC0-3EA9A1B47D33}"/>
                </a:ext>
              </a:extLst>
            </p:cNvPr>
            <p:cNvSpPr/>
            <p:nvPr/>
          </p:nvSpPr>
          <p:spPr>
            <a:xfrm>
              <a:off x="6937514" y="3551583"/>
              <a:ext cx="1066798" cy="1378225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91620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5AE1AA-FCBB-4032-B88A-B274F915BFF0}"/>
              </a:ext>
            </a:extLst>
          </p:cNvPr>
          <p:cNvGrpSpPr/>
          <p:nvPr/>
        </p:nvGrpSpPr>
        <p:grpSpPr>
          <a:xfrm>
            <a:off x="1997664" y="109331"/>
            <a:ext cx="7686883" cy="6410740"/>
            <a:chOff x="1997664" y="109331"/>
            <a:chExt cx="7686883" cy="641074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7B1BBF-88FE-4244-BDB7-1807D1AF2515}"/>
                </a:ext>
              </a:extLst>
            </p:cNvPr>
            <p:cNvGrpSpPr/>
            <p:nvPr/>
          </p:nvGrpSpPr>
          <p:grpSpPr>
            <a:xfrm>
              <a:off x="1997664" y="109331"/>
              <a:ext cx="7686883" cy="6410740"/>
              <a:chOff x="1997664" y="109331"/>
              <a:chExt cx="7686883" cy="641074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F4DA449-2146-4E4C-8DE0-452C65744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664" y="109331"/>
                <a:ext cx="7686883" cy="6410740"/>
              </a:xfrm>
              <a:prstGeom prst="rect">
                <a:avLst/>
              </a:prstGeom>
            </p:spPr>
          </p:pic>
          <p:pic>
            <p:nvPicPr>
              <p:cNvPr id="2050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F77F6B6E-4816-460F-B2E5-624B144BA9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1219" y="443947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39EBA6E5-BC3D-4E60-AED4-FE139C17A5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2231" y="5390222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44531B1F-FF0B-48A1-BE63-7DA4AC81C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0645" y="443946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E998FA28-7A3E-4135-AB20-4C88D0E43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5720" y="5141843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DFD7E99D-A56B-4F09-B002-AA45F1A10E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5146" y="1573795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B5DF0D85-C94C-48D0-85CC-F5538B219B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8941" y="5390222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7BBAF431-1AE2-4D3B-8F0A-12DA4B7F96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355" y="443946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531F2BBB-708E-401A-BF96-5D1B46C29B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2430" y="5141843"/>
                <a:ext cx="1129849" cy="1129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nes De Destellos Transparent &amp; PNG Clipart Free Download - YAWD">
                <a:extLst>
                  <a:ext uri="{FF2B5EF4-FFF2-40B4-BE49-F238E27FC236}">
                    <a16:creationId xmlns:a16="http://schemas.microsoft.com/office/drawing/2014/main" id="{E1CC6F3B-74E4-4E46-A81D-F12BFC7F7C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56" y="4489984"/>
                <a:ext cx="900238" cy="900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2" descr="Imagenes De Destellos Transparent &amp; PNG Clipart Free Download - YAWD">
              <a:extLst>
                <a:ext uri="{FF2B5EF4-FFF2-40B4-BE49-F238E27FC236}">
                  <a16:creationId xmlns:a16="http://schemas.microsoft.com/office/drawing/2014/main" id="{8BF17F7E-AFEB-4D73-8BE1-A192A9977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161" y="2864582"/>
              <a:ext cx="900238" cy="90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E62116-8E25-4021-8486-6D61B3894B9E}"/>
                </a:ext>
              </a:extLst>
            </p:cNvPr>
            <p:cNvSpPr/>
            <p:nvPr/>
          </p:nvSpPr>
          <p:spPr>
            <a:xfrm>
              <a:off x="6937514" y="3551583"/>
              <a:ext cx="1066798" cy="1378225"/>
            </a:xfrm>
            <a:custGeom>
              <a:avLst/>
              <a:gdLst>
                <a:gd name="connsiteX0" fmla="*/ 195903 w 490812"/>
                <a:gd name="connsiteY0" fmla="*/ 1665356 h 1665356"/>
                <a:gd name="connsiteX1" fmla="*/ 487450 w 490812"/>
                <a:gd name="connsiteY1" fmla="*/ 896730 h 1665356"/>
                <a:gd name="connsiteX2" fmla="*/ 23624 w 490812"/>
                <a:gd name="connsiteY2" fmla="*/ 61843 h 1665356"/>
                <a:gd name="connsiteX3" fmla="*/ 63381 w 490812"/>
                <a:gd name="connsiteY3" fmla="*/ 61843 h 1665356"/>
                <a:gd name="connsiteX4" fmla="*/ 63381 w 490812"/>
                <a:gd name="connsiteY4" fmla="*/ 61843 h 16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812" h="1665356">
                  <a:moveTo>
                    <a:pt x="195903" y="1665356"/>
                  </a:moveTo>
                  <a:cubicBezTo>
                    <a:pt x="356033" y="1414669"/>
                    <a:pt x="516163" y="1163982"/>
                    <a:pt x="487450" y="896730"/>
                  </a:cubicBezTo>
                  <a:cubicBezTo>
                    <a:pt x="458737" y="629478"/>
                    <a:pt x="94302" y="200991"/>
                    <a:pt x="23624" y="61843"/>
                  </a:cubicBezTo>
                  <a:cubicBezTo>
                    <a:pt x="-47054" y="-77305"/>
                    <a:pt x="63381" y="61843"/>
                    <a:pt x="63381" y="61843"/>
                  </a:cubicBezTo>
                  <a:lnTo>
                    <a:pt x="63381" y="61843"/>
                  </a:lnTo>
                </a:path>
              </a:pathLst>
            </a:custGeom>
            <a:noFill/>
            <a:ln w="76200">
              <a:solidFill>
                <a:schemeClr val="tx1"/>
              </a:solidFill>
              <a:prstDash val="sysDot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9786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Eduardo Cañedo Figueroa</dc:creator>
  <cp:lastModifiedBy>Carlos Eduardo Cañedo Figueroa</cp:lastModifiedBy>
  <cp:revision>14</cp:revision>
  <dcterms:created xsi:type="dcterms:W3CDTF">2020-06-15T06:22:07Z</dcterms:created>
  <dcterms:modified xsi:type="dcterms:W3CDTF">2020-06-15T11:13:36Z</dcterms:modified>
</cp:coreProperties>
</file>