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80" r:id="rId4"/>
    <p:sldId id="281" r:id="rId5"/>
    <p:sldId id="27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C567-7FE5-D749-B440-B0B0ACCE8AF4}" type="datetimeFigureOut">
              <a:rPr lang="en-US" smtClean="0"/>
              <a:t>2/2/2021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2414-2B9A-5347-8BFC-CCC8701FF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40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C567-7FE5-D749-B440-B0B0ACCE8AF4}" type="datetimeFigureOut">
              <a:rPr lang="en-US" smtClean="0"/>
              <a:t>2/2/2021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2414-2B9A-5347-8BFC-CCC8701FF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14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C567-7FE5-D749-B440-B0B0ACCE8AF4}" type="datetimeFigureOut">
              <a:rPr lang="en-US" smtClean="0"/>
              <a:t>2/2/2021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2414-2B9A-5347-8BFC-CCC8701FF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27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C567-7FE5-D749-B440-B0B0ACCE8AF4}" type="datetimeFigureOut">
              <a:rPr lang="en-US" smtClean="0"/>
              <a:t>2/2/2021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2414-2B9A-5347-8BFC-CCC8701FF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09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C567-7FE5-D749-B440-B0B0ACCE8AF4}" type="datetimeFigureOut">
              <a:rPr lang="en-US" smtClean="0"/>
              <a:t>2/2/2021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2414-2B9A-5347-8BFC-CCC8701FF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13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C567-7FE5-D749-B440-B0B0ACCE8AF4}" type="datetimeFigureOut">
              <a:rPr lang="en-US" smtClean="0"/>
              <a:t>2/2/2021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2414-2B9A-5347-8BFC-CCC8701FF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1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C567-7FE5-D749-B440-B0B0ACCE8AF4}" type="datetimeFigureOut">
              <a:rPr lang="en-US" smtClean="0"/>
              <a:t>2/2/2021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2414-2B9A-5347-8BFC-CCC8701FF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59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C567-7FE5-D749-B440-B0B0ACCE8AF4}" type="datetimeFigureOut">
              <a:rPr lang="en-US" smtClean="0"/>
              <a:t>2/2/2021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2414-2B9A-5347-8BFC-CCC8701FF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82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C567-7FE5-D749-B440-B0B0ACCE8AF4}" type="datetimeFigureOut">
              <a:rPr lang="en-US" smtClean="0"/>
              <a:t>2/2/2021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2414-2B9A-5347-8BFC-CCC8701FF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03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C567-7FE5-D749-B440-B0B0ACCE8AF4}" type="datetimeFigureOut">
              <a:rPr lang="en-US" smtClean="0"/>
              <a:t>2/2/2021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2414-2B9A-5347-8BFC-CCC8701FF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39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C567-7FE5-D749-B440-B0B0ACCE8AF4}" type="datetimeFigureOut">
              <a:rPr lang="en-US" smtClean="0"/>
              <a:t>2/2/2021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2414-2B9A-5347-8BFC-CCC8701FF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38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3C567-7FE5-D749-B440-B0B0ACCE8AF4}" type="datetimeFigureOut">
              <a:rPr lang="en-US" smtClean="0"/>
              <a:t>2/2/2021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72414-2B9A-5347-8BFC-CCC8701FF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17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25D254-8FB2-4142-B71F-576A8B1AE6B4}"/>
              </a:ext>
            </a:extLst>
          </p:cNvPr>
          <p:cNvSpPr/>
          <p:nvPr/>
        </p:nvSpPr>
        <p:spPr>
          <a:xfrm>
            <a:off x="3291840" y="1234440"/>
            <a:ext cx="2509457" cy="4599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3430562" y="1401222"/>
            <a:ext cx="2282876" cy="3266374"/>
            <a:chOff x="3430562" y="1401222"/>
            <a:chExt cx="2282876" cy="3266374"/>
          </a:xfrm>
        </p:grpSpPr>
        <p:pic>
          <p:nvPicPr>
            <p:cNvPr id="6" name="Picture 5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1280" y="2506497"/>
              <a:ext cx="935999" cy="93599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1280" y="1401222"/>
              <a:ext cx="922153" cy="92215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4365" y="1413062"/>
              <a:ext cx="935999" cy="935999"/>
            </a:xfrm>
            <a:prstGeom prst="rect">
              <a:avLst/>
            </a:prstGeom>
          </p:spPr>
        </p:pic>
        <p:pic>
          <p:nvPicPr>
            <p:cNvPr id="17" name="Picture 16" descr="button1.psd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562" y="3735376"/>
              <a:ext cx="2282876" cy="9322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E465B01-DD39-42DC-9711-2CA59F3BC69D}"/>
              </a:ext>
            </a:extLst>
          </p:cNvPr>
          <p:cNvGrpSpPr/>
          <p:nvPr/>
        </p:nvGrpSpPr>
        <p:grpSpPr>
          <a:xfrm>
            <a:off x="4601876" y="2477084"/>
            <a:ext cx="994824" cy="994824"/>
            <a:chOff x="963105" y="5282243"/>
            <a:chExt cx="994824" cy="99482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86DA3D3-D3AF-49B0-AFAA-3E1EB49971F8}"/>
                </a:ext>
              </a:extLst>
            </p:cNvPr>
            <p:cNvSpPr/>
            <p:nvPr/>
          </p:nvSpPr>
          <p:spPr>
            <a:xfrm>
              <a:off x="992518" y="5312616"/>
              <a:ext cx="935999" cy="935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Graphic 23" descr="Smiling face with solid fill">
              <a:extLst>
                <a:ext uri="{FF2B5EF4-FFF2-40B4-BE49-F238E27FC236}">
                  <a16:creationId xmlns:a16="http://schemas.microsoft.com/office/drawing/2014/main" id="{16000E2D-38FF-43E0-9D39-139A4469B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3105" y="5282243"/>
              <a:ext cx="994824" cy="994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32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25D254-8FB2-4142-B71F-576A8B1AE6B4}"/>
              </a:ext>
            </a:extLst>
          </p:cNvPr>
          <p:cNvSpPr/>
          <p:nvPr/>
        </p:nvSpPr>
        <p:spPr>
          <a:xfrm>
            <a:off x="3291840" y="1234440"/>
            <a:ext cx="2509457" cy="4599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83CCC-97DD-4494-B38C-EF05C152F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501" t="39856" r="2999" b="7288"/>
          <a:stretch/>
        </p:blipFill>
        <p:spPr>
          <a:xfrm>
            <a:off x="3496294" y="1403212"/>
            <a:ext cx="2100548" cy="23541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B6D313-D8E0-4DBF-935D-E4963CE67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00" y="3926183"/>
            <a:ext cx="935999" cy="93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9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3E70DB-BD51-42BF-8E45-01D34C14E6B1}"/>
              </a:ext>
            </a:extLst>
          </p:cNvPr>
          <p:cNvSpPr/>
          <p:nvPr/>
        </p:nvSpPr>
        <p:spPr>
          <a:xfrm>
            <a:off x="3291840" y="1234440"/>
            <a:ext cx="2509457" cy="4599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FF090-6C66-4BB9-8A95-8FF219089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7" b="10800"/>
          <a:stretch/>
        </p:blipFill>
        <p:spPr>
          <a:xfrm>
            <a:off x="3472605" y="1318440"/>
            <a:ext cx="2147926" cy="25237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8C6C37-14A1-44BC-BBEA-91F90E556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00" y="3926183"/>
            <a:ext cx="935999" cy="93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4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8DB595F-042E-4550-85E1-E7E533886277}"/>
              </a:ext>
            </a:extLst>
          </p:cNvPr>
          <p:cNvSpPr/>
          <p:nvPr/>
        </p:nvSpPr>
        <p:spPr>
          <a:xfrm>
            <a:off x="3291840" y="1234440"/>
            <a:ext cx="2509457" cy="4599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44AAB91-BF1B-4B4D-A240-B9445064C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887"/>
          <a:stretch/>
        </p:blipFill>
        <p:spPr>
          <a:xfrm>
            <a:off x="3580188" y="1415385"/>
            <a:ext cx="2013857" cy="22330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74F5AAF-4BF9-455A-93C3-C8F8CF440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49" t="67029" b="27348"/>
          <a:stretch/>
        </p:blipFill>
        <p:spPr>
          <a:xfrm>
            <a:off x="3580188" y="1415384"/>
            <a:ext cx="2013857" cy="3402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568B2D-229F-4C19-95B8-D15B00E0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00" y="3926183"/>
            <a:ext cx="935999" cy="93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25D254-8FB2-4142-B71F-576A8B1AE6B4}"/>
              </a:ext>
            </a:extLst>
          </p:cNvPr>
          <p:cNvSpPr/>
          <p:nvPr/>
        </p:nvSpPr>
        <p:spPr>
          <a:xfrm>
            <a:off x="3291840" y="1234440"/>
            <a:ext cx="2509457" cy="45994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FA63F-9B64-498C-A079-4903B6CE4E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20" t="17360" r="14840" b="41651"/>
          <a:stretch/>
        </p:blipFill>
        <p:spPr>
          <a:xfrm>
            <a:off x="3577304" y="1507105"/>
            <a:ext cx="1938528" cy="2342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567EEA-67D5-4343-BEB0-3E7EF63C5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00" y="3926183"/>
            <a:ext cx="935999" cy="93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1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Jean-Claude Golovine</dc:creator>
  <cp:lastModifiedBy>Carlos Moreno-Garcia (SOC)</cp:lastModifiedBy>
  <cp:revision>32</cp:revision>
  <dcterms:created xsi:type="dcterms:W3CDTF">2019-02-18T16:43:08Z</dcterms:created>
  <dcterms:modified xsi:type="dcterms:W3CDTF">2021-02-02T14:53:06Z</dcterms:modified>
</cp:coreProperties>
</file>