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357" r:id="rId6"/>
    <p:sldId id="346" r:id="rId7"/>
    <p:sldId id="347" r:id="rId8"/>
    <p:sldId id="348" r:id="rId9"/>
    <p:sldId id="351" r:id="rId10"/>
    <p:sldId id="352" r:id="rId11"/>
    <p:sldId id="354" r:id="rId12"/>
    <p:sldId id="349" r:id="rId13"/>
    <p:sldId id="355" r:id="rId14"/>
    <p:sldId id="356" r:id="rId15"/>
    <p:sldId id="3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Moreno-Garcia" initials="CM" lastIdx="1" clrIdx="0">
    <p:extLst>
      <p:ext uri="{19B8F6BF-5375-455C-9EA6-DF929625EA0E}">
        <p15:presenceInfo xmlns:p15="http://schemas.microsoft.com/office/powerpoint/2012/main" userId="Carlos Moreno-Gar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D8"/>
    <a:srgbClr val="F9C853"/>
    <a:srgbClr val="F9C523"/>
    <a:srgbClr val="F2C570"/>
    <a:srgbClr val="00B8E1"/>
    <a:srgbClr val="9D739E"/>
    <a:srgbClr val="F0E9EE"/>
    <a:srgbClr val="DEE2EA"/>
    <a:srgbClr val="E8DEE6"/>
    <a:srgbClr val="CA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6418"/>
  </p:normalViewPr>
  <p:slideViewPr>
    <p:cSldViewPr snapToGrid="0" snapToObjects="1">
      <p:cViewPr varScale="1">
        <p:scale>
          <a:sx n="64" d="100"/>
          <a:sy n="64" d="100"/>
        </p:scale>
        <p:origin x="7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5562256"/>
        <c:axId val="-855567152"/>
      </c:barChart>
      <c:catAx>
        <c:axId val="-8555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5567152"/>
        <c:crosses val="autoZero"/>
        <c:auto val="1"/>
        <c:lblAlgn val="ctr"/>
        <c:lblOffset val="100"/>
        <c:noMultiLvlLbl val="0"/>
      </c:catAx>
      <c:valAx>
        <c:axId val="-8555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55622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moreno-garcia@rg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5mtlfOwuYygEwP9fpA1PMYJToUsnkKlh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pk_hozXly_JTS4qarB6msGUuRdb-iVq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_r_buzwt0FBGEkVE1E91FKFrAIPDSZL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La1N09ul_RFLt0_ypAPUPZjMc_zNiR-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Xy9srPhVN9B7D2lrjZX9ltnemVrDPVz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6XFtMo0N63e3ULdsDCTZbPMKzB6MiPE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metricupdate.com/201802/history-of-biometrics-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asbrey.com/a-fingerprint-fable-the-will-and-william-west-case/" TargetMode="Externa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11117050" cy="1042336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for Cyber Security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4" y="3429000"/>
            <a:ext cx="11117049" cy="1571625"/>
          </a:xfrm>
        </p:spPr>
        <p:txBody>
          <a:bodyPr/>
          <a:lstStyle/>
          <a:p>
            <a:pPr algn="ctr"/>
            <a:r>
              <a:rPr lang="en-US" dirty="0"/>
              <a:t>Dr Carlos Moreno García</a:t>
            </a:r>
          </a:p>
          <a:p>
            <a:pPr algn="ctr"/>
            <a:r>
              <a:rPr lang="en-US" dirty="0">
                <a:hlinkClick r:id="rId3"/>
              </a:rPr>
              <a:t>c.moreno-garcia@rgu.ac.uk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Senior Lecturer in Computing | Research Degrees Coordinator</a:t>
            </a:r>
          </a:p>
          <a:p>
            <a:pPr algn="ctr"/>
            <a:r>
              <a:rPr lang="en-US" dirty="0"/>
              <a:t>Robert Gordon University, Aberdeen, Scotland, UK</a:t>
            </a:r>
          </a:p>
        </p:txBody>
      </p:sp>
    </p:spTree>
    <p:extLst>
      <p:ext uri="{BB962C8B-B14F-4D97-AF65-F5344CB8AC3E}">
        <p14:creationId xmlns:p14="http://schemas.microsoft.com/office/powerpoint/2010/main" val="7169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58E-1D0D-4C7D-96D2-23AD9082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950231"/>
            <a:ext cx="10515600" cy="808944"/>
          </a:xfrm>
        </p:spPr>
        <p:txBody>
          <a:bodyPr/>
          <a:lstStyle/>
          <a:p>
            <a:r>
              <a:rPr lang="en-GB" dirty="0"/>
              <a:t>4a. Fingerprint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D852-D2A0-4CF9-9215-92F5F0F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3180907"/>
            <a:ext cx="11998960" cy="66719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https://colab.research.google.com/drive/15mtlfOwuYygEwP9fpA1PMYJToUsnkKlh?usp=sharing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82DD-F638-40D7-B7FA-EC854B9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8716-D472-4865-BDD2-E3487732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0A3D3F-3546-436E-9E64-0B6AC10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637063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165415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58E-1D0D-4C7D-96D2-23AD9082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8" y="1995001"/>
            <a:ext cx="10515600" cy="819104"/>
          </a:xfrm>
        </p:spPr>
        <p:txBody>
          <a:bodyPr/>
          <a:lstStyle/>
          <a:p>
            <a:r>
              <a:rPr lang="en-GB" dirty="0"/>
              <a:t>4b. Face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D852-D2A0-4CF9-9215-92F5F0F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3180907"/>
            <a:ext cx="11846560" cy="66719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https://colab.research.google.com/drive/1qpk_hozXly_JTS4qarB6msGUuRdb-iVq?usp=sharing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82DD-F638-40D7-B7FA-EC854B9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8716-D472-4865-BDD2-E3487732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0A3D3F-3546-436E-9E64-0B6AC10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637063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193132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58E-1D0D-4C7D-96D2-23AD9082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249355"/>
            <a:ext cx="10515600" cy="1307109"/>
          </a:xfrm>
        </p:spPr>
        <p:txBody>
          <a:bodyPr/>
          <a:lstStyle/>
          <a:p>
            <a:r>
              <a:rPr lang="en-GB" dirty="0"/>
              <a:t>5. Image Classification using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D852-D2A0-4CF9-9215-92F5F0F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20" y="3180907"/>
            <a:ext cx="11897360" cy="66719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https://colab.research.google.com/drive/1p_r_buzwt0FBGEkVE1E91FKFrAIPDSZL?usp=sharing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82DD-F638-40D7-B7FA-EC854B9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8716-D472-4865-BDD2-E3487732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0A3D3F-3546-436E-9E64-0B6AC10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637063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142558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6FC5-32A3-71E0-C35F-CCCDF5E4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90FA-66A9-0566-D80E-6B8503CE5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1718-E679-97B3-8038-EA8F83DE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E3CA-A045-0D7D-26DE-EFC08E4D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31A2-F1AF-B833-4C8A-9F7D1CA2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1589-ED56-430F-9CBE-62F2B3CD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984729"/>
            <a:ext cx="10515600" cy="757129"/>
          </a:xfrm>
        </p:spPr>
        <p:txBody>
          <a:bodyPr/>
          <a:lstStyle/>
          <a:p>
            <a:r>
              <a:rPr lang="en-GB" dirty="0"/>
              <a:t>Today’s Activities (depending on time &amp; interest)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A067-3909-4D75-862A-79AD8293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" y="2496834"/>
            <a:ext cx="7179198" cy="36457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Password generation and cracking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Malware infection </a:t>
            </a:r>
            <a:r>
              <a:rPr lang="en-GB" dirty="0"/>
              <a:t>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Bayesian poisoning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Biometrics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Face detection in Python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Fingerprint matching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Image classification using CNNs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B2CA-3DEE-4EAD-9401-8DC9747A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6E227-B4DF-4BF5-A91E-23C7370E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CCDB-885E-4293-BF42-73F6B4D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F220A-7ACB-4F3A-AF65-AE9A4D5C1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3"/>
          <a:stretch/>
        </p:blipFill>
        <p:spPr>
          <a:xfrm>
            <a:off x="7479443" y="3584936"/>
            <a:ext cx="4457913" cy="2246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5F87-05F2-49A1-9072-2DB924B1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72" y="1659226"/>
            <a:ext cx="3170843" cy="17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18785-80FF-49D5-AF3B-1D773589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595"/>
          <a:stretch/>
        </p:blipFill>
        <p:spPr>
          <a:xfrm>
            <a:off x="741680" y="1317779"/>
            <a:ext cx="5537200" cy="40650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F5C-75D7-4FEB-8B09-04997A3A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FCF6-4882-4CB7-AC1E-8A3F8B7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3270-75EF-430E-88F3-3BFAD651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69ABFCA-68D6-4D84-A3FB-B79C9FBB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40" b="-1"/>
          <a:stretch/>
        </p:blipFill>
        <p:spPr>
          <a:xfrm>
            <a:off x="6964681" y="1317779"/>
            <a:ext cx="3901438" cy="41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33D8-23C2-4A98-9277-D7AD46E4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259515"/>
            <a:ext cx="10515600" cy="1307109"/>
          </a:xfrm>
        </p:spPr>
        <p:txBody>
          <a:bodyPr/>
          <a:lstStyle/>
          <a:p>
            <a:r>
              <a:rPr lang="en-GB" dirty="0"/>
              <a:t>1. Password Generation and Cracking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127C-04FE-4807-9896-7B76E5B5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3180907"/>
            <a:ext cx="11820324" cy="66719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https://colab.research.google.com/drive/1sLa1N09ul_RFLt0_ypAPUPZjMc_zNiR-?usp=sharing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16B9-2E1D-4E25-AD5E-175D65D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A900-F133-4E49-8297-51A2A13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61C754-B8E9-43BD-8C25-915B5BC8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338325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33D8-23C2-4A98-9277-D7AD46E4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991360"/>
            <a:ext cx="10515600" cy="812800"/>
          </a:xfrm>
        </p:spPr>
        <p:txBody>
          <a:bodyPr/>
          <a:lstStyle/>
          <a:p>
            <a:r>
              <a:rPr lang="en-GB" dirty="0"/>
              <a:t>2. Malware Infection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127C-04FE-4807-9896-7B76E5B5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3180907"/>
            <a:ext cx="11769524" cy="66719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https://colab.research.google.com/drive/1hXy9srPhVN9B7D2lrjZX9ltnemVrDPVz?usp=sharing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16B9-2E1D-4E25-AD5E-175D65D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A900-F133-4E49-8297-51A2A13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61C754-B8E9-43BD-8C25-915B5BC8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108906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BC6-5E37-4F2B-B25C-A7A914B6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Bayesian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19F51-C71E-4D55-B852-17C58A49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3180907"/>
            <a:ext cx="11769524" cy="2430184"/>
          </a:xfrm>
        </p:spPr>
        <p:txBody>
          <a:bodyPr/>
          <a:lstStyle/>
          <a:p>
            <a:r>
              <a:rPr lang="en-GB" sz="2300" dirty="0">
                <a:hlinkClick r:id="rId2"/>
              </a:rPr>
              <a:t>https://colab.research.google.com/drive/1_6XFtMo0N63e3ULdsDCTZbPMKzB6MiPE?usp=sharing</a:t>
            </a:r>
            <a:r>
              <a:rPr lang="en-GB" sz="23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C46D-6CB7-4C34-92F2-760B75E7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231E-C77B-4413-B3F4-5A0BFDC3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77211C-52BC-499F-96B9-DCFEDCCE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637063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26953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F4AA-4038-43CD-B372-B0885E1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Biometrics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78F9-0D1D-4118-8116-758502392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More Info: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https://www.biometricupdate.com/201802/history-of-biometrics-2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51EE-D070-49DB-A3DC-0E5FF69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3658-6E33-4127-A173-88296047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F7C5A74-DF7A-43CA-978C-A57D239A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6370638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71298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2395C9-7947-4E1B-B150-CD6CCCA8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644" y="1313904"/>
            <a:ext cx="4617720" cy="50256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6A82-A0AF-4B87-8F9B-0EFBA0D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A287-BF17-4C44-98EC-669B549A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28698D-EDA5-446F-B72E-B53B1E4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7178675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87F5D-577C-4E9F-9EBC-B23515B6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1173"/>
            <a:ext cx="5080315" cy="407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34A47-6CF4-347D-2002-BB0D42D10BF3}"/>
              </a:ext>
            </a:extLst>
          </p:cNvPr>
          <p:cNvSpPr txBox="1"/>
          <p:nvPr/>
        </p:nvSpPr>
        <p:spPr>
          <a:xfrm>
            <a:off x="6732509" y="1137886"/>
            <a:ext cx="380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The Will and William West case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C7B85-209A-0B07-AA58-EF414E9AA29E}"/>
              </a:ext>
            </a:extLst>
          </p:cNvPr>
          <p:cNvSpPr txBox="1"/>
          <p:nvPr/>
        </p:nvSpPr>
        <p:spPr>
          <a:xfrm>
            <a:off x="1854324" y="953220"/>
            <a:ext cx="141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Bertillionage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D83C5-0B59-FB5B-3034-8E4F600B0D9F}"/>
              </a:ext>
            </a:extLst>
          </p:cNvPr>
          <p:cNvSpPr txBox="1"/>
          <p:nvPr/>
        </p:nvSpPr>
        <p:spPr>
          <a:xfrm>
            <a:off x="5326062" y="5612221"/>
            <a:ext cx="862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https://caasbrey.com/a-fingerprint-fable-the-will-and-william-west-case/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99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0DDF-1AD7-423F-A79C-B5D0F66C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C48A-0E20-4F48-878C-2BE8EE66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757928"/>
            <a:ext cx="11304057" cy="4057777"/>
          </a:xfrm>
        </p:spPr>
        <p:txBody>
          <a:bodyPr/>
          <a:lstStyle/>
          <a:p>
            <a:r>
              <a:rPr lang="en-GB" sz="2000" dirty="0"/>
              <a:t>Everything examined with enough detail can be distinguishable</a:t>
            </a:r>
          </a:p>
          <a:p>
            <a:endParaRPr lang="en-GB" sz="2000" dirty="0"/>
          </a:p>
          <a:p>
            <a:r>
              <a:rPr lang="en-GB" sz="2000" dirty="0"/>
              <a:t>Humans have patterns that help secure systems (5 factors of authentication):</a:t>
            </a:r>
          </a:p>
          <a:p>
            <a:pPr lvl="1"/>
            <a:r>
              <a:rPr lang="en-GB" sz="1800" dirty="0"/>
              <a:t>What you know</a:t>
            </a:r>
          </a:p>
          <a:p>
            <a:pPr lvl="2"/>
            <a:r>
              <a:rPr lang="en-GB" sz="1600" dirty="0"/>
              <a:t>A password</a:t>
            </a:r>
          </a:p>
          <a:p>
            <a:pPr lvl="1"/>
            <a:r>
              <a:rPr lang="en-GB" sz="1800" dirty="0"/>
              <a:t>What you have</a:t>
            </a:r>
          </a:p>
          <a:p>
            <a:pPr lvl="2"/>
            <a:r>
              <a:rPr lang="en-GB" sz="1600" dirty="0"/>
              <a:t>Physical key</a:t>
            </a:r>
          </a:p>
          <a:p>
            <a:pPr lvl="1"/>
            <a:r>
              <a:rPr lang="en-GB" sz="1800" dirty="0"/>
              <a:t>Where you are</a:t>
            </a:r>
          </a:p>
          <a:p>
            <a:pPr lvl="2"/>
            <a:r>
              <a:rPr lang="en-GB" sz="1600" dirty="0"/>
              <a:t>Location</a:t>
            </a:r>
          </a:p>
          <a:p>
            <a:pPr lvl="1"/>
            <a:r>
              <a:rPr lang="en-GB" sz="1800" dirty="0"/>
              <a:t>What you are</a:t>
            </a:r>
          </a:p>
          <a:p>
            <a:pPr lvl="2"/>
            <a:r>
              <a:rPr lang="en-GB" sz="1600" dirty="0"/>
              <a:t>Biometrics</a:t>
            </a:r>
          </a:p>
          <a:p>
            <a:pPr lvl="1"/>
            <a:r>
              <a:rPr lang="en-GB" sz="1800" dirty="0"/>
              <a:t>How you are</a:t>
            </a:r>
          </a:p>
          <a:p>
            <a:pPr lvl="2"/>
            <a:r>
              <a:rPr lang="en-GB" sz="1600" dirty="0"/>
              <a:t>Behaviours (e.g. gait, handwriting, etc.)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6A82-A0AF-4B87-8F9B-0EFBA0D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06 July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A287-BF17-4C44-98EC-669B549A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A997A6-4681-4FA0-877F-8E9CC413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6725" y="6453188"/>
            <a:ext cx="7178675" cy="365125"/>
          </a:xfrm>
        </p:spPr>
        <p:txBody>
          <a:bodyPr/>
          <a:lstStyle/>
          <a:p>
            <a:r>
              <a:rPr lang="en-US" dirty="0"/>
              <a:t>ML for CyberSec – Dr Carlos Moreno-Garcia</a:t>
            </a:r>
          </a:p>
        </p:txBody>
      </p:sp>
    </p:spTree>
    <p:extLst>
      <p:ext uri="{BB962C8B-B14F-4D97-AF65-F5344CB8AC3E}">
        <p14:creationId xmlns:p14="http://schemas.microsoft.com/office/powerpoint/2010/main" val="58462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413</Words>
  <Application>Microsoft Office PowerPoint</Application>
  <PresentationFormat>Widescreen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Office Theme</vt:lpstr>
      <vt:lpstr>1_Custom Design</vt:lpstr>
      <vt:lpstr>Custom Design</vt:lpstr>
      <vt:lpstr>Machine Learning for Cyber Security Part 2</vt:lpstr>
      <vt:lpstr>Today’s Activities (depending on time &amp; interest)</vt:lpstr>
      <vt:lpstr>PowerPoint Presentation</vt:lpstr>
      <vt:lpstr>1. Password Generation and Cracking</vt:lpstr>
      <vt:lpstr>2. Malware Infection</vt:lpstr>
      <vt:lpstr>3. Bayesian Poisoning</vt:lpstr>
      <vt:lpstr>4. Biometrics</vt:lpstr>
      <vt:lpstr>PowerPoint Presentation</vt:lpstr>
      <vt:lpstr>Fundamentals</vt:lpstr>
      <vt:lpstr>4a. Fingerprint Matching</vt:lpstr>
      <vt:lpstr>4b. Face detection</vt:lpstr>
      <vt:lpstr>5. Image Classification using Neural Networks</vt:lpstr>
      <vt:lpstr>Final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Carlos Moreno-Garcia (soc)</cp:lastModifiedBy>
  <cp:revision>148</cp:revision>
  <cp:lastPrinted>2019-07-05T12:26:37Z</cp:lastPrinted>
  <dcterms:created xsi:type="dcterms:W3CDTF">2019-06-17T11:08:50Z</dcterms:created>
  <dcterms:modified xsi:type="dcterms:W3CDTF">2024-07-06T14:50:18Z</dcterms:modified>
</cp:coreProperties>
</file>