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0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9E8A-01EF-F462-1624-875609196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724E6-91DC-6D6C-1DC2-C2920377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1CAA-CB39-3C69-1563-F266F357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53E1-3787-B7DA-97F8-F5B1E36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A575-A9C0-FE90-91C7-5995BF67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87B4-7D27-91DE-42A7-CA83DEE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D6C6A-DC17-710B-8A69-9134F65C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21F4-53C0-E008-831C-261EA20D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2029-AE52-D237-2BDD-EB805502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745A-95E8-E987-4E6A-9239A831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A500-F4FC-2BE7-2763-4319ADD2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D333A-1A56-D00E-27A6-FB2143F7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ACB9-F442-2506-F4D1-8A308990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B183-BD56-C9F6-EF03-87C1A9F7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4C87-6552-BF6F-E852-62E1D84B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1F4-4FAA-ECFF-9D84-991B38F0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7AD9-87E9-7615-D41A-E15423B9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04F0-B6F1-A900-5FE4-51C07189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D425-22F6-F096-E9E5-4FC1422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F3A0-D2CF-66EA-E7AC-28D0181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A377-9B82-71C2-7C1F-F6BD7C14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2ACF-E9E7-7CF2-0562-5A3852638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1B68-C6C9-AA49-09DF-408032B3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3BCA-A463-9535-6908-279EDD56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5EA8-3361-9AE5-5036-7EBAE9CF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FCD1-426F-386B-41DD-E18A03A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A049-DA82-14DE-0622-C5484908E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A74BE-ECB0-E70E-BBCE-27FB5440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1806-15A4-9E86-D1D6-0C12F797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3915-1808-74D9-3A38-8C9C9B7B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3568-C53E-21F1-A980-F087E11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99E6-87A9-8201-167F-39CBE50A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73B4-E148-B445-EEEE-5BD4C5DE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1915-E30C-4B57-3F2A-3E8B60DB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44500-B0CB-37F2-5679-3F7DCE10F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414AE-8470-B169-FC47-334BE5CA8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29C4A-E356-9D7F-7D9E-3421B354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2C0B4-4D1F-936C-79CA-8035DF5D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7B9B-1021-DFE4-870C-AF4F3D56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6475-220A-9C1C-F14A-7BBB50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E5A50-C2C1-7934-E560-7FCE88F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E02E9-15B7-EF1A-D2F9-FE981585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C219-9C04-E1AC-A010-A093A148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E9A18-8CDA-A798-9025-0F1DD6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65E5E-B52B-7D0A-D08F-ACE1FB7D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6441E-FCAA-64EA-A462-B44C7FE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A303-8F3B-58AE-5A87-3EF38E76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6269-54AE-F1F8-B44C-759366C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6D90-9049-4BF1-F3BF-4E1345A8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A82B9-A1C0-32D7-2E1A-C62F87F5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0EBB-0E6E-549B-4344-02081AD2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4F7B-791F-9DBC-3B4C-374F8AE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103B-FB27-22AD-AA4B-B8434FE4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6D06E-E0F6-243A-70E5-72B4E4283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B5F5C-BB72-F319-B61A-CB0644894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F7CA4-0B09-CF11-9C1B-980F7D20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3985D-FEF7-7F7B-A5AA-DDEBE90D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D7183-5F0D-5739-0967-CECCCE6A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E2CCB-AA9E-77A4-9899-23DC88FF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4FCF6-C525-5121-F7EC-02A0D5F9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4C3F-FF1B-533C-0976-1DF46E8B2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0AD2-2F02-124F-A0F5-48594373BB2E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E8E5-0954-29B0-FFC4-4A6894329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E89B3-14AF-141C-E8F5-72356CD7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3ABA-A9EE-E54D-BEB7-87ED5CC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0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635A-85D6-283D-6114-D5C43C3D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A5B56-D622-98E4-E736-657980AB5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B8502-6B1F-6E4B-3CCB-E2B0571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CB43-738B-FF76-CAE5-5B1BA821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338-5A1A-B770-D054-9D136DD1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ackers Finally Post Stolen Ashley Madison Data | WIRED">
            <a:extLst>
              <a:ext uri="{FF2B5EF4-FFF2-40B4-BE49-F238E27FC236}">
                <a16:creationId xmlns:a16="http://schemas.microsoft.com/office/drawing/2014/main" id="{D369F23F-2960-65E9-31A1-BBBF06EC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50800"/>
            <a:ext cx="9004300" cy="6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5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E029-495A-4083-9B78-D9164832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149-D72D-A5D7-0266-F4B22792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ost-hack, Ashley Madison offers members full and free account deletion •  Graham Cluley">
            <a:extLst>
              <a:ext uri="{FF2B5EF4-FFF2-40B4-BE49-F238E27FC236}">
                <a16:creationId xmlns:a16="http://schemas.microsoft.com/office/drawing/2014/main" id="{04B4234F-20BE-15FA-2630-7746566D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0"/>
            <a:ext cx="6159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3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E371-DBAD-1249-A7ED-C89524A6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2D7-472E-E3CC-BF14-CF9236F1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verything We Know About the Ashley Madison Hack - Plus Find Out If YOU'RE  On The List">
            <a:extLst>
              <a:ext uri="{FF2B5EF4-FFF2-40B4-BE49-F238E27FC236}">
                <a16:creationId xmlns:a16="http://schemas.microsoft.com/office/drawing/2014/main" id="{093280F5-18E3-D8AD-2029-BEA8D244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2192000" cy="65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4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5EA-96C7-C475-4A6B-280BB162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4012-E14D-4EE1-20CD-777A048D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shley Madison hack: Sydney, Melbourne top list of accounts as Australian  users revealed">
            <a:extLst>
              <a:ext uri="{FF2B5EF4-FFF2-40B4-BE49-F238E27FC236}">
                <a16:creationId xmlns:a16="http://schemas.microsoft.com/office/drawing/2014/main" id="{CBDE883A-AF4A-35E1-D578-83F797CB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0"/>
            <a:ext cx="3281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shley Madison's members by the numbers | CBC News">
            <a:extLst>
              <a:ext uri="{FF2B5EF4-FFF2-40B4-BE49-F238E27FC236}">
                <a16:creationId xmlns:a16="http://schemas.microsoft.com/office/drawing/2014/main" id="{1DA2AEB4-701A-D82B-1A97-10B48126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0"/>
            <a:ext cx="682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shley Madison hack: London on the list of the top cheating cities in the  world - Mirror Online">
            <a:extLst>
              <a:ext uri="{FF2B5EF4-FFF2-40B4-BE49-F238E27FC236}">
                <a16:creationId xmlns:a16="http://schemas.microsoft.com/office/drawing/2014/main" id="{A044AB6B-A98C-860C-03C3-C9D1618F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825500"/>
            <a:ext cx="78105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he most popular passwords of Ashley Madison users - Protectimus">
            <a:extLst>
              <a:ext uri="{FF2B5EF4-FFF2-40B4-BE49-F238E27FC236}">
                <a16:creationId xmlns:a16="http://schemas.microsoft.com/office/drawing/2014/main" id="{BA4C84DF-869A-45F3-CB13-B3F96A77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0"/>
            <a:ext cx="6938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0655-C1C4-2F3B-E913-4604947D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7162-2CE1-4552-F58F-AA884A30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shley Madison Hack Threatens to Expose 37 Million Adulterers | Tripwire">
            <a:extLst>
              <a:ext uri="{FF2B5EF4-FFF2-40B4-BE49-F238E27FC236}">
                <a16:creationId xmlns:a16="http://schemas.microsoft.com/office/drawing/2014/main" id="{AB613B84-68BC-3DFA-35F9-0C53E201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0"/>
            <a:ext cx="6054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0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8B12-1D03-DDD7-806F-68E059AB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1882-090F-FCF0-46AA-40DFD595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shley Madison Hack: Names Stolen Vs Other Hacks">
            <a:extLst>
              <a:ext uri="{FF2B5EF4-FFF2-40B4-BE49-F238E27FC236}">
                <a16:creationId xmlns:a16="http://schemas.microsoft.com/office/drawing/2014/main" id="{912503F5-43D0-30B3-CE9B-28C83843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A0B-F3BA-88D4-92D6-3EA12D1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D3A3-8A0C-07CF-DCD7-DB803C29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What Ashley Madison Users Are Saying About Their Hacked Data">
            <a:extLst>
              <a:ext uri="{FF2B5EF4-FFF2-40B4-BE49-F238E27FC236}">
                <a16:creationId xmlns:a16="http://schemas.microsoft.com/office/drawing/2014/main" id="{EA646E01-6854-5447-098A-33CBF19C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2470150"/>
            <a:ext cx="42418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5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Revilla, Carlos F (cfr5spw)</dc:creator>
  <cp:lastModifiedBy>Revilla, Carlos F (cfr5spw)</cp:lastModifiedBy>
  <cp:revision>1</cp:revision>
  <dcterms:created xsi:type="dcterms:W3CDTF">2023-04-28T16:59:41Z</dcterms:created>
  <dcterms:modified xsi:type="dcterms:W3CDTF">2023-04-28T17:10:42Z</dcterms:modified>
</cp:coreProperties>
</file>