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33AE-1E2E-4660-968F-7DB563BF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00313"/>
            <a:ext cx="8886825" cy="1300162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5400" b="1" cap="none" dirty="0">
                <a:solidFill>
                  <a:srgbClr val="00B0F0"/>
                </a:solidFill>
              </a:rPr>
              <a:t>Кадастровое управление</a:t>
            </a:r>
            <a:endParaRPr lang="pt-BR" sz="5400" b="1" cap="none" dirty="0">
              <a:solidFill>
                <a:srgbClr val="00B0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439E-4C7F-4E0F-8657-0F34E06E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21618"/>
            <a:ext cx="9448800" cy="685800"/>
          </a:xfrm>
        </p:spPr>
        <p:txBody>
          <a:bodyPr>
            <a:normAutofit/>
          </a:bodyPr>
          <a:lstStyle/>
          <a:p>
            <a:r>
              <a:rPr lang="ru-RU" sz="2400" dirty="0"/>
              <a:t>Карлуш И.А. </a:t>
            </a:r>
            <a:r>
              <a:rPr lang="en-US" sz="2400" dirty="0"/>
              <a:t>| </a:t>
            </a:r>
            <a:r>
              <a:rPr lang="ru-RU" sz="2400" dirty="0"/>
              <a:t>ИСТ-116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A2275A-CF7C-4441-99F0-971C029F863F}"/>
              </a:ext>
            </a:extLst>
          </p:cNvPr>
          <p:cNvSpPr txBox="1">
            <a:spLocks/>
          </p:cNvSpPr>
          <p:nvPr/>
        </p:nvSpPr>
        <p:spPr>
          <a:xfrm>
            <a:off x="1257300" y="1469913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Курсовой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3367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9A6B-AEBF-4CEB-A096-FFE2DD0F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87" y="764374"/>
            <a:ext cx="5991225" cy="129302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заключение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8965-1B8D-4748-8F24-7CB59251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32342"/>
            <a:ext cx="10820400" cy="41612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курсовом проекте была разработана полная модель информационной системы «Кадастровое управление». Данная система нужна для автоматизации повторяющися процессов, которые может сделать программа и избежание ошибок человека. 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6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3A5D-1166-4466-A3DB-BF7742A3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06" y="1417642"/>
            <a:ext cx="11787187" cy="201135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5">
            <a:extLst>
              <a:ext uri="{FF2B5EF4-FFF2-40B4-BE49-F238E27FC236}">
                <a16:creationId xmlns:a16="http://schemas.microsoft.com/office/drawing/2014/main" id="{F22F961D-BEFF-4DFF-B608-3D24DE7D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2017"/>
            <a:ext cx="4874455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dirty="0"/>
              <a:t>Quando você está de frente do sol, as sombras sempre caem atrás de você – </a:t>
            </a:r>
            <a:r>
              <a:rPr lang="en-US" dirty="0">
                <a:solidFill>
                  <a:srgbClr val="00B0F0"/>
                </a:solidFill>
              </a:rPr>
              <a:t>“</a:t>
            </a:r>
            <a:r>
              <a:rPr lang="pt-BR" dirty="0">
                <a:solidFill>
                  <a:srgbClr val="00B0F0"/>
                </a:solidFill>
              </a:rPr>
              <a:t>Helen Keller”</a:t>
            </a:r>
          </a:p>
        </p:txBody>
      </p:sp>
    </p:spTree>
    <p:extLst>
      <p:ext uri="{BB962C8B-B14F-4D97-AF65-F5344CB8AC3E}">
        <p14:creationId xmlns:p14="http://schemas.microsoft.com/office/powerpoint/2010/main" val="908750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ACCB5-6806-40B0-9D83-E8B0221D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62" y="450047"/>
            <a:ext cx="7000876" cy="1293028"/>
          </a:xfrm>
        </p:spPr>
        <p:txBody>
          <a:bodyPr>
            <a:normAutofit/>
          </a:bodyPr>
          <a:lstStyle/>
          <a:p>
            <a:pPr algn="ctr"/>
            <a:r>
              <a:rPr lang="ru-RU" sz="5400" cap="none" dirty="0">
                <a:solidFill>
                  <a:srgbClr val="00B0F0"/>
                </a:solidFill>
                <a:latin typeface="Arial Black" panose="020B0A04020102020204" pitchFamily="34" charset="0"/>
              </a:rPr>
              <a:t>Введение</a:t>
            </a:r>
            <a:endParaRPr lang="pt-BR" sz="5400" cap="none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51D9E-68AD-4BCA-9E40-0BC8C4B0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3100"/>
            <a:ext cx="10820400" cy="4275585"/>
          </a:xfrm>
        </p:spPr>
        <p:txBody>
          <a:bodyPr/>
          <a:lstStyle/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разрабатывается программная система «Кадастровое управление».</a:t>
            </a:r>
          </a:p>
          <a:p>
            <a:pPr marL="0" indent="0" algn="just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создания программной системы «Кадастровое управление» является упрощение работы инженера и заказчиков, обеспечение целостности и сохранности информации, ускорение обработки и упрощение учета регулярно используемых данных.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2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A0767-76BF-46ED-AAD5-5D4AE3E3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428750"/>
            <a:ext cx="11149012" cy="4789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</a:t>
            </a:r>
            <a:r>
              <a:rPr lang="ru-RU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системы: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систему о кадастровых объектах (земельный участок, квартира и.т.д.)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 со справочником типов объектов учета в Кад. управлении;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Создание, удаление Кад. Объекта и Кад. Работа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и удаление заявка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аказчик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Отменить и оплатить заявку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аказчик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заявку на регистрацию кадастрового объекта;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3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8246-8F4F-4CC8-8F38-59F5207E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41" y="-11107"/>
            <a:ext cx="9537821" cy="148272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Функциональная модель до автоматизации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4" y="1302328"/>
            <a:ext cx="9324111" cy="5347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3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A9854D-3456-44BF-BE54-FB338F27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7899"/>
            <a:ext cx="10820400" cy="10921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ДЕКОНПОЗИЦИЯ ПРОЦЕССА </a:t>
            </a:r>
            <a:r>
              <a:rPr lang="ru-RU" sz="36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до</a:t>
            </a:r>
            <a:r>
              <a:rPr lang="ru-RU" sz="3600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автоматизации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1440873"/>
            <a:ext cx="9545781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76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5CBA-4FEE-49D1-9923-08A5BA67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328274"/>
            <a:ext cx="10720387" cy="129302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До и после  автоматизации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499A2B-7477-4111-ABF0-E07BD798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028826"/>
            <a:ext cx="10848975" cy="41898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Во времени процесса до автоматизации процесс происходит без присутствия какой-либо машины или операционной системы.</a:t>
            </a:r>
          </a:p>
          <a:p>
            <a:pPr marL="0" indent="0" algn="just">
              <a:buNone/>
            </a:pPr>
            <a:r>
              <a:rPr lang="ru-RU" sz="2800" dirty="0"/>
              <a:t>После автоматизации процесс изменился. Ранее все процессы верификации и отчетности выполнялись вручную после внедрения автоматизированной системы - некоторые из этих процессов были бы автоматизированы.</a:t>
            </a:r>
            <a:endParaRPr lang="pt-BR" sz="2800" dirty="0"/>
          </a:p>
          <a:p>
            <a:pPr marL="0" indent="0" algn="just">
              <a:buNone/>
            </a:pPr>
            <a:r>
              <a:rPr lang="ru-RU" sz="2800" dirty="0"/>
              <a:t>как мы можем видеть на следующем слайде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512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E3C7B-86F0-40F1-A558-F46E7E57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3530"/>
            <a:ext cx="10877550" cy="129302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B0F0"/>
                </a:solidFill>
                <a:latin typeface="Arial Black" panose="020B0A04020102020204" pitchFamily="34" charset="0"/>
              </a:rPr>
              <a:t>Функциональная модель после автоматизации</a:t>
            </a:r>
            <a:endParaRPr lang="pt-BR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6" y="1466559"/>
            <a:ext cx="9227126" cy="516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8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854D-3456-44BF-BE54-FB338F27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9" y="159462"/>
            <a:ext cx="10209994" cy="129302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ДЕКОНПОЗИЦИЯ ПРОЦЕССА ПОСЛЕ автоматизации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0" y="1452490"/>
            <a:ext cx="9749702" cy="5197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1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D23E-6E09-4422-AB2F-3681396B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7" y="253218"/>
            <a:ext cx="10335065" cy="106914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B0F0"/>
                </a:solidFill>
                <a:latin typeface="Arial Black" panose="020B0A04020102020204" pitchFamily="34" charset="0"/>
              </a:rPr>
              <a:t>ДЕКОНПОЗИЦИЯ ПРОЦЕССА ПОСЛЕ автоматизации</a:t>
            </a:r>
            <a:endParaRPr lang="pt-BR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74" y="1454727"/>
            <a:ext cx="9975058" cy="514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6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301</TotalTime>
  <Words>243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Century Gothic</vt:lpstr>
      <vt:lpstr>Times New Roman</vt:lpstr>
      <vt:lpstr>Wingdings</vt:lpstr>
      <vt:lpstr>Trilha de Vapor</vt:lpstr>
      <vt:lpstr>Кадастровое управление</vt:lpstr>
      <vt:lpstr>Введение</vt:lpstr>
      <vt:lpstr>Apresentação do PowerPoint</vt:lpstr>
      <vt:lpstr>Функциональная модель до автоматизации</vt:lpstr>
      <vt:lpstr>ДЕКОНПОЗИЦИЯ ПРОЦЕССА до автоматизации</vt:lpstr>
      <vt:lpstr>До и после  автоматизации</vt:lpstr>
      <vt:lpstr>Функциональная модель после автоматизации</vt:lpstr>
      <vt:lpstr>ДЕКОНПОЗИЦИЯ ПРОЦЕССА ПОСЛЕ автоматизации</vt:lpstr>
      <vt:lpstr>ДЕКОНПОЗИЦИЯ ПРОЦЕССА ПОСЛЕ автоматизации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Кадастровое управление</dc:title>
  <dc:creator>Musk Kimbito</dc:creator>
  <cp:lastModifiedBy>Tetinha</cp:lastModifiedBy>
  <cp:revision>70</cp:revision>
  <dcterms:created xsi:type="dcterms:W3CDTF">2019-03-26T20:17:03Z</dcterms:created>
  <dcterms:modified xsi:type="dcterms:W3CDTF">2019-09-14T18:16:24Z</dcterms:modified>
</cp:coreProperties>
</file>