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68f416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68f416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68f416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c68f416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68f41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c68f41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c68f416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c68f416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c68f41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c68f41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c68f416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c68f41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c68f41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c68f41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c68f416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c68f416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68f41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68f41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c68f416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c68f41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c68f416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c68f416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c68f416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c68f416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65800" y="1707525"/>
            <a:ext cx="85206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Tú NBA</a:t>
            </a:r>
            <a:endParaRPr sz="7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80125" y="35975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por: Carlos Jesús García Borrego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698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A86E8"/>
                </a:solidFill>
              </a:rPr>
              <a:t>Acceso Inteligente a la Información</a:t>
            </a:r>
            <a:endParaRPr sz="3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279100" y="4654025"/>
            <a:ext cx="86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sp>
        <p:nvSpPr>
          <p:cNvPr id="142" name="Google Shape;142;p22"/>
          <p:cNvSpPr txBox="1"/>
          <p:nvPr/>
        </p:nvSpPr>
        <p:spPr>
          <a:xfrm>
            <a:off x="6157025" y="1220163"/>
            <a:ext cx="2737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/>
              <a:t>Sin jugarse</a:t>
            </a:r>
            <a:endParaRPr b="1" i="1" sz="24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" y="1017725"/>
            <a:ext cx="564375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653400" y="1885475"/>
            <a:ext cx="212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Jugados</a:t>
            </a:r>
            <a:endParaRPr b="1" sz="30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525" y="1758227"/>
            <a:ext cx="3651226" cy="33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57625" y="2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312373" y="4620401"/>
            <a:ext cx="7089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4825"/>
            <a:ext cx="8393975" cy="40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57625" y="2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192975" y="4647950"/>
            <a:ext cx="8283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8075"/>
            <a:ext cx="7660175" cy="3946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/>
          <p:nvPr/>
        </p:nvCxnSpPr>
        <p:spPr>
          <a:xfrm flipH="1">
            <a:off x="6089725" y="2002725"/>
            <a:ext cx="973500" cy="799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4"/>
          <p:cNvSpPr txBox="1"/>
          <p:nvPr/>
        </p:nvSpPr>
        <p:spPr>
          <a:xfrm>
            <a:off x="6346825" y="1607775"/>
            <a:ext cx="2277900" cy="339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Url a la noticia completa </a:t>
            </a:r>
            <a:endParaRPr b="1">
              <a:solidFill>
                <a:srgbClr val="FF9900"/>
              </a:solidFill>
            </a:endParaRPr>
          </a:p>
        </p:txBody>
      </p:sp>
      <p:cxnSp>
        <p:nvCxnSpPr>
          <p:cNvPr id="162" name="Google Shape;162;p24"/>
          <p:cNvCxnSpPr>
            <a:stCxn id="163" idx="1"/>
          </p:cNvCxnSpPr>
          <p:nvPr/>
        </p:nvCxnSpPr>
        <p:spPr>
          <a:xfrm flipH="1">
            <a:off x="6456900" y="2992353"/>
            <a:ext cx="409200" cy="39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4"/>
          <p:cNvSpPr txBox="1"/>
          <p:nvPr/>
        </p:nvSpPr>
        <p:spPr>
          <a:xfrm>
            <a:off x="6866100" y="2686803"/>
            <a:ext cx="2277900" cy="611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Url para ver más noticias de Golden State 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2075" y="1632150"/>
            <a:ext cx="88272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Fin</a:t>
            </a:r>
            <a:endParaRPr sz="9600"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192975" y="4647950"/>
            <a:ext cx="8283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Tecnologías usadas</a:t>
            </a:r>
            <a:endParaRPr sz="48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25" y="1761850"/>
            <a:ext cx="4046376" cy="17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100" y="1994625"/>
            <a:ext cx="3313575" cy="11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subTitle"/>
          </p:nvPr>
        </p:nvSpPr>
        <p:spPr>
          <a:xfrm>
            <a:off x="1823275" y="3737725"/>
            <a:ext cx="64395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400">
                <a:solidFill>
                  <a:srgbClr val="000000"/>
                </a:solidFill>
              </a:rPr>
              <a:t>Sistemas de Recomendación</a:t>
            </a:r>
            <a:endParaRPr b="1"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Tecnologías usadas</a:t>
            </a:r>
            <a:endParaRPr sz="48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25" y="1761850"/>
            <a:ext cx="4046376" cy="17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100" y="1994625"/>
            <a:ext cx="3313575" cy="11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4294967295" type="subTitle"/>
          </p:nvPr>
        </p:nvSpPr>
        <p:spPr>
          <a:xfrm>
            <a:off x="1823275" y="3737725"/>
            <a:ext cx="64395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400">
                <a:solidFill>
                  <a:srgbClr val="000000"/>
                </a:solidFill>
              </a:rPr>
              <a:t>Sistemas de Recomendación</a:t>
            </a:r>
            <a:endParaRPr b="1" sz="3400">
              <a:solidFill>
                <a:srgbClr val="000000"/>
              </a:solidFill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549375" y="3801300"/>
            <a:ext cx="6868200" cy="78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 rot="10800000">
            <a:off x="1652650" y="3873575"/>
            <a:ext cx="6734100" cy="650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00400" y="31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Objetivos del proyecto</a:t>
            </a:r>
            <a:endParaRPr sz="4800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sp>
        <p:nvSpPr>
          <p:cNvPr id="86" name="Google Shape;86;p16"/>
          <p:cNvSpPr txBox="1"/>
          <p:nvPr/>
        </p:nvSpPr>
        <p:spPr>
          <a:xfrm>
            <a:off x="433900" y="1580725"/>
            <a:ext cx="80385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Mostrar el calendario completo de la temporada (tanto partidos jugados como por jugarse).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Mostrar la tabla de clasificación general.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Últimas noticias y filtrado por equipos.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Recomendar a un usuario registrado, el partido de la jornada que más le podría gustar.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00400" y="31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Objetivos del proyecto</a:t>
            </a:r>
            <a:endParaRPr sz="480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sp>
        <p:nvSpPr>
          <p:cNvPr id="93" name="Google Shape;93;p17"/>
          <p:cNvSpPr txBox="1"/>
          <p:nvPr/>
        </p:nvSpPr>
        <p:spPr>
          <a:xfrm>
            <a:off x="433900" y="1580725"/>
            <a:ext cx="80385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Mostrar el calendario completo de la temporada (tanto partidos jugados como por jugarse).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Mostrar la tabla de clasificación general.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Últimas noticias y filtrado por equipos.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Recomendar a un usuario registrado, el partido de la jornada que más le podría gustar.</a:t>
            </a:r>
            <a:endParaRPr sz="1800"/>
          </a:p>
        </p:txBody>
      </p:sp>
      <p:cxnSp>
        <p:nvCxnSpPr>
          <p:cNvPr id="94" name="Google Shape;94;p17"/>
          <p:cNvCxnSpPr/>
          <p:nvPr/>
        </p:nvCxnSpPr>
        <p:spPr>
          <a:xfrm>
            <a:off x="1001975" y="3656700"/>
            <a:ext cx="7137000" cy="413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 flipH="1" rot="10800000">
            <a:off x="1122325" y="3522525"/>
            <a:ext cx="7264500" cy="753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117300" y="362400"/>
            <a:ext cx="7579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Donde se usa las tecnologías</a:t>
            </a:r>
            <a:endParaRPr sz="36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25" y="1128000"/>
            <a:ext cx="2072259" cy="38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 flipH="1" rot="10800000">
            <a:off x="909025" y="1901025"/>
            <a:ext cx="981300" cy="10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960650" y="2510400"/>
            <a:ext cx="774600" cy="10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929675" y="4018200"/>
            <a:ext cx="743700" cy="10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575" y="1911225"/>
            <a:ext cx="4046376" cy="173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 rot="10800000">
            <a:off x="2117275" y="2014387"/>
            <a:ext cx="1758300" cy="766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106" idx="1"/>
          </p:cNvCxnSpPr>
          <p:nvPr/>
        </p:nvCxnSpPr>
        <p:spPr>
          <a:xfrm rot="10800000">
            <a:off x="1890175" y="2510287"/>
            <a:ext cx="1985400" cy="270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106" idx="1"/>
          </p:cNvCxnSpPr>
          <p:nvPr/>
        </p:nvCxnSpPr>
        <p:spPr>
          <a:xfrm flipH="1">
            <a:off x="1745575" y="2781187"/>
            <a:ext cx="2130000" cy="1175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4358500" y="3470800"/>
            <a:ext cx="43380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(Hispanosnba.com, As.com y </a:t>
            </a:r>
            <a:r>
              <a:rPr lang="es"/>
              <a:t>NBA.com resprectivamente</a:t>
            </a:r>
            <a:r>
              <a:rPr lang="es"/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117300" y="362400"/>
            <a:ext cx="7579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Donde se usa las tecnologías</a:t>
            </a:r>
            <a:endParaRPr sz="3600"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38" y="975600"/>
            <a:ext cx="2219325" cy="401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9"/>
          <p:cNvCxnSpPr/>
          <p:nvPr/>
        </p:nvCxnSpPr>
        <p:spPr>
          <a:xfrm>
            <a:off x="1956475" y="1745550"/>
            <a:ext cx="36900" cy="25992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stCxn id="120" idx="1"/>
          </p:cNvCxnSpPr>
          <p:nvPr/>
        </p:nvCxnSpPr>
        <p:spPr>
          <a:xfrm flipH="1">
            <a:off x="2085000" y="2571750"/>
            <a:ext cx="2418900" cy="193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25" y="1994638"/>
            <a:ext cx="3313575" cy="11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14024" cy="349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192971" y="4663225"/>
            <a:ext cx="82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4800"/>
              <a:t>‹#›</a:t>
            </a:fld>
            <a:endParaRPr sz="48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5" y="1130175"/>
            <a:ext cx="8254325" cy="40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