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09D3-1C9C-4694-88E5-D019BC35EF3E}" type="datetimeFigureOut">
              <a:rPr lang="es-ES" smtClean="0"/>
              <a:t>22/05/2013</a:t>
            </a:fld>
            <a:endParaRPr lang="es-E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1ED5-F99A-4A60-817C-53C8042E3CD1}" type="slidenum">
              <a:rPr lang="es-ES" smtClean="0"/>
              <a:t>‹Nº›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09D3-1C9C-4694-88E5-D019BC35EF3E}" type="datetimeFigureOut">
              <a:rPr lang="es-ES" smtClean="0"/>
              <a:t>22/05/2013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1ED5-F99A-4A60-817C-53C8042E3CD1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09D3-1C9C-4694-88E5-D019BC35EF3E}" type="datetimeFigureOut">
              <a:rPr lang="es-ES" smtClean="0"/>
              <a:t>22/05/2013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1ED5-F99A-4A60-817C-53C8042E3CD1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09D3-1C9C-4694-88E5-D019BC35EF3E}" type="datetimeFigureOut">
              <a:rPr lang="es-ES" smtClean="0"/>
              <a:t>22/05/2013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1ED5-F99A-4A60-817C-53C8042E3CD1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09D3-1C9C-4694-88E5-D019BC35EF3E}" type="datetimeFigureOut">
              <a:rPr lang="es-ES" smtClean="0"/>
              <a:t>22/05/2013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1ED5-F99A-4A60-817C-53C8042E3CD1}" type="slidenum">
              <a:rPr lang="es-ES" smtClean="0"/>
              <a:t>‹Nº›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09D3-1C9C-4694-88E5-D019BC35EF3E}" type="datetimeFigureOut">
              <a:rPr lang="es-ES" smtClean="0"/>
              <a:t>22/05/2013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1ED5-F99A-4A60-817C-53C8042E3CD1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09D3-1C9C-4694-88E5-D019BC35EF3E}" type="datetimeFigureOut">
              <a:rPr lang="es-ES" smtClean="0"/>
              <a:t>22/05/2013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1ED5-F99A-4A60-817C-53C8042E3CD1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09D3-1C9C-4694-88E5-D019BC35EF3E}" type="datetimeFigureOut">
              <a:rPr lang="es-ES" smtClean="0"/>
              <a:t>22/05/2013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1ED5-F99A-4A60-817C-53C8042E3CD1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09D3-1C9C-4694-88E5-D019BC35EF3E}" type="datetimeFigureOut">
              <a:rPr lang="es-ES" smtClean="0"/>
              <a:t>22/05/2013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1ED5-F99A-4A60-817C-53C8042E3CD1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09D3-1C9C-4694-88E5-D019BC35EF3E}" type="datetimeFigureOut">
              <a:rPr lang="es-ES" smtClean="0"/>
              <a:t>22/05/2013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1ED5-F99A-4A60-817C-53C8042E3CD1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09D3-1C9C-4694-88E5-D019BC35EF3E}" type="datetimeFigureOut">
              <a:rPr lang="es-ES" smtClean="0"/>
              <a:t>22/05/2013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1821ED5-F99A-4A60-817C-53C8042E3CD1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7C09D3-1C9C-4694-88E5-D019BC35EF3E}" type="datetimeFigureOut">
              <a:rPr lang="es-ES" smtClean="0"/>
              <a:t>22/05/2013</a:t>
            </a:fld>
            <a:endParaRPr lang="es-E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1821ED5-F99A-4A60-817C-53C8042E3CD1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PROBLEMATICA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Problemática</a:t>
            </a:r>
          </a:p>
          <a:p>
            <a:r>
              <a:rPr lang="es-ES" dirty="0" smtClean="0"/>
              <a:t>Carencia  de espacio en la red para el comercio local.</a:t>
            </a:r>
          </a:p>
          <a:p>
            <a:r>
              <a:rPr lang="es-ES" dirty="0" smtClean="0"/>
              <a:t>Necesidad de  encontrar lo que se requiere en un solo lugar.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998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Atributos del sistema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Up time 99%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 </a:t>
            </a:r>
            <a:r>
              <a:rPr lang="es-ES" dirty="0"/>
              <a:t>Alta concurrencia de datos</a:t>
            </a:r>
          </a:p>
          <a:p>
            <a:pPr marL="0" indent="0">
              <a:buNone/>
            </a:pPr>
            <a:r>
              <a:rPr lang="es-ES" dirty="0" smtClean="0"/>
              <a:t> </a:t>
            </a:r>
          </a:p>
          <a:p>
            <a:pPr marL="0" indent="0">
              <a:buNone/>
            </a:pPr>
            <a:r>
              <a:rPr lang="es-ES" dirty="0" smtClean="0"/>
              <a:t>Usabilidad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Interoperabilidad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97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3 Marcador de contenido" descr="C:\Users\carlos\Desktop\Diagrama1.jpe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6632"/>
            <a:ext cx="7992888" cy="66247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16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Espacio sin explotar en el mercado.</a:t>
            </a:r>
          </a:p>
          <a:p>
            <a:r>
              <a:rPr lang="es-ES" dirty="0" smtClean="0"/>
              <a:t>Masividad proporcionada por internet.</a:t>
            </a:r>
          </a:p>
          <a:p>
            <a:endParaRPr lang="es-ES" dirty="0" smtClean="0"/>
          </a:p>
          <a:p>
            <a:r>
              <a:rPr lang="es-ES" dirty="0" smtClean="0"/>
              <a:t>Interacción entre clientes y servicios.</a:t>
            </a:r>
          </a:p>
          <a:p>
            <a:r>
              <a:rPr lang="es-ES" dirty="0" smtClean="0"/>
              <a:t>Transacciones online.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72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Crear un servicio de búsqueda para usuarios y proveedores.</a:t>
            </a:r>
          </a:p>
          <a:p>
            <a:r>
              <a:rPr lang="es-ES" dirty="0" smtClean="0"/>
              <a:t>Crear una base de datos local que circunscriba todos los servicios existentes en un espacio geográfico determinado.</a:t>
            </a:r>
          </a:p>
          <a:p>
            <a:r>
              <a:rPr lang="es-ES" dirty="0" smtClean="0"/>
              <a:t>Crear un  espacio a los proveedores para que presenten sus servicios.</a:t>
            </a:r>
          </a:p>
          <a:p>
            <a:r>
              <a:rPr lang="es-ES" dirty="0" smtClean="0"/>
              <a:t>Crear interacción entre usuarios y proveedores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532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Crear un servicio con un estándar de eficiencia elevado.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Crear una interacción de entre usuarios afines </a:t>
            </a:r>
          </a:p>
          <a:p>
            <a:pPr marL="0" indent="0">
              <a:buNone/>
            </a:pPr>
            <a:r>
              <a:rPr lang="es-ES" dirty="0" smtClean="0"/>
              <a:t>  sugerida autónomamente por el sistema.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Crear espacios para la concertación de transacciones 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Crear las herramientas necesarias para que la pagina sea                                               una plataforma de negocios.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915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Integrantes del equipo</a:t>
            </a:r>
            <a:endParaRPr lang="es-ES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666455"/>
              </p:ext>
            </p:extLst>
          </p:nvPr>
        </p:nvGraphicFramePr>
        <p:xfrm>
          <a:off x="1403648" y="2132856"/>
          <a:ext cx="6552728" cy="3600400"/>
        </p:xfrm>
        <a:graphic>
          <a:graphicData uri="http://schemas.openxmlformats.org/drawingml/2006/table">
            <a:tbl>
              <a:tblPr firstRow="1" firstCol="1" bandRow="1"/>
              <a:tblGrid>
                <a:gridCol w="3276364"/>
                <a:gridCol w="3276364"/>
              </a:tblGrid>
              <a:tr h="18002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José Cares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Estudiante Ingeniería E informática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Proyecto Clínica Veterinaria 2012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Competencia Desarrollo orientado a Objeto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Competencia programación Lenguajes POO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Competencia Implementación web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2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Carlos Garrido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Estudiante Ingeniería E informática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Proyecto Clínica Veterinaria 2012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Competencia Desarrollo Orientado a Objeto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Competencia programación Lenguajes POO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Competencia Implementación web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71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 desarrollo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833925"/>
              </p:ext>
            </p:extLst>
          </p:nvPr>
        </p:nvGraphicFramePr>
        <p:xfrm>
          <a:off x="1187624" y="2204867"/>
          <a:ext cx="6696744" cy="2736300"/>
        </p:xfrm>
        <a:graphic>
          <a:graphicData uri="http://schemas.openxmlformats.org/drawingml/2006/table">
            <a:tbl>
              <a:tblPr firstRow="1" firstCol="1" bandRow="1"/>
              <a:tblGrid>
                <a:gridCol w="3348372"/>
                <a:gridCol w="3348372"/>
              </a:tblGrid>
              <a:tr h="3909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Entorno de desarrollo python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Lenguaje de programación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9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Framework Django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Herramienta desarrollo web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9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Software DIA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Desarrollo de Diagramas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9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Software Gantt Project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Desarrollo de carta Gantt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9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Base de Datos Postgrest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Gestor base de Datos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9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Hardware Desarrollo personal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Notebook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9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Infraestructura de red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Conexión a Internet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77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Planificación Temporal</a:t>
            </a:r>
            <a:endParaRPr lang="es-ES" dirty="0"/>
          </a:p>
        </p:txBody>
      </p:sp>
      <p:pic>
        <p:nvPicPr>
          <p:cNvPr id="4" name="3 Marcador de contenido" descr="C:\Users\carlos\Desktop\carta gantt portal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848872" cy="4968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015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Tabla de tareas Realizadas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399813"/>
              </p:ext>
            </p:extLst>
          </p:nvPr>
        </p:nvGraphicFramePr>
        <p:xfrm>
          <a:off x="1827530" y="2132855"/>
          <a:ext cx="5488940" cy="3456384"/>
        </p:xfrm>
        <a:graphic>
          <a:graphicData uri="http://schemas.openxmlformats.org/drawingml/2006/table">
            <a:tbl>
              <a:tblPr firstRow="1" firstCol="1" bandRow="1"/>
              <a:tblGrid>
                <a:gridCol w="1059180"/>
                <a:gridCol w="4429760"/>
              </a:tblGrid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Tarea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Encuesta de tendencias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Tarea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Definición de objetivos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Tarea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Definición funciones del sistema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Tarea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Introducción a herramienta de desarrollo Python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Tarea 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Introducción a herramienta de desarrollo Django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Tarea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Definición de Atributos del sistema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Tarea 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Definición de casos de uso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Tarea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Entrega primer Informe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13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Tabla de tareas por realizar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859681"/>
              </p:ext>
            </p:extLst>
          </p:nvPr>
        </p:nvGraphicFramePr>
        <p:xfrm>
          <a:off x="755576" y="1700812"/>
          <a:ext cx="7848872" cy="4464493"/>
        </p:xfrm>
        <a:graphic>
          <a:graphicData uri="http://schemas.openxmlformats.org/drawingml/2006/table">
            <a:tbl>
              <a:tblPr firstRow="1" firstCol="1" bandRow="1"/>
              <a:tblGrid>
                <a:gridCol w="1514567"/>
                <a:gridCol w="6334305"/>
              </a:tblGrid>
              <a:tr h="4058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Tarea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Construcción Interfaz de usuario visita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8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Tarea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Construcción Interfaz de usuario proveedor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8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Tarea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Construcción Interfaz  de usuario administrador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8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Tarea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Ito 2 Interfaz Grafica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8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Tarea 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Conexión base de datos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8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Tarea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Integración base de datos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8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Tarea 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Ito 3 Base de datos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8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Tarea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Corrección diseño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8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Tarea 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Corrección entrega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8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Tarea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Prototipo Funcional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8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Tarea 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Entrega 2 segundo informe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12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155</TotalTime>
  <Words>374</Words>
  <Application>Microsoft Office PowerPoint</Application>
  <PresentationFormat>Presentación en pantalla (4:3)</PresentationFormat>
  <Paragraphs>102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Flujo</vt:lpstr>
      <vt:lpstr>PROBLEMATICA</vt:lpstr>
      <vt:lpstr>PROBLEMATICA</vt:lpstr>
      <vt:lpstr>Objetivos </vt:lpstr>
      <vt:lpstr>Objetivos </vt:lpstr>
      <vt:lpstr>Integrantes del equipo</vt:lpstr>
      <vt:lpstr>Herramientas desarrollo</vt:lpstr>
      <vt:lpstr>Planificación Temporal</vt:lpstr>
      <vt:lpstr>Tabla de tareas Realizadas</vt:lpstr>
      <vt:lpstr>Tabla de tareas por realizar</vt:lpstr>
      <vt:lpstr>Atributos del sistema </vt:lpstr>
      <vt:lpstr>Presentación de PowerPoint</vt:lpstr>
    </vt:vector>
  </TitlesOfParts>
  <Company>GP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PORTAL WEB</dc:title>
  <dc:creator>carlos</dc:creator>
  <cp:lastModifiedBy>carlos</cp:lastModifiedBy>
  <cp:revision>11</cp:revision>
  <dcterms:created xsi:type="dcterms:W3CDTF">2013-05-22T03:55:48Z</dcterms:created>
  <dcterms:modified xsi:type="dcterms:W3CDTF">2013-05-23T04:12:53Z</dcterms:modified>
</cp:coreProperties>
</file>