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6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A514-B87F-49A0-8A58-DEF8429B3CE4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AADC65-7BBB-46F2-94F9-6B6701304F07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A514-B87F-49A0-8A58-DEF8429B3CE4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DC65-7BBB-46F2-94F9-6B6701304F07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2AADC65-7BBB-46F2-94F9-6B6701304F07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A514-B87F-49A0-8A58-DEF8429B3CE4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A514-B87F-49A0-8A58-DEF8429B3CE4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2AADC65-7BBB-46F2-94F9-6B6701304F07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A514-B87F-49A0-8A58-DEF8429B3CE4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AADC65-7BBB-46F2-94F9-6B6701304F07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317A514-B87F-49A0-8A58-DEF8429B3CE4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DC65-7BBB-46F2-94F9-6B6701304F07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A514-B87F-49A0-8A58-DEF8429B3CE4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CL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2AADC65-7BBB-46F2-94F9-6B6701304F07}" type="slidenum">
              <a:rPr lang="es-CL" smtClean="0"/>
              <a:t>‹Nº›</a:t>
            </a:fld>
            <a:endParaRPr lang="es-CL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A514-B87F-49A0-8A58-DEF8429B3CE4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2AADC65-7BBB-46F2-94F9-6B6701304F0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A514-B87F-49A0-8A58-DEF8429B3CE4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AADC65-7BBB-46F2-94F9-6B6701304F0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AADC65-7BBB-46F2-94F9-6B6701304F07}" type="slidenum">
              <a:rPr lang="es-CL" smtClean="0"/>
              <a:t>‹Nº›</a:t>
            </a:fld>
            <a:endParaRPr lang="es-CL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A514-B87F-49A0-8A58-DEF8429B3CE4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2AADC65-7BBB-46F2-94F9-6B6701304F07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317A514-B87F-49A0-8A58-DEF8429B3CE4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317A514-B87F-49A0-8A58-DEF8429B3CE4}" type="datetimeFigureOut">
              <a:rPr lang="es-CL" smtClean="0"/>
              <a:t>02-07-2013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AADC65-7BBB-46F2-94F9-6B6701304F07}" type="slidenum">
              <a:rPr lang="es-CL" smtClean="0"/>
              <a:t>‹Nº›</a:t>
            </a:fld>
            <a:endParaRPr lang="es-CL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CL" dirty="0" smtClean="0"/>
              <a:t>Prototipo funcional</a:t>
            </a:r>
          </a:p>
          <a:p>
            <a:pPr algn="l"/>
            <a:endParaRPr lang="es-CL" dirty="0"/>
          </a:p>
          <a:p>
            <a:pPr algn="l"/>
            <a:r>
              <a:rPr lang="es-CL" dirty="0" smtClean="0"/>
              <a:t>Desarrollo del proyecto</a:t>
            </a:r>
          </a:p>
          <a:p>
            <a:pPr algn="l"/>
            <a:endParaRPr lang="es-CL" dirty="0"/>
          </a:p>
          <a:p>
            <a:pPr algn="l"/>
            <a:r>
              <a:rPr lang="es-CL" dirty="0" smtClean="0"/>
              <a:t>Caso de uso compra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 smtClean="0"/>
              <a:t>Introduccion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9398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170" name="Picture 2" descr="C:\Users\carlos\Desktop\carrito_Final\shot\panel adminitr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988" y="-227013"/>
            <a:ext cx="13009563" cy="73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4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8194" name="Picture 2" descr="C:\Users\carlos\Desktop\carrito_Final\shot\registrarse_usu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988" y="-227013"/>
            <a:ext cx="13009563" cy="73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60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9218" name="Picture 2" descr="C:\Users\carlos\Desktop\carrito_Final\shot\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988" y="-227013"/>
            <a:ext cx="13009563" cy="73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1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42" name="Picture 2" descr="C:\Users\carlos\Desktop\Casos_de _uso_genera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765"/>
            <a:ext cx="9144000" cy="60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carlos\Desktop\Casos_de _uso_genera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765"/>
            <a:ext cx="9144000" cy="60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4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1266" name="Picture 2" descr="C:\Users\carlos\Desktop\caso_uso_compr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6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8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Introduccion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Prototipo Funcional</a:t>
            </a:r>
          </a:p>
          <a:p>
            <a:endParaRPr lang="es-CL" dirty="0"/>
          </a:p>
          <a:p>
            <a:r>
              <a:rPr lang="es-ES" dirty="0"/>
              <a:t> </a:t>
            </a:r>
            <a:r>
              <a:rPr lang="es-ES" dirty="0" smtClean="0"/>
              <a:t>Caso de Uso Compra</a:t>
            </a:r>
          </a:p>
          <a:p>
            <a:endParaRPr lang="es-ES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1026" name="Picture 2" descr="C:\Users\carlos\Desktop\caso_uso_compr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3374"/>
            <a:ext cx="8712968" cy="633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 de uso </a:t>
            </a:r>
            <a:r>
              <a:rPr lang="es-CL" smtClean="0"/>
              <a:t>general Compra</a:t>
            </a:r>
            <a:endParaRPr lang="es-CL"/>
          </a:p>
        </p:txBody>
      </p:sp>
      <p:pic>
        <p:nvPicPr>
          <p:cNvPr id="2050" name="Picture 2" descr="C:\Users\carlos\Desktop\Casos_de _uso_general.jpe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92899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 descr="C:\Users\carlos\Desktop\carrito_Final\shot\agregar  sub-catego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988" y="-227013"/>
            <a:ext cx="13009563" cy="73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9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2051" name="Picture 3" descr="C:\Users\carlos\Desktop\carrito_Final\shot\agregar catego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988" y="-227013"/>
            <a:ext cx="13009563" cy="73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5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3074" name="Picture 2" descr="C:\Users\carlos\Desktop\carrito_Final\shot\archiv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988" y="-227013"/>
            <a:ext cx="13009563" cy="73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098" name="Picture 2" descr="C:\Users\carlos\Desktop\carrito_Final\shot\editar catego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988" y="-227013"/>
            <a:ext cx="13009563" cy="73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122" name="Picture 2" descr="C:\Users\carlos\Desktop\carrito_Final\shot\editar sub-catego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988" y="-227013"/>
            <a:ext cx="13009563" cy="73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3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6146" name="Picture 2" descr="C:\Users\carlos\Desktop\carrito_Final\shot\lo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988" y="-227013"/>
            <a:ext cx="13009563" cy="73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7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</TotalTime>
  <Words>18</Words>
  <Application>Microsoft Office PowerPoint</Application>
  <PresentationFormat>Presentación en pantalla (4:3)</PresentationFormat>
  <Paragraphs>12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Civil</vt:lpstr>
      <vt:lpstr>Introduccion</vt:lpstr>
      <vt:lpstr>Introduccion</vt:lpstr>
      <vt:lpstr>Caso de uso general Compra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4</cp:revision>
  <dcterms:created xsi:type="dcterms:W3CDTF">2013-07-03T00:11:29Z</dcterms:created>
  <dcterms:modified xsi:type="dcterms:W3CDTF">2013-07-03T02:27:57Z</dcterms:modified>
</cp:coreProperties>
</file>