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9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3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5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5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3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8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2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EB3C-D211-4E6F-9954-3A9DA3C9E590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8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2" y="188640"/>
            <a:ext cx="7817634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2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48465"/>
            <a:ext cx="7899332" cy="461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9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832077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2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4099"/>
            <a:ext cx="8280920" cy="426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6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7" y="1844824"/>
            <a:ext cx="80725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7" y="1700808"/>
            <a:ext cx="839486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4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9" y="1844824"/>
            <a:ext cx="806370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9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ENCUESTA PORTAL SERVICIO COMERCIO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UNIVERSO =15 LOCALES . Encuesta hecha a locatarios del sector céntrico de </a:t>
            </a:r>
            <a:r>
              <a:rPr lang="es-ES" dirty="0" err="1">
                <a:ea typeface="Calibri"/>
                <a:cs typeface="Times New Roman"/>
              </a:rPr>
              <a:t>curico</a:t>
            </a:r>
            <a:endParaRPr lang="es-E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1¿UD INVIERTE EN PUBLICIDAD PARA SU NEGOCIO?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SI=6  NO=8  UN POCO=0    AVECES=2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2¿Qué ESPACIO UTILIZARIA PARA PROMOVER SU NEGOCIO?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 EL DIARIO= 5  INTERNET=4  PAGINAS AMARILLAS=4   EL MERCADER=2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3¿HA VENDIDO SUS PRODUCTOS A TRAVES DE INTERNET?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SI=2   NO =9  AVECES=4  INDIFERENTE=0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4¿MEJORARIA SU NEGOCIO SI SUPIERA LO QUE QUIEREN SUS CLIENTES?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SI=    NO=0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7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800979"/>
            <a:ext cx="7467284" cy="43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9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32636"/>
            <a:ext cx="7632112" cy="446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Office PowerPoint</Application>
  <PresentationFormat>Presentación en pantalla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5</cp:revision>
  <dcterms:created xsi:type="dcterms:W3CDTF">2013-05-22T05:38:53Z</dcterms:created>
  <dcterms:modified xsi:type="dcterms:W3CDTF">2013-07-02T20:00:20Z</dcterms:modified>
</cp:coreProperties>
</file>