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3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A72E-71D1-1840-8A58-2749CE5C66B5}" type="datetimeFigureOut">
              <a:rPr lang="en-US" smtClean="0"/>
              <a:t>30/03/15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48B2-1CF0-044B-BB5E-13036A781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1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A72E-71D1-1840-8A58-2749CE5C66B5}" type="datetimeFigureOut">
              <a:rPr lang="en-US" smtClean="0"/>
              <a:t>30/03/15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48B2-1CF0-044B-BB5E-13036A781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8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A72E-71D1-1840-8A58-2749CE5C66B5}" type="datetimeFigureOut">
              <a:rPr lang="en-US" smtClean="0"/>
              <a:t>30/03/15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48B2-1CF0-044B-BB5E-13036A781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6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A72E-71D1-1840-8A58-2749CE5C66B5}" type="datetimeFigureOut">
              <a:rPr lang="en-US" smtClean="0"/>
              <a:t>30/03/15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48B2-1CF0-044B-BB5E-13036A781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9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A72E-71D1-1840-8A58-2749CE5C66B5}" type="datetimeFigureOut">
              <a:rPr lang="en-US" smtClean="0"/>
              <a:t>30/03/15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48B2-1CF0-044B-BB5E-13036A781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6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A72E-71D1-1840-8A58-2749CE5C66B5}" type="datetimeFigureOut">
              <a:rPr lang="en-US" smtClean="0"/>
              <a:t>30/03/15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48B2-1CF0-044B-BB5E-13036A781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A72E-71D1-1840-8A58-2749CE5C66B5}" type="datetimeFigureOut">
              <a:rPr lang="en-US" smtClean="0"/>
              <a:t>30/03/15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48B2-1CF0-044B-BB5E-13036A781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3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A72E-71D1-1840-8A58-2749CE5C66B5}" type="datetimeFigureOut">
              <a:rPr lang="en-US" smtClean="0"/>
              <a:t>30/03/15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48B2-1CF0-044B-BB5E-13036A781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4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A72E-71D1-1840-8A58-2749CE5C66B5}" type="datetimeFigureOut">
              <a:rPr lang="en-US" smtClean="0"/>
              <a:t>30/03/15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48B2-1CF0-044B-BB5E-13036A781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A72E-71D1-1840-8A58-2749CE5C66B5}" type="datetimeFigureOut">
              <a:rPr lang="en-US" smtClean="0"/>
              <a:t>30/03/15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48B2-1CF0-044B-BB5E-13036A781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7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A72E-71D1-1840-8A58-2749CE5C66B5}" type="datetimeFigureOut">
              <a:rPr lang="en-US" smtClean="0"/>
              <a:t>30/03/15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48B2-1CF0-044B-BB5E-13036A781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2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0A72E-71D1-1840-8A58-2749CE5C66B5}" type="datetimeFigureOut">
              <a:rPr lang="en-US" smtClean="0"/>
              <a:t>30/03/15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A48B2-1CF0-044B-BB5E-13036A781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5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282845" y="399105"/>
            <a:ext cx="694470" cy="1485901"/>
            <a:chOff x="3231363" y="2313769"/>
            <a:chExt cx="779550" cy="1517948"/>
          </a:xfrm>
        </p:grpSpPr>
        <p:sp>
          <p:nvSpPr>
            <p:cNvPr id="4" name="Cube 3"/>
            <p:cNvSpPr/>
            <p:nvPr/>
          </p:nvSpPr>
          <p:spPr>
            <a:xfrm>
              <a:off x="3231363" y="2313769"/>
              <a:ext cx="779550" cy="1517948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flipV="1">
              <a:off x="3279660" y="2780484"/>
              <a:ext cx="214300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464120" y="3026587"/>
              <a:ext cx="75090" cy="866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flipV="1">
              <a:off x="3539210" y="2780484"/>
              <a:ext cx="214300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3324909" y="3413093"/>
              <a:ext cx="37754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3324909" y="3519774"/>
              <a:ext cx="37754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3324909" y="3623099"/>
              <a:ext cx="37754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282845" y="4398131"/>
            <a:ext cx="694470" cy="1485901"/>
            <a:chOff x="3231363" y="2313769"/>
            <a:chExt cx="779550" cy="1517948"/>
          </a:xfrm>
        </p:grpSpPr>
        <p:sp>
          <p:nvSpPr>
            <p:cNvPr id="41" name="Cube 40"/>
            <p:cNvSpPr/>
            <p:nvPr/>
          </p:nvSpPr>
          <p:spPr>
            <a:xfrm>
              <a:off x="3231363" y="2313769"/>
              <a:ext cx="779550" cy="1517948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flipV="1">
              <a:off x="3279660" y="2780484"/>
              <a:ext cx="214300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464120" y="3026587"/>
              <a:ext cx="75090" cy="866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flipV="1">
              <a:off x="3539210" y="2780484"/>
              <a:ext cx="214300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flipV="1">
              <a:off x="3324909" y="3413093"/>
              <a:ext cx="37754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flipV="1">
              <a:off x="3324909" y="3519774"/>
              <a:ext cx="37754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flipV="1">
              <a:off x="3324909" y="3623099"/>
              <a:ext cx="37754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38471" y="1966871"/>
            <a:ext cx="694470" cy="1485901"/>
            <a:chOff x="3231363" y="2313769"/>
            <a:chExt cx="779550" cy="1517948"/>
          </a:xfrm>
        </p:grpSpPr>
        <p:sp>
          <p:nvSpPr>
            <p:cNvPr id="49" name="Cube 48"/>
            <p:cNvSpPr/>
            <p:nvPr/>
          </p:nvSpPr>
          <p:spPr>
            <a:xfrm>
              <a:off x="3231363" y="2313769"/>
              <a:ext cx="779550" cy="1517948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flipV="1">
              <a:off x="3279660" y="2780484"/>
              <a:ext cx="214300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464120" y="3026587"/>
              <a:ext cx="75090" cy="866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 flipV="1">
              <a:off x="3539210" y="2780484"/>
              <a:ext cx="214300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flipV="1">
              <a:off x="3324909" y="3413093"/>
              <a:ext cx="37754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flipV="1">
              <a:off x="3324909" y="3519774"/>
              <a:ext cx="37754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flipV="1">
              <a:off x="3324909" y="3623099"/>
              <a:ext cx="37754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Cloud 71"/>
          <p:cNvSpPr/>
          <p:nvPr/>
        </p:nvSpPr>
        <p:spPr>
          <a:xfrm>
            <a:off x="2357736" y="2207440"/>
            <a:ext cx="1542543" cy="914400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5428544" y="597351"/>
            <a:ext cx="1440160" cy="1083441"/>
            <a:chOff x="1538203" y="4687479"/>
            <a:chExt cx="1440160" cy="1083441"/>
          </a:xfrm>
        </p:grpSpPr>
        <p:sp>
          <p:nvSpPr>
            <p:cNvPr id="74" name="Rectangle 73"/>
            <p:cNvSpPr/>
            <p:nvPr/>
          </p:nvSpPr>
          <p:spPr>
            <a:xfrm rot="5400000">
              <a:off x="1716562" y="4509120"/>
              <a:ext cx="1083441" cy="14401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1610211" y="4760878"/>
              <a:ext cx="216024" cy="947931"/>
              <a:chOff x="1610211" y="4722778"/>
              <a:chExt cx="216024" cy="947931"/>
            </a:xfrm>
          </p:grpSpPr>
          <p:sp>
            <p:nvSpPr>
              <p:cNvPr id="82" name="Rectangle 81"/>
              <p:cNvSpPr/>
              <p:nvPr/>
            </p:nvSpPr>
            <p:spPr>
              <a:xfrm rot="5400000">
                <a:off x="1244257" y="5088732"/>
                <a:ext cx="947931" cy="2160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5400000">
                <a:off x="1718223" y="4950630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5400000">
                <a:off x="1718223" y="4806614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2366295" y="4760878"/>
              <a:ext cx="216024" cy="947931"/>
              <a:chOff x="1610211" y="4722778"/>
              <a:chExt cx="216024" cy="947931"/>
            </a:xfrm>
          </p:grpSpPr>
          <p:sp>
            <p:nvSpPr>
              <p:cNvPr id="97" name="Rectangle 96"/>
              <p:cNvSpPr/>
              <p:nvPr/>
            </p:nvSpPr>
            <p:spPr>
              <a:xfrm rot="5400000">
                <a:off x="1244257" y="5088732"/>
                <a:ext cx="947931" cy="2160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/>
              <p:cNvSpPr/>
              <p:nvPr/>
            </p:nvSpPr>
            <p:spPr>
              <a:xfrm rot="5400000">
                <a:off x="1718223" y="4950630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5400000">
                <a:off x="1718223" y="4806614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664311" y="4760878"/>
              <a:ext cx="216024" cy="947931"/>
              <a:chOff x="1610211" y="4722778"/>
              <a:chExt cx="216024" cy="947931"/>
            </a:xfrm>
          </p:grpSpPr>
          <p:sp>
            <p:nvSpPr>
              <p:cNvPr id="101" name="Rectangle 100"/>
              <p:cNvSpPr/>
              <p:nvPr/>
            </p:nvSpPr>
            <p:spPr>
              <a:xfrm rot="5400000">
                <a:off x="1244257" y="5088732"/>
                <a:ext cx="947931" cy="2160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5400000">
                <a:off x="1718223" y="4950630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rot="5400000">
                <a:off x="1718223" y="4806614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1916342" y="4760878"/>
              <a:ext cx="216024" cy="947931"/>
              <a:chOff x="1610211" y="4722778"/>
              <a:chExt cx="216024" cy="947931"/>
            </a:xfrm>
          </p:grpSpPr>
          <p:sp>
            <p:nvSpPr>
              <p:cNvPr id="105" name="Rectangle 104"/>
              <p:cNvSpPr/>
              <p:nvPr/>
            </p:nvSpPr>
            <p:spPr>
              <a:xfrm rot="5400000">
                <a:off x="1244257" y="5088732"/>
                <a:ext cx="947931" cy="2160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/>
              <p:cNvSpPr/>
              <p:nvPr/>
            </p:nvSpPr>
            <p:spPr>
              <a:xfrm rot="5400000">
                <a:off x="1718223" y="4950630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/>
              <p:cNvSpPr/>
              <p:nvPr/>
            </p:nvSpPr>
            <p:spPr>
              <a:xfrm rot="5400000">
                <a:off x="1718223" y="4806614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5451634" y="4495234"/>
            <a:ext cx="1440160" cy="1083441"/>
            <a:chOff x="1538203" y="4687479"/>
            <a:chExt cx="1440160" cy="1083441"/>
          </a:xfrm>
        </p:grpSpPr>
        <p:sp>
          <p:nvSpPr>
            <p:cNvPr id="115" name="Rectangle 114"/>
            <p:cNvSpPr/>
            <p:nvPr/>
          </p:nvSpPr>
          <p:spPr>
            <a:xfrm rot="5400000">
              <a:off x="1716562" y="4509120"/>
              <a:ext cx="1083441" cy="14401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1610211" y="4760878"/>
              <a:ext cx="216024" cy="947931"/>
              <a:chOff x="1610211" y="4722778"/>
              <a:chExt cx="216024" cy="947931"/>
            </a:xfrm>
          </p:grpSpPr>
          <p:sp>
            <p:nvSpPr>
              <p:cNvPr id="129" name="Rectangle 128"/>
              <p:cNvSpPr/>
              <p:nvPr/>
            </p:nvSpPr>
            <p:spPr>
              <a:xfrm rot="5400000">
                <a:off x="1244257" y="5088732"/>
                <a:ext cx="947931" cy="2160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/>
              <p:cNvSpPr/>
              <p:nvPr/>
            </p:nvSpPr>
            <p:spPr>
              <a:xfrm rot="5400000">
                <a:off x="1718223" y="4950630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/>
              <p:cNvSpPr/>
              <p:nvPr/>
            </p:nvSpPr>
            <p:spPr>
              <a:xfrm rot="5400000">
                <a:off x="1718223" y="4806614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2366295" y="4760878"/>
              <a:ext cx="216024" cy="947931"/>
              <a:chOff x="1610211" y="4722778"/>
              <a:chExt cx="216024" cy="947931"/>
            </a:xfrm>
          </p:grpSpPr>
          <p:sp>
            <p:nvSpPr>
              <p:cNvPr id="126" name="Rectangle 125"/>
              <p:cNvSpPr/>
              <p:nvPr/>
            </p:nvSpPr>
            <p:spPr>
              <a:xfrm rot="5400000">
                <a:off x="1244257" y="5088732"/>
                <a:ext cx="947931" cy="2160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/>
              <p:cNvSpPr/>
              <p:nvPr/>
            </p:nvSpPr>
            <p:spPr>
              <a:xfrm rot="5400000">
                <a:off x="1718223" y="4950630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5400000">
                <a:off x="1718223" y="4806614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2664311" y="4760878"/>
              <a:ext cx="216024" cy="947931"/>
              <a:chOff x="1610211" y="4722778"/>
              <a:chExt cx="216024" cy="947931"/>
            </a:xfrm>
          </p:grpSpPr>
          <p:sp>
            <p:nvSpPr>
              <p:cNvPr id="123" name="Rectangle 122"/>
              <p:cNvSpPr/>
              <p:nvPr/>
            </p:nvSpPr>
            <p:spPr>
              <a:xfrm rot="5400000">
                <a:off x="1244257" y="5088732"/>
                <a:ext cx="947931" cy="2160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rot="5400000">
                <a:off x="1718223" y="4950630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rot="5400000">
                <a:off x="1718223" y="4806614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1916342" y="4760878"/>
              <a:ext cx="216024" cy="947931"/>
              <a:chOff x="1610211" y="4722778"/>
              <a:chExt cx="216024" cy="947931"/>
            </a:xfrm>
          </p:grpSpPr>
          <p:sp>
            <p:nvSpPr>
              <p:cNvPr id="120" name="Rectangle 119"/>
              <p:cNvSpPr/>
              <p:nvPr/>
            </p:nvSpPr>
            <p:spPr>
              <a:xfrm rot="5400000">
                <a:off x="1244257" y="5088732"/>
                <a:ext cx="947931" cy="2160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/>
              <p:cNvSpPr/>
              <p:nvPr/>
            </p:nvSpPr>
            <p:spPr>
              <a:xfrm rot="5400000">
                <a:off x="1718223" y="4950630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/>
              <p:cNvSpPr/>
              <p:nvPr/>
            </p:nvSpPr>
            <p:spPr>
              <a:xfrm rot="5400000">
                <a:off x="1718223" y="4806614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4282845" y="2006496"/>
            <a:ext cx="694470" cy="1485901"/>
            <a:chOff x="3231363" y="2313769"/>
            <a:chExt cx="779550" cy="1517948"/>
          </a:xfrm>
        </p:grpSpPr>
        <p:sp>
          <p:nvSpPr>
            <p:cNvPr id="151" name="Cube 150"/>
            <p:cNvSpPr/>
            <p:nvPr/>
          </p:nvSpPr>
          <p:spPr>
            <a:xfrm>
              <a:off x="3231363" y="2313769"/>
              <a:ext cx="779550" cy="1517948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 flipV="1">
              <a:off x="3279660" y="2780484"/>
              <a:ext cx="214300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3464120" y="3026587"/>
              <a:ext cx="75090" cy="866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 flipV="1">
              <a:off x="3539210" y="2780484"/>
              <a:ext cx="214300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 flipV="1">
              <a:off x="3324909" y="3413093"/>
              <a:ext cx="37754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 flipV="1">
              <a:off x="3324909" y="3519774"/>
              <a:ext cx="37754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 flipV="1">
              <a:off x="3324909" y="3623099"/>
              <a:ext cx="37754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451634" y="2204742"/>
            <a:ext cx="1440160" cy="1083441"/>
            <a:chOff x="1538203" y="4687479"/>
            <a:chExt cx="1440160" cy="1083441"/>
          </a:xfrm>
        </p:grpSpPr>
        <p:sp>
          <p:nvSpPr>
            <p:cNvPr id="159" name="Rectangle 158"/>
            <p:cNvSpPr/>
            <p:nvPr/>
          </p:nvSpPr>
          <p:spPr>
            <a:xfrm rot="5400000">
              <a:off x="1716562" y="4509120"/>
              <a:ext cx="1083441" cy="14401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1610211" y="4760878"/>
              <a:ext cx="216024" cy="947931"/>
              <a:chOff x="1610211" y="4722778"/>
              <a:chExt cx="216024" cy="947931"/>
            </a:xfrm>
          </p:grpSpPr>
          <p:sp>
            <p:nvSpPr>
              <p:cNvPr id="173" name="Rectangle 172"/>
              <p:cNvSpPr/>
              <p:nvPr/>
            </p:nvSpPr>
            <p:spPr>
              <a:xfrm rot="5400000">
                <a:off x="1244257" y="5088732"/>
                <a:ext cx="947931" cy="2160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/>
              <p:cNvSpPr/>
              <p:nvPr/>
            </p:nvSpPr>
            <p:spPr>
              <a:xfrm rot="5400000">
                <a:off x="1718223" y="4950630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/>
              <p:cNvSpPr/>
              <p:nvPr/>
            </p:nvSpPr>
            <p:spPr>
              <a:xfrm rot="5400000">
                <a:off x="1718223" y="4806614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2366295" y="4760878"/>
              <a:ext cx="216024" cy="947931"/>
              <a:chOff x="1610211" y="4722778"/>
              <a:chExt cx="216024" cy="947931"/>
            </a:xfrm>
          </p:grpSpPr>
          <p:sp>
            <p:nvSpPr>
              <p:cNvPr id="170" name="Rectangle 169"/>
              <p:cNvSpPr/>
              <p:nvPr/>
            </p:nvSpPr>
            <p:spPr>
              <a:xfrm rot="5400000">
                <a:off x="1244257" y="5088732"/>
                <a:ext cx="947931" cy="2160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rot="5400000">
                <a:off x="1718223" y="4950630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rot="5400000">
                <a:off x="1718223" y="4806614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2664311" y="4760878"/>
              <a:ext cx="216024" cy="947931"/>
              <a:chOff x="1610211" y="4722778"/>
              <a:chExt cx="216024" cy="947931"/>
            </a:xfrm>
          </p:grpSpPr>
          <p:sp>
            <p:nvSpPr>
              <p:cNvPr id="167" name="Rectangle 166"/>
              <p:cNvSpPr/>
              <p:nvPr/>
            </p:nvSpPr>
            <p:spPr>
              <a:xfrm rot="5400000">
                <a:off x="1244257" y="5088732"/>
                <a:ext cx="947931" cy="2160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/>
              <p:cNvSpPr/>
              <p:nvPr/>
            </p:nvSpPr>
            <p:spPr>
              <a:xfrm rot="5400000">
                <a:off x="1718223" y="4950630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/>
              <p:cNvSpPr/>
              <p:nvPr/>
            </p:nvSpPr>
            <p:spPr>
              <a:xfrm rot="5400000">
                <a:off x="1718223" y="4806614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1916342" y="4760878"/>
              <a:ext cx="216024" cy="947931"/>
              <a:chOff x="1610211" y="4722778"/>
              <a:chExt cx="216024" cy="947931"/>
            </a:xfrm>
          </p:grpSpPr>
          <p:sp>
            <p:nvSpPr>
              <p:cNvPr id="164" name="Rectangle 163"/>
              <p:cNvSpPr/>
              <p:nvPr/>
            </p:nvSpPr>
            <p:spPr>
              <a:xfrm rot="5400000">
                <a:off x="1244257" y="5088732"/>
                <a:ext cx="947931" cy="2160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/>
              <p:cNvSpPr/>
              <p:nvPr/>
            </p:nvSpPr>
            <p:spPr>
              <a:xfrm rot="5400000">
                <a:off x="1718223" y="4950630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rot="5400000">
                <a:off x="1718223" y="4806614"/>
                <a:ext cx="45719" cy="4571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76" name="Can 175"/>
          <p:cNvSpPr/>
          <p:nvPr/>
        </p:nvSpPr>
        <p:spPr>
          <a:xfrm>
            <a:off x="2599036" y="4706133"/>
            <a:ext cx="914400" cy="1216152"/>
          </a:xfrm>
          <a:prstGeom prst="ca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Elbow Connector 177"/>
          <p:cNvCxnSpPr>
            <a:stCxn id="49" idx="5"/>
            <a:endCxn id="72" idx="2"/>
          </p:cNvCxnSpPr>
          <p:nvPr/>
        </p:nvCxnSpPr>
        <p:spPr>
          <a:xfrm>
            <a:off x="1832941" y="2623013"/>
            <a:ext cx="529580" cy="41627"/>
          </a:xfrm>
          <a:prstGeom prst="bentConnector3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stCxn id="72" idx="0"/>
            <a:endCxn id="151" idx="2"/>
          </p:cNvCxnSpPr>
          <p:nvPr/>
        </p:nvCxnSpPr>
        <p:spPr>
          <a:xfrm>
            <a:off x="3898994" y="2664640"/>
            <a:ext cx="383851" cy="171615"/>
          </a:xfrm>
          <a:prstGeom prst="bentConnector3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/>
          <p:nvPr/>
        </p:nvCxnSpPr>
        <p:spPr>
          <a:xfrm flipV="1">
            <a:off x="3687144" y="1680792"/>
            <a:ext cx="595701" cy="57893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/>
          <p:nvPr/>
        </p:nvCxnSpPr>
        <p:spPr>
          <a:xfrm rot="16200000" flipH="1">
            <a:off x="3145010" y="3378391"/>
            <a:ext cx="1679970" cy="59569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72" idx="1"/>
            <a:endCxn id="176" idx="1"/>
          </p:cNvCxnSpPr>
          <p:nvPr/>
        </p:nvCxnSpPr>
        <p:spPr>
          <a:xfrm rot="5400000">
            <a:off x="2299989" y="3877113"/>
            <a:ext cx="1585267" cy="72772"/>
          </a:xfrm>
          <a:prstGeom prst="bentConnector3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4" idx="5"/>
          </p:cNvCxnSpPr>
          <p:nvPr/>
        </p:nvCxnSpPr>
        <p:spPr>
          <a:xfrm flipV="1">
            <a:off x="4977315" y="944321"/>
            <a:ext cx="451228" cy="110926"/>
          </a:xfrm>
          <a:prstGeom prst="bentConnector3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151" idx="5"/>
            <a:endCxn id="159" idx="2"/>
          </p:cNvCxnSpPr>
          <p:nvPr/>
        </p:nvCxnSpPr>
        <p:spPr>
          <a:xfrm>
            <a:off x="4977315" y="2662638"/>
            <a:ext cx="474319" cy="83826"/>
          </a:xfrm>
          <a:prstGeom prst="bentConnector3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41" idx="5"/>
          </p:cNvCxnSpPr>
          <p:nvPr/>
        </p:nvCxnSpPr>
        <p:spPr>
          <a:xfrm>
            <a:off x="4977315" y="5054273"/>
            <a:ext cx="474319" cy="126434"/>
          </a:xfrm>
          <a:prstGeom prst="bentConnector3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961169" y="3912968"/>
            <a:ext cx="1270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Supervisor Cell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847481" y="6089471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DB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018370" y="6109711"/>
            <a:ext cx="1062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Worker Cells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477172" y="6089471"/>
            <a:ext cx="1296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VME electronics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73166" y="177800"/>
            <a:ext cx="6643634" cy="651577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61169" y="326957"/>
            <a:ext cx="5930625" cy="6059753"/>
            <a:chOff x="961169" y="326957"/>
            <a:chExt cx="5930625" cy="6059753"/>
          </a:xfrm>
        </p:grpSpPr>
        <p:grpSp>
          <p:nvGrpSpPr>
            <p:cNvPr id="5" name="Group 4"/>
            <p:cNvGrpSpPr/>
            <p:nvPr/>
          </p:nvGrpSpPr>
          <p:grpSpPr>
            <a:xfrm>
              <a:off x="4282845" y="399105"/>
              <a:ext cx="694470" cy="1485901"/>
              <a:chOff x="3231363" y="2313769"/>
              <a:chExt cx="779550" cy="1517948"/>
            </a:xfrm>
          </p:grpSpPr>
          <p:sp>
            <p:nvSpPr>
              <p:cNvPr id="6" name="Cube 5"/>
              <p:cNvSpPr/>
              <p:nvPr/>
            </p:nvSpPr>
            <p:spPr>
              <a:xfrm>
                <a:off x="3231363" y="2313769"/>
                <a:ext cx="779550" cy="1517948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flipV="1">
                <a:off x="3279660" y="2780484"/>
                <a:ext cx="214300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464120" y="3026587"/>
                <a:ext cx="75090" cy="866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flipV="1">
                <a:off x="3539210" y="2780484"/>
                <a:ext cx="214300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3324909" y="3413093"/>
                <a:ext cx="377549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3324909" y="3519774"/>
                <a:ext cx="377549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3324909" y="3623099"/>
                <a:ext cx="377549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82845" y="4398131"/>
              <a:ext cx="694470" cy="1485901"/>
              <a:chOff x="3231363" y="2313769"/>
              <a:chExt cx="779550" cy="1517948"/>
            </a:xfrm>
          </p:grpSpPr>
          <p:sp>
            <p:nvSpPr>
              <p:cNvPr id="14" name="Cube 13"/>
              <p:cNvSpPr/>
              <p:nvPr/>
            </p:nvSpPr>
            <p:spPr>
              <a:xfrm>
                <a:off x="3231363" y="2313769"/>
                <a:ext cx="779550" cy="1517948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flipV="1">
                <a:off x="3279660" y="2780484"/>
                <a:ext cx="214300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464120" y="3026587"/>
                <a:ext cx="75090" cy="866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V="1">
                <a:off x="3539210" y="2780484"/>
                <a:ext cx="214300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V="1">
                <a:off x="3324909" y="3413093"/>
                <a:ext cx="377549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 flipV="1">
                <a:off x="3324909" y="3519774"/>
                <a:ext cx="377549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 flipV="1">
                <a:off x="3324909" y="3623099"/>
                <a:ext cx="377549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138471" y="1966871"/>
              <a:ext cx="694470" cy="1485901"/>
              <a:chOff x="3231363" y="2313769"/>
              <a:chExt cx="779550" cy="1517948"/>
            </a:xfrm>
          </p:grpSpPr>
          <p:sp>
            <p:nvSpPr>
              <p:cNvPr id="22" name="Cube 21"/>
              <p:cNvSpPr/>
              <p:nvPr/>
            </p:nvSpPr>
            <p:spPr>
              <a:xfrm>
                <a:off x="3231363" y="2313769"/>
                <a:ext cx="779550" cy="1517948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V="1">
                <a:off x="3279660" y="2780484"/>
                <a:ext cx="214300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4120" y="3026587"/>
                <a:ext cx="75090" cy="866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flipV="1">
                <a:off x="3539210" y="2780484"/>
                <a:ext cx="214300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flipV="1">
                <a:off x="3324909" y="3413093"/>
                <a:ext cx="377549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V="1">
                <a:off x="3324909" y="3519774"/>
                <a:ext cx="377549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V="1">
                <a:off x="3324909" y="3623099"/>
                <a:ext cx="377549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Cloud 28"/>
            <p:cNvSpPr/>
            <p:nvPr/>
          </p:nvSpPr>
          <p:spPr>
            <a:xfrm>
              <a:off x="2357736" y="2207440"/>
              <a:ext cx="1542543" cy="9144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428544" y="597351"/>
              <a:ext cx="1440160" cy="1083441"/>
              <a:chOff x="1538203" y="4687479"/>
              <a:chExt cx="1440160" cy="1083441"/>
            </a:xfrm>
          </p:grpSpPr>
          <p:sp>
            <p:nvSpPr>
              <p:cNvPr id="31" name="Rectangle 30"/>
              <p:cNvSpPr/>
              <p:nvPr/>
            </p:nvSpPr>
            <p:spPr>
              <a:xfrm rot="5400000">
                <a:off x="1716562" y="4509120"/>
                <a:ext cx="1083441" cy="14401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1610211" y="4760878"/>
                <a:ext cx="216024" cy="947931"/>
                <a:chOff x="1610211" y="4722778"/>
                <a:chExt cx="216024" cy="947931"/>
              </a:xfrm>
            </p:grpSpPr>
            <p:sp>
              <p:nvSpPr>
                <p:cNvPr id="45" name="Rectangle 44"/>
                <p:cNvSpPr/>
                <p:nvPr/>
              </p:nvSpPr>
              <p:spPr>
                <a:xfrm rot="5400000">
                  <a:off x="1244257" y="5088732"/>
                  <a:ext cx="947931" cy="2160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 rot="5400000">
                  <a:off x="1718223" y="4950630"/>
                  <a:ext cx="45719" cy="45719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 rot="5400000">
                  <a:off x="1718223" y="4806614"/>
                  <a:ext cx="45719" cy="4571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2366295" y="4760878"/>
                <a:ext cx="216024" cy="947931"/>
                <a:chOff x="1610211" y="4722778"/>
                <a:chExt cx="216024" cy="947931"/>
              </a:xfrm>
            </p:grpSpPr>
            <p:sp>
              <p:nvSpPr>
                <p:cNvPr id="42" name="Rectangle 41"/>
                <p:cNvSpPr/>
                <p:nvPr/>
              </p:nvSpPr>
              <p:spPr>
                <a:xfrm rot="5400000">
                  <a:off x="1244257" y="5088732"/>
                  <a:ext cx="947931" cy="2160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 rot="5400000">
                  <a:off x="1718223" y="4950630"/>
                  <a:ext cx="45719" cy="45719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 rot="5400000">
                  <a:off x="1718223" y="4806614"/>
                  <a:ext cx="45719" cy="4571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2664311" y="4760878"/>
                <a:ext cx="216024" cy="947931"/>
                <a:chOff x="1610211" y="4722778"/>
                <a:chExt cx="216024" cy="94793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 rot="5400000">
                  <a:off x="1244257" y="5088732"/>
                  <a:ext cx="947931" cy="2160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 rot="5400000">
                  <a:off x="1718223" y="4950630"/>
                  <a:ext cx="45719" cy="45719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 rot="5400000">
                  <a:off x="1718223" y="4806614"/>
                  <a:ext cx="45719" cy="4571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916342" y="4760878"/>
                <a:ext cx="216024" cy="947931"/>
                <a:chOff x="1610211" y="4722778"/>
                <a:chExt cx="216024" cy="947931"/>
              </a:xfrm>
            </p:grpSpPr>
            <p:sp>
              <p:nvSpPr>
                <p:cNvPr id="36" name="Rectangle 35"/>
                <p:cNvSpPr/>
                <p:nvPr/>
              </p:nvSpPr>
              <p:spPr>
                <a:xfrm rot="5400000">
                  <a:off x="1244257" y="5088732"/>
                  <a:ext cx="947931" cy="2160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 rot="5400000">
                  <a:off x="1718223" y="4950630"/>
                  <a:ext cx="45719" cy="45719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 rot="5400000">
                  <a:off x="1718223" y="4806614"/>
                  <a:ext cx="45719" cy="4571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>
              <a:off x="5451634" y="4495234"/>
              <a:ext cx="1440160" cy="1083441"/>
              <a:chOff x="1538203" y="4687479"/>
              <a:chExt cx="1440160" cy="1083441"/>
            </a:xfrm>
          </p:grpSpPr>
          <p:sp>
            <p:nvSpPr>
              <p:cNvPr id="49" name="Rectangle 48"/>
              <p:cNvSpPr/>
              <p:nvPr/>
            </p:nvSpPr>
            <p:spPr>
              <a:xfrm rot="5400000">
                <a:off x="1716562" y="4509120"/>
                <a:ext cx="1083441" cy="14401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1610211" y="4760878"/>
                <a:ext cx="216024" cy="947931"/>
                <a:chOff x="1610211" y="4722778"/>
                <a:chExt cx="216024" cy="94793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 rot="5400000">
                  <a:off x="1244257" y="5088732"/>
                  <a:ext cx="947931" cy="2160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 rot="5400000">
                  <a:off x="1718223" y="4950630"/>
                  <a:ext cx="45719" cy="45719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 rot="5400000">
                  <a:off x="1718223" y="4806614"/>
                  <a:ext cx="45719" cy="4571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2366295" y="4760878"/>
                <a:ext cx="216024" cy="947931"/>
                <a:chOff x="1610211" y="4722778"/>
                <a:chExt cx="216024" cy="947931"/>
              </a:xfrm>
            </p:grpSpPr>
            <p:sp>
              <p:nvSpPr>
                <p:cNvPr id="60" name="Rectangle 59"/>
                <p:cNvSpPr/>
                <p:nvPr/>
              </p:nvSpPr>
              <p:spPr>
                <a:xfrm rot="5400000">
                  <a:off x="1244257" y="5088732"/>
                  <a:ext cx="947931" cy="2160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 rot="5400000">
                  <a:off x="1718223" y="4950630"/>
                  <a:ext cx="45719" cy="45719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 rot="5400000">
                  <a:off x="1718223" y="4806614"/>
                  <a:ext cx="45719" cy="4571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2664311" y="4760878"/>
                <a:ext cx="216024" cy="947931"/>
                <a:chOff x="1610211" y="4722778"/>
                <a:chExt cx="216024" cy="947931"/>
              </a:xfrm>
            </p:grpSpPr>
            <p:sp>
              <p:nvSpPr>
                <p:cNvPr id="57" name="Rectangle 56"/>
                <p:cNvSpPr/>
                <p:nvPr/>
              </p:nvSpPr>
              <p:spPr>
                <a:xfrm rot="5400000">
                  <a:off x="1244257" y="5088732"/>
                  <a:ext cx="947931" cy="2160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 rot="5400000">
                  <a:off x="1718223" y="4950630"/>
                  <a:ext cx="45719" cy="45719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 rot="5400000">
                  <a:off x="1718223" y="4806614"/>
                  <a:ext cx="45719" cy="4571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1916342" y="4760878"/>
                <a:ext cx="216024" cy="947931"/>
                <a:chOff x="1610211" y="4722778"/>
                <a:chExt cx="216024" cy="947931"/>
              </a:xfrm>
            </p:grpSpPr>
            <p:sp>
              <p:nvSpPr>
                <p:cNvPr id="54" name="Rectangle 53"/>
                <p:cNvSpPr/>
                <p:nvPr/>
              </p:nvSpPr>
              <p:spPr>
                <a:xfrm rot="5400000">
                  <a:off x="1244257" y="5088732"/>
                  <a:ext cx="947931" cy="2160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 rot="5400000">
                  <a:off x="1718223" y="4950630"/>
                  <a:ext cx="45719" cy="45719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 rot="5400000">
                  <a:off x="1718223" y="4806614"/>
                  <a:ext cx="45719" cy="4571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4282845" y="2006496"/>
              <a:ext cx="694470" cy="1485901"/>
              <a:chOff x="3231363" y="2313769"/>
              <a:chExt cx="779550" cy="1517948"/>
            </a:xfrm>
          </p:grpSpPr>
          <p:sp>
            <p:nvSpPr>
              <p:cNvPr id="67" name="Cube 66"/>
              <p:cNvSpPr/>
              <p:nvPr/>
            </p:nvSpPr>
            <p:spPr>
              <a:xfrm>
                <a:off x="3231363" y="2313769"/>
                <a:ext cx="779550" cy="1517948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 flipV="1">
                <a:off x="3279660" y="2780484"/>
                <a:ext cx="214300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464120" y="3026587"/>
                <a:ext cx="75090" cy="866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3539210" y="2780484"/>
                <a:ext cx="214300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3324909" y="3413093"/>
                <a:ext cx="377549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 flipV="1">
                <a:off x="3324909" y="3519774"/>
                <a:ext cx="377549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flipV="1">
                <a:off x="3324909" y="3623099"/>
                <a:ext cx="377549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451634" y="2204742"/>
              <a:ext cx="1440160" cy="1083441"/>
              <a:chOff x="1538203" y="4687479"/>
              <a:chExt cx="1440160" cy="1083441"/>
            </a:xfrm>
          </p:grpSpPr>
          <p:sp>
            <p:nvSpPr>
              <p:cNvPr id="75" name="Rectangle 74"/>
              <p:cNvSpPr/>
              <p:nvPr/>
            </p:nvSpPr>
            <p:spPr>
              <a:xfrm rot="5400000">
                <a:off x="1716562" y="4509120"/>
                <a:ext cx="1083441" cy="14401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1610211" y="4760878"/>
                <a:ext cx="216024" cy="947931"/>
                <a:chOff x="1610211" y="4722778"/>
                <a:chExt cx="216024" cy="947931"/>
              </a:xfrm>
            </p:grpSpPr>
            <p:sp>
              <p:nvSpPr>
                <p:cNvPr id="89" name="Rectangle 88"/>
                <p:cNvSpPr/>
                <p:nvPr/>
              </p:nvSpPr>
              <p:spPr>
                <a:xfrm rot="5400000">
                  <a:off x="1244257" y="5088732"/>
                  <a:ext cx="947931" cy="2160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 rot="5400000">
                  <a:off x="1718223" y="4950630"/>
                  <a:ext cx="45719" cy="45719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 rot="5400000">
                  <a:off x="1718223" y="4806614"/>
                  <a:ext cx="45719" cy="4571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2366295" y="4760878"/>
                <a:ext cx="216024" cy="947931"/>
                <a:chOff x="1610211" y="4722778"/>
                <a:chExt cx="216024" cy="947931"/>
              </a:xfrm>
            </p:grpSpPr>
            <p:sp>
              <p:nvSpPr>
                <p:cNvPr id="86" name="Rectangle 85"/>
                <p:cNvSpPr/>
                <p:nvPr/>
              </p:nvSpPr>
              <p:spPr>
                <a:xfrm rot="5400000">
                  <a:off x="1244257" y="5088732"/>
                  <a:ext cx="947931" cy="2160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 rot="5400000">
                  <a:off x="1718223" y="4950630"/>
                  <a:ext cx="45719" cy="45719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 rot="5400000">
                  <a:off x="1718223" y="4806614"/>
                  <a:ext cx="45719" cy="4571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2664311" y="4760878"/>
                <a:ext cx="216024" cy="947931"/>
                <a:chOff x="1610211" y="4722778"/>
                <a:chExt cx="216024" cy="947931"/>
              </a:xfrm>
            </p:grpSpPr>
            <p:sp>
              <p:nvSpPr>
                <p:cNvPr id="83" name="Rectangle 82"/>
                <p:cNvSpPr/>
                <p:nvPr/>
              </p:nvSpPr>
              <p:spPr>
                <a:xfrm rot="5400000">
                  <a:off x="1244257" y="5088732"/>
                  <a:ext cx="947931" cy="2160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 rot="5400000">
                  <a:off x="1718223" y="4950630"/>
                  <a:ext cx="45719" cy="45719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 rot="5400000">
                  <a:off x="1718223" y="4806614"/>
                  <a:ext cx="45719" cy="4571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1916342" y="4760878"/>
                <a:ext cx="216024" cy="947931"/>
                <a:chOff x="1610211" y="4722778"/>
                <a:chExt cx="216024" cy="947931"/>
              </a:xfrm>
            </p:grpSpPr>
            <p:sp>
              <p:nvSpPr>
                <p:cNvPr id="80" name="Rectangle 79"/>
                <p:cNvSpPr/>
                <p:nvPr/>
              </p:nvSpPr>
              <p:spPr>
                <a:xfrm rot="5400000">
                  <a:off x="1244257" y="5088732"/>
                  <a:ext cx="947931" cy="2160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 rot="5400000">
                  <a:off x="1718223" y="4950630"/>
                  <a:ext cx="45719" cy="45719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 rot="5400000">
                  <a:off x="1718223" y="4806614"/>
                  <a:ext cx="45719" cy="4571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92" name="Can 91"/>
            <p:cNvSpPr/>
            <p:nvPr/>
          </p:nvSpPr>
          <p:spPr>
            <a:xfrm>
              <a:off x="2599036" y="4706133"/>
              <a:ext cx="914400" cy="121615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Elbow Connector 92"/>
            <p:cNvCxnSpPr>
              <a:stCxn id="22" idx="5"/>
              <a:endCxn id="29" idx="2"/>
            </p:cNvCxnSpPr>
            <p:nvPr/>
          </p:nvCxnSpPr>
          <p:spPr>
            <a:xfrm>
              <a:off x="1832941" y="2623013"/>
              <a:ext cx="529580" cy="41627"/>
            </a:xfrm>
            <a:prstGeom prst="bentConnector3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29" idx="0"/>
              <a:endCxn id="67" idx="2"/>
            </p:cNvCxnSpPr>
            <p:nvPr/>
          </p:nvCxnSpPr>
          <p:spPr>
            <a:xfrm>
              <a:off x="3898994" y="2664640"/>
              <a:ext cx="383851" cy="171615"/>
            </a:xfrm>
            <a:prstGeom prst="bentConnector3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/>
            <p:nvPr/>
          </p:nvCxnSpPr>
          <p:spPr>
            <a:xfrm flipV="1">
              <a:off x="3687144" y="1680792"/>
              <a:ext cx="595701" cy="57893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/>
            <p:nvPr/>
          </p:nvCxnSpPr>
          <p:spPr>
            <a:xfrm rot="16200000" flipH="1">
              <a:off x="3145010" y="3378391"/>
              <a:ext cx="1679970" cy="595699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29" idx="1"/>
              <a:endCxn id="92" idx="1"/>
            </p:cNvCxnSpPr>
            <p:nvPr/>
          </p:nvCxnSpPr>
          <p:spPr>
            <a:xfrm rot="5400000">
              <a:off x="2299989" y="3877113"/>
              <a:ext cx="1585267" cy="72772"/>
            </a:xfrm>
            <a:prstGeom prst="bentConnector3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6" idx="5"/>
            </p:cNvCxnSpPr>
            <p:nvPr/>
          </p:nvCxnSpPr>
          <p:spPr>
            <a:xfrm flipV="1">
              <a:off x="4977315" y="944321"/>
              <a:ext cx="451228" cy="110926"/>
            </a:xfrm>
            <a:prstGeom prst="bentConnector3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67" idx="5"/>
              <a:endCxn id="75" idx="2"/>
            </p:cNvCxnSpPr>
            <p:nvPr/>
          </p:nvCxnSpPr>
          <p:spPr>
            <a:xfrm>
              <a:off x="4977315" y="2662638"/>
              <a:ext cx="474319" cy="83826"/>
            </a:xfrm>
            <a:prstGeom prst="bentConnector3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14" idx="5"/>
            </p:cNvCxnSpPr>
            <p:nvPr/>
          </p:nvCxnSpPr>
          <p:spPr>
            <a:xfrm>
              <a:off x="4977315" y="5054273"/>
              <a:ext cx="474319" cy="126434"/>
            </a:xfrm>
            <a:prstGeom prst="bentConnector3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961169" y="3912968"/>
              <a:ext cx="12708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/>
                  <a:cs typeface="Helvetica"/>
                </a:rPr>
                <a:t>Supervisor Cell</a:t>
              </a:r>
              <a:endParaRPr lang="en-US" sz="1200" dirty="0">
                <a:latin typeface="Helvetica"/>
                <a:cs typeface="Helvetic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847481" y="6089471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/>
                  <a:cs typeface="Helvetica"/>
                </a:rPr>
                <a:t>DB</a:t>
              </a:r>
              <a:endParaRPr lang="en-US" sz="1200" dirty="0">
                <a:latin typeface="Helvetica"/>
                <a:cs typeface="Helvetica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018370" y="6109711"/>
              <a:ext cx="10626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/>
                  <a:cs typeface="Helvetica"/>
                </a:rPr>
                <a:t>Worker Cells</a:t>
              </a:r>
              <a:endParaRPr lang="en-US" sz="1200" dirty="0">
                <a:latin typeface="Helvetica"/>
                <a:cs typeface="Helvetic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477172" y="6089471"/>
              <a:ext cx="1296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/>
                  <a:cs typeface="Helvetica"/>
                </a:rPr>
                <a:t>VME electronics</a:t>
              </a:r>
              <a:endParaRPr lang="en-US" sz="1200" dirty="0">
                <a:latin typeface="Helvetica"/>
                <a:cs typeface="Helvetic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21458" y="326957"/>
              <a:ext cx="9114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/>
                  <a:cs typeface="Helvetica"/>
                </a:rPr>
                <a:t>PCI - VME</a:t>
              </a:r>
              <a:endParaRPr lang="en-US" sz="1200" dirty="0">
                <a:latin typeface="Helvetica"/>
                <a:cs typeface="Helvetica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972829" y="1945319"/>
              <a:ext cx="9114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/>
                  <a:cs typeface="Helvetica"/>
                </a:rPr>
                <a:t>PCI - VME</a:t>
              </a:r>
              <a:endParaRPr lang="en-US" sz="1200" dirty="0">
                <a:latin typeface="Helvetica"/>
                <a:cs typeface="Helvetica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72829" y="4121132"/>
              <a:ext cx="9114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/>
                  <a:cs typeface="Helvetica"/>
                </a:rPr>
                <a:t>PCI - VME</a:t>
              </a:r>
              <a:endParaRPr lang="en-US" sz="1200" dirty="0">
                <a:latin typeface="Helvetica"/>
                <a:cs typeface="Helvetic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902022" y="2090264"/>
              <a:ext cx="6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/>
                  <a:cs typeface="Helvetica"/>
                </a:rPr>
                <a:t>SOAP</a:t>
              </a:r>
              <a:endParaRPr lang="en-US" sz="1200" dirty="0">
                <a:latin typeface="Helvetica"/>
                <a:cs typeface="Helvetica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380998" y="1689872"/>
              <a:ext cx="6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/>
                  <a:cs typeface="Helvetica"/>
                </a:rPr>
                <a:t>SOAP</a:t>
              </a:r>
              <a:endParaRPr lang="en-US" sz="1200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72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909818" y="527822"/>
            <a:ext cx="4849523" cy="5457648"/>
            <a:chOff x="909818" y="527822"/>
            <a:chExt cx="4849523" cy="5457648"/>
          </a:xfrm>
        </p:grpSpPr>
        <p:grpSp>
          <p:nvGrpSpPr>
            <p:cNvPr id="20" name="Group 19"/>
            <p:cNvGrpSpPr/>
            <p:nvPr/>
          </p:nvGrpSpPr>
          <p:grpSpPr>
            <a:xfrm>
              <a:off x="1138471" y="1966871"/>
              <a:ext cx="694470" cy="1485901"/>
              <a:chOff x="3231363" y="2313769"/>
              <a:chExt cx="779550" cy="1517948"/>
            </a:xfrm>
          </p:grpSpPr>
          <p:sp>
            <p:nvSpPr>
              <p:cNvPr id="21" name="Cube 20"/>
              <p:cNvSpPr/>
              <p:nvPr/>
            </p:nvSpPr>
            <p:spPr>
              <a:xfrm>
                <a:off x="3231363" y="2313769"/>
                <a:ext cx="779550" cy="1517948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V="1">
                <a:off x="3279660" y="2780484"/>
                <a:ext cx="214300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464120" y="3026587"/>
                <a:ext cx="75090" cy="866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V="1">
                <a:off x="3539210" y="2780484"/>
                <a:ext cx="214300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flipV="1">
                <a:off x="3324909" y="3413093"/>
                <a:ext cx="377549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flipV="1">
                <a:off x="3324909" y="3519774"/>
                <a:ext cx="377549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V="1">
                <a:off x="3324909" y="3623099"/>
                <a:ext cx="377549" cy="45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Cloud 27"/>
            <p:cNvSpPr/>
            <p:nvPr/>
          </p:nvSpPr>
          <p:spPr>
            <a:xfrm>
              <a:off x="2357736" y="2207440"/>
              <a:ext cx="1542543" cy="9144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Elbow Connector 91"/>
            <p:cNvCxnSpPr>
              <a:stCxn id="21" idx="5"/>
              <a:endCxn id="28" idx="2"/>
            </p:cNvCxnSpPr>
            <p:nvPr/>
          </p:nvCxnSpPr>
          <p:spPr>
            <a:xfrm>
              <a:off x="1832941" y="2623013"/>
              <a:ext cx="529580" cy="41627"/>
            </a:xfrm>
            <a:prstGeom prst="bentConnector3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28" idx="1"/>
              <a:endCxn id="91" idx="1"/>
            </p:cNvCxnSpPr>
            <p:nvPr/>
          </p:nvCxnSpPr>
          <p:spPr>
            <a:xfrm rot="5400000">
              <a:off x="2121486" y="3361902"/>
              <a:ext cx="1248559" cy="766487"/>
            </a:xfrm>
            <a:prstGeom prst="bentConnector3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909818" y="3635969"/>
              <a:ext cx="10058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/>
                  <a:cs typeface="Helvetica"/>
                </a:rPr>
                <a:t>Control Hub</a:t>
              </a:r>
              <a:endParaRPr lang="en-US" sz="1200" dirty="0">
                <a:latin typeface="Helvetica"/>
                <a:cs typeface="Helvetica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905321" y="4369425"/>
              <a:ext cx="914400" cy="1616045"/>
              <a:chOff x="1905321" y="4369425"/>
              <a:chExt cx="914400" cy="1616045"/>
            </a:xfrm>
          </p:grpSpPr>
          <p:sp>
            <p:nvSpPr>
              <p:cNvPr id="91" name="Can 90"/>
              <p:cNvSpPr/>
              <p:nvPr/>
            </p:nvSpPr>
            <p:spPr>
              <a:xfrm>
                <a:off x="1905321" y="4369425"/>
                <a:ext cx="914400" cy="1216152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111265" y="5708471"/>
                <a:ext cx="402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/>
                    <a:cs typeface="Helvetica"/>
                  </a:rPr>
                  <a:t>DB</a:t>
                </a:r>
                <a:endParaRPr lang="en-US" sz="12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531270" y="3042984"/>
              <a:ext cx="1228071" cy="1843580"/>
              <a:chOff x="4531270" y="3042984"/>
              <a:chExt cx="1228071" cy="184358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606881" y="3042984"/>
                <a:ext cx="694470" cy="1485901"/>
                <a:chOff x="3231363" y="2313769"/>
                <a:chExt cx="779550" cy="1517948"/>
              </a:xfrm>
            </p:grpSpPr>
            <p:sp>
              <p:nvSpPr>
                <p:cNvPr id="13" name="Cube 12"/>
                <p:cNvSpPr/>
                <p:nvPr/>
              </p:nvSpPr>
              <p:spPr>
                <a:xfrm>
                  <a:off x="3231363" y="2313769"/>
                  <a:ext cx="779550" cy="1517948"/>
                </a:xfrm>
                <a:prstGeom prst="cub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 flipV="1">
                  <a:off x="3279660" y="2780484"/>
                  <a:ext cx="214300" cy="457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3464120" y="3026587"/>
                  <a:ext cx="75090" cy="8663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 flipV="1">
                  <a:off x="3539210" y="2780484"/>
                  <a:ext cx="214300" cy="457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flipV="1">
                  <a:off x="3324909" y="3413093"/>
                  <a:ext cx="377549" cy="457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 flipV="1">
                  <a:off x="3324909" y="3519774"/>
                  <a:ext cx="377549" cy="457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 flipV="1">
                  <a:off x="3324909" y="3623099"/>
                  <a:ext cx="377549" cy="457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4531270" y="4609565"/>
                <a:ext cx="12280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/>
                    <a:cs typeface="Helvetica"/>
                  </a:rPr>
                  <a:t>Supervisor Cell</a:t>
                </a:r>
                <a:endParaRPr lang="en-US" sz="1200" dirty="0"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115" name="Elbow Connector 114"/>
            <p:cNvCxnSpPr>
              <a:stCxn id="28" idx="3"/>
              <a:endCxn id="30" idx="3"/>
            </p:cNvCxnSpPr>
            <p:nvPr/>
          </p:nvCxnSpPr>
          <p:spPr>
            <a:xfrm rot="16200000" flipV="1">
              <a:off x="2583802" y="1714515"/>
              <a:ext cx="648458" cy="441955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Elbow Connector 120"/>
            <p:cNvCxnSpPr>
              <a:endCxn id="13" idx="2"/>
            </p:cNvCxnSpPr>
            <p:nvPr/>
          </p:nvCxnSpPr>
          <p:spPr>
            <a:xfrm>
              <a:off x="3513436" y="3042984"/>
              <a:ext cx="1093445" cy="829759"/>
            </a:xfrm>
            <a:prstGeom prst="bentConnector3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1966973" y="527822"/>
              <a:ext cx="1440160" cy="1439049"/>
              <a:chOff x="1966973" y="527822"/>
              <a:chExt cx="1440160" cy="1439049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966973" y="527822"/>
                <a:ext cx="1440160" cy="1083441"/>
                <a:chOff x="1538203" y="4687479"/>
                <a:chExt cx="1440160" cy="108344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 rot="5400000">
                  <a:off x="1716562" y="4509120"/>
                  <a:ext cx="1083441" cy="14401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1610211" y="4760878"/>
                  <a:ext cx="216024" cy="947931"/>
                  <a:chOff x="1610211" y="4722778"/>
                  <a:chExt cx="216024" cy="947931"/>
                </a:xfrm>
              </p:grpSpPr>
              <p:sp>
                <p:nvSpPr>
                  <p:cNvPr id="44" name="Rectangle 43"/>
                  <p:cNvSpPr/>
                  <p:nvPr/>
                </p:nvSpPr>
                <p:spPr>
                  <a:xfrm rot="5400000">
                    <a:off x="1244257" y="5088732"/>
                    <a:ext cx="947931" cy="21602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 rot="5400000">
                    <a:off x="1718223" y="4950630"/>
                    <a:ext cx="45719" cy="45719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 rot="5400000">
                    <a:off x="1718223" y="4806614"/>
                    <a:ext cx="45719" cy="45719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2366295" y="4760878"/>
                  <a:ext cx="216024" cy="947931"/>
                  <a:chOff x="1610211" y="4722778"/>
                  <a:chExt cx="216024" cy="947931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 rot="5400000">
                    <a:off x="1244257" y="5088732"/>
                    <a:ext cx="947931" cy="21602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 rot="5400000">
                    <a:off x="1718223" y="4950630"/>
                    <a:ext cx="45719" cy="45719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 rot="5400000">
                    <a:off x="1718223" y="4806614"/>
                    <a:ext cx="45719" cy="45719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2664311" y="4760878"/>
                  <a:ext cx="216024" cy="947931"/>
                  <a:chOff x="1610211" y="4722778"/>
                  <a:chExt cx="216024" cy="947931"/>
                </a:xfrm>
              </p:grpSpPr>
              <p:sp>
                <p:nvSpPr>
                  <p:cNvPr id="38" name="Rectangle 37"/>
                  <p:cNvSpPr/>
                  <p:nvPr/>
                </p:nvSpPr>
                <p:spPr>
                  <a:xfrm rot="5400000">
                    <a:off x="1244257" y="5088732"/>
                    <a:ext cx="947931" cy="21602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 rot="5400000">
                    <a:off x="1718223" y="4950630"/>
                    <a:ext cx="45719" cy="45719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 rot="5400000">
                    <a:off x="1718223" y="4806614"/>
                    <a:ext cx="45719" cy="45719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1916342" y="4760878"/>
                  <a:ext cx="216024" cy="947931"/>
                  <a:chOff x="1610211" y="4722778"/>
                  <a:chExt cx="216024" cy="947931"/>
                </a:xfrm>
              </p:grpSpPr>
              <p:sp>
                <p:nvSpPr>
                  <p:cNvPr id="35" name="Rectangle 34"/>
                  <p:cNvSpPr/>
                  <p:nvPr/>
                </p:nvSpPr>
                <p:spPr>
                  <a:xfrm rot="5400000">
                    <a:off x="1244257" y="5088732"/>
                    <a:ext cx="947931" cy="21602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 rot="5400000">
                    <a:off x="1718223" y="4950630"/>
                    <a:ext cx="45719" cy="45719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 rot="5400000">
                    <a:off x="1718223" y="4806614"/>
                    <a:ext cx="45719" cy="45719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68" name="TextBox 67"/>
              <p:cNvSpPr txBox="1"/>
              <p:nvPr/>
            </p:nvSpPr>
            <p:spPr>
              <a:xfrm>
                <a:off x="2003801" y="1689872"/>
                <a:ext cx="5952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>
                    <a:latin typeface="Helvetica"/>
                    <a:cs typeface="Helvetica"/>
                  </a:rPr>
                  <a:t>IPBus</a:t>
                </a:r>
                <a:endParaRPr lang="en-US" sz="12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898994" y="634265"/>
              <a:ext cx="1798401" cy="2030375"/>
              <a:chOff x="3898994" y="634265"/>
              <a:chExt cx="1798401" cy="203037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257235" y="1007432"/>
                <a:ext cx="1440160" cy="1083441"/>
                <a:chOff x="1538203" y="4687479"/>
                <a:chExt cx="1440160" cy="1083441"/>
              </a:xfrm>
            </p:grpSpPr>
            <p:sp>
              <p:nvSpPr>
                <p:cNvPr id="74" name="Rectangle 73"/>
                <p:cNvSpPr/>
                <p:nvPr/>
              </p:nvSpPr>
              <p:spPr>
                <a:xfrm rot="5400000">
                  <a:off x="1716562" y="4509120"/>
                  <a:ext cx="1083441" cy="14401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5" name="Group 74"/>
                <p:cNvGrpSpPr/>
                <p:nvPr/>
              </p:nvGrpSpPr>
              <p:grpSpPr>
                <a:xfrm>
                  <a:off x="1610211" y="4760878"/>
                  <a:ext cx="216024" cy="947931"/>
                  <a:chOff x="1610211" y="4722778"/>
                  <a:chExt cx="216024" cy="947931"/>
                </a:xfrm>
              </p:grpSpPr>
              <p:sp>
                <p:nvSpPr>
                  <p:cNvPr id="88" name="Rectangle 87"/>
                  <p:cNvSpPr/>
                  <p:nvPr/>
                </p:nvSpPr>
                <p:spPr>
                  <a:xfrm rot="5400000">
                    <a:off x="1244257" y="5088732"/>
                    <a:ext cx="947931" cy="21602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 rot="5400000">
                    <a:off x="1718223" y="4950630"/>
                    <a:ext cx="45719" cy="45719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 rot="5400000">
                    <a:off x="1718223" y="4806614"/>
                    <a:ext cx="45719" cy="45719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2366295" y="4760878"/>
                  <a:ext cx="216024" cy="947931"/>
                  <a:chOff x="1610211" y="4722778"/>
                  <a:chExt cx="216024" cy="947931"/>
                </a:xfrm>
              </p:grpSpPr>
              <p:sp>
                <p:nvSpPr>
                  <p:cNvPr id="85" name="Rectangle 84"/>
                  <p:cNvSpPr/>
                  <p:nvPr/>
                </p:nvSpPr>
                <p:spPr>
                  <a:xfrm rot="5400000">
                    <a:off x="1244257" y="5088732"/>
                    <a:ext cx="947931" cy="21602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 rot="5400000">
                    <a:off x="1718223" y="4950630"/>
                    <a:ext cx="45719" cy="45719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 rot="5400000">
                    <a:off x="1718223" y="4806614"/>
                    <a:ext cx="45719" cy="45719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2664311" y="4760878"/>
                  <a:ext cx="216024" cy="947931"/>
                  <a:chOff x="1610211" y="4722778"/>
                  <a:chExt cx="216024" cy="947931"/>
                </a:xfrm>
              </p:grpSpPr>
              <p:sp>
                <p:nvSpPr>
                  <p:cNvPr id="82" name="Rectangle 81"/>
                  <p:cNvSpPr/>
                  <p:nvPr/>
                </p:nvSpPr>
                <p:spPr>
                  <a:xfrm rot="5400000">
                    <a:off x="1244257" y="5088732"/>
                    <a:ext cx="947931" cy="21602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 rot="5400000">
                    <a:off x="1718223" y="4950630"/>
                    <a:ext cx="45719" cy="45719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 rot="5400000">
                    <a:off x="1718223" y="4806614"/>
                    <a:ext cx="45719" cy="45719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1916342" y="4760878"/>
                  <a:ext cx="216024" cy="947931"/>
                  <a:chOff x="1610211" y="4722778"/>
                  <a:chExt cx="216024" cy="947931"/>
                </a:xfrm>
              </p:grpSpPr>
              <p:sp>
                <p:nvSpPr>
                  <p:cNvPr id="79" name="Rectangle 78"/>
                  <p:cNvSpPr/>
                  <p:nvPr/>
                </p:nvSpPr>
                <p:spPr>
                  <a:xfrm rot="5400000">
                    <a:off x="1244257" y="5088732"/>
                    <a:ext cx="947931" cy="21602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 rot="5400000">
                    <a:off x="1718223" y="4950630"/>
                    <a:ext cx="45719" cy="45719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 rot="5400000">
                    <a:off x="1718223" y="4806614"/>
                    <a:ext cx="45719" cy="45719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cxnSp>
            <p:nvCxnSpPr>
              <p:cNvPr id="98" name="Elbow Connector 97"/>
              <p:cNvCxnSpPr>
                <a:stCxn id="28" idx="0"/>
                <a:endCxn id="74" idx="2"/>
              </p:cNvCxnSpPr>
              <p:nvPr/>
            </p:nvCxnSpPr>
            <p:spPr>
              <a:xfrm flipV="1">
                <a:off x="3898994" y="1549154"/>
                <a:ext cx="358241" cy="1115486"/>
              </a:xfrm>
              <a:prstGeom prst="bent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4251447" y="634265"/>
                <a:ext cx="13479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>
                    <a:latin typeface="Helvetica"/>
                    <a:cs typeface="Helvetica"/>
                  </a:rPr>
                  <a:t>uTCA</a:t>
                </a:r>
                <a:r>
                  <a:rPr lang="en-US" sz="1200" dirty="0" smtClean="0">
                    <a:latin typeface="Helvetica"/>
                    <a:cs typeface="Helvetica"/>
                  </a:rPr>
                  <a:t> electronics</a:t>
                </a:r>
                <a:endParaRPr lang="en-US" sz="1200" dirty="0">
                  <a:latin typeface="Helvetica"/>
                  <a:cs typeface="Helvetica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259476" y="2222825"/>
                <a:ext cx="5952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>
                    <a:latin typeface="Helvetica"/>
                    <a:cs typeface="Helvetica"/>
                  </a:rPr>
                  <a:t>IPBus</a:t>
                </a:r>
                <a:endParaRPr lang="en-US" sz="12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832941" y="2222825"/>
              <a:ext cx="586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/>
                  <a:cs typeface="Helvetica"/>
                </a:rPr>
                <a:t>HTTP</a:t>
              </a:r>
              <a:endParaRPr lang="en-US" sz="1200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74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35</Words>
  <Application>Microsoft Macintosh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</dc:creator>
  <cp:lastModifiedBy>Carlos</cp:lastModifiedBy>
  <cp:revision>15</cp:revision>
  <dcterms:created xsi:type="dcterms:W3CDTF">2015-03-29T15:34:35Z</dcterms:created>
  <dcterms:modified xsi:type="dcterms:W3CDTF">2015-03-30T13:26:37Z</dcterms:modified>
</cp:coreProperties>
</file>